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4"/>
  </p:sldMasterIdLst>
  <p:notesMasterIdLst>
    <p:notesMasterId r:id="rId46"/>
  </p:notesMasterIdLst>
  <p:handoutMasterIdLst>
    <p:handoutMasterId r:id="rId47"/>
  </p:handoutMasterIdLst>
  <p:sldIdLst>
    <p:sldId id="924" r:id="rId5"/>
    <p:sldId id="963" r:id="rId6"/>
    <p:sldId id="1003" r:id="rId7"/>
    <p:sldId id="1007" r:id="rId8"/>
    <p:sldId id="928" r:id="rId9"/>
    <p:sldId id="984" r:id="rId10"/>
    <p:sldId id="985" r:id="rId11"/>
    <p:sldId id="980" r:id="rId12"/>
    <p:sldId id="972" r:id="rId13"/>
    <p:sldId id="981" r:id="rId14"/>
    <p:sldId id="983" r:id="rId15"/>
    <p:sldId id="934" r:id="rId16"/>
    <p:sldId id="933" r:id="rId17"/>
    <p:sldId id="937" r:id="rId18"/>
    <p:sldId id="987" r:id="rId19"/>
    <p:sldId id="988" r:id="rId20"/>
    <p:sldId id="940" r:id="rId21"/>
    <p:sldId id="941" r:id="rId22"/>
    <p:sldId id="936" r:id="rId23"/>
    <p:sldId id="956" r:id="rId24"/>
    <p:sldId id="957" r:id="rId25"/>
    <p:sldId id="1004" r:id="rId26"/>
    <p:sldId id="943" r:id="rId27"/>
    <p:sldId id="944" r:id="rId28"/>
    <p:sldId id="945" r:id="rId29"/>
    <p:sldId id="946" r:id="rId30"/>
    <p:sldId id="971" r:id="rId31"/>
    <p:sldId id="954" r:id="rId32"/>
    <p:sldId id="955" r:id="rId33"/>
    <p:sldId id="991" r:id="rId34"/>
    <p:sldId id="993" r:id="rId35"/>
    <p:sldId id="994" r:id="rId36"/>
    <p:sldId id="995" r:id="rId37"/>
    <p:sldId id="996" r:id="rId38"/>
    <p:sldId id="997" r:id="rId39"/>
    <p:sldId id="998" r:id="rId40"/>
    <p:sldId id="999" r:id="rId41"/>
    <p:sldId id="1000" r:id="rId42"/>
    <p:sldId id="1001" r:id="rId43"/>
    <p:sldId id="1002" r:id="rId44"/>
    <p:sldId id="992" r:id="rId45"/>
  </p:sldIdLst>
  <p:sldSz cx="10691813" cy="15119350"/>
  <p:notesSz cx="6858000" cy="9144000"/>
  <p:defaultTextStyle>
    <a:defPPr>
      <a:defRPr lang="en-US"/>
    </a:defPPr>
    <a:lvl1pPr marL="0" algn="l" defTabSz="1256203" rtl="0" eaLnBrk="1" latinLnBrk="0" hangingPunct="1">
      <a:defRPr sz="2473" kern="1200">
        <a:solidFill>
          <a:schemeClr val="tx1"/>
        </a:solidFill>
        <a:latin typeface="+mn-lt"/>
        <a:ea typeface="+mn-ea"/>
        <a:cs typeface="+mn-cs"/>
      </a:defRPr>
    </a:lvl1pPr>
    <a:lvl2pPr marL="628101" algn="l" defTabSz="1256203" rtl="0" eaLnBrk="1" latinLnBrk="0" hangingPunct="1">
      <a:defRPr sz="2473" kern="1200">
        <a:solidFill>
          <a:schemeClr val="tx1"/>
        </a:solidFill>
        <a:latin typeface="+mn-lt"/>
        <a:ea typeface="+mn-ea"/>
        <a:cs typeface="+mn-cs"/>
      </a:defRPr>
    </a:lvl2pPr>
    <a:lvl3pPr marL="1256203" algn="l" defTabSz="1256203" rtl="0" eaLnBrk="1" latinLnBrk="0" hangingPunct="1">
      <a:defRPr sz="2473" kern="1200">
        <a:solidFill>
          <a:schemeClr val="tx1"/>
        </a:solidFill>
        <a:latin typeface="+mn-lt"/>
        <a:ea typeface="+mn-ea"/>
        <a:cs typeface="+mn-cs"/>
      </a:defRPr>
    </a:lvl3pPr>
    <a:lvl4pPr marL="1884304" algn="l" defTabSz="1256203" rtl="0" eaLnBrk="1" latinLnBrk="0" hangingPunct="1">
      <a:defRPr sz="2473" kern="1200">
        <a:solidFill>
          <a:schemeClr val="tx1"/>
        </a:solidFill>
        <a:latin typeface="+mn-lt"/>
        <a:ea typeface="+mn-ea"/>
        <a:cs typeface="+mn-cs"/>
      </a:defRPr>
    </a:lvl4pPr>
    <a:lvl5pPr marL="2512405" algn="l" defTabSz="1256203" rtl="0" eaLnBrk="1" latinLnBrk="0" hangingPunct="1">
      <a:defRPr sz="2473" kern="1200">
        <a:solidFill>
          <a:schemeClr val="tx1"/>
        </a:solidFill>
        <a:latin typeface="+mn-lt"/>
        <a:ea typeface="+mn-ea"/>
        <a:cs typeface="+mn-cs"/>
      </a:defRPr>
    </a:lvl5pPr>
    <a:lvl6pPr marL="3140507" algn="l" defTabSz="1256203" rtl="0" eaLnBrk="1" latinLnBrk="0" hangingPunct="1">
      <a:defRPr sz="2473" kern="1200">
        <a:solidFill>
          <a:schemeClr val="tx1"/>
        </a:solidFill>
        <a:latin typeface="+mn-lt"/>
        <a:ea typeface="+mn-ea"/>
        <a:cs typeface="+mn-cs"/>
      </a:defRPr>
    </a:lvl6pPr>
    <a:lvl7pPr marL="3768608" algn="l" defTabSz="1256203" rtl="0" eaLnBrk="1" latinLnBrk="0" hangingPunct="1">
      <a:defRPr sz="2473" kern="1200">
        <a:solidFill>
          <a:schemeClr val="tx1"/>
        </a:solidFill>
        <a:latin typeface="+mn-lt"/>
        <a:ea typeface="+mn-ea"/>
        <a:cs typeface="+mn-cs"/>
      </a:defRPr>
    </a:lvl7pPr>
    <a:lvl8pPr marL="4396710" algn="l" defTabSz="1256203" rtl="0" eaLnBrk="1" latinLnBrk="0" hangingPunct="1">
      <a:defRPr sz="2473" kern="1200">
        <a:solidFill>
          <a:schemeClr val="tx1"/>
        </a:solidFill>
        <a:latin typeface="+mn-lt"/>
        <a:ea typeface="+mn-ea"/>
        <a:cs typeface="+mn-cs"/>
      </a:defRPr>
    </a:lvl8pPr>
    <a:lvl9pPr marL="5024811" algn="l" defTabSz="1256203" rtl="0" eaLnBrk="1" latinLnBrk="0" hangingPunct="1">
      <a:defRPr sz="2473"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D53557-8404-4D4B-9876-2D604B85A494}">
          <p14:sldIdLst>
            <p14:sldId id="924"/>
          </p14:sldIdLst>
        </p14:section>
        <p14:section name="Why Costain?" id="{D924E48F-3906-4285-AD86-53425AEF5F69}">
          <p14:sldIdLst>
            <p14:sldId id="963"/>
            <p14:sldId id="1003"/>
            <p14:sldId id="1007"/>
            <p14:sldId id="928"/>
            <p14:sldId id="984"/>
            <p14:sldId id="985"/>
            <p14:sldId id="980"/>
            <p14:sldId id="972"/>
            <p14:sldId id="981"/>
            <p14:sldId id="983"/>
          </p14:sldIdLst>
        </p14:section>
        <p14:section name="What our clients say" id="{95831192-2FF0-46CC-BEAE-769FE469283D}">
          <p14:sldIdLst>
            <p14:sldId id="934"/>
            <p14:sldId id="933"/>
            <p14:sldId id="937"/>
            <p14:sldId id="987"/>
            <p14:sldId id="988"/>
          </p14:sldIdLst>
        </p14:section>
        <p14:section name="Our people" id="{450D956D-E93D-40EA-B90F-BAF27F0ABBDE}">
          <p14:sldIdLst>
            <p14:sldId id="940"/>
            <p14:sldId id="941"/>
            <p14:sldId id="936"/>
            <p14:sldId id="956"/>
            <p14:sldId id="957"/>
          </p14:sldIdLst>
        </p14:section>
        <p14:section name="Our digital services" id="{70A21CFD-431E-401D-BE99-A64112DE90AD}">
          <p14:sldIdLst>
            <p14:sldId id="1004"/>
            <p14:sldId id="943"/>
            <p14:sldId id="944"/>
            <p14:sldId id="945"/>
            <p14:sldId id="946"/>
            <p14:sldId id="971"/>
          </p14:sldIdLst>
        </p14:section>
        <p14:section name="Our projects" id="{C748A4F9-2423-4691-86B6-44CBA3C1F36B}">
          <p14:sldIdLst>
            <p14:sldId id="954"/>
            <p14:sldId id="955"/>
            <p14:sldId id="991"/>
            <p14:sldId id="993"/>
            <p14:sldId id="994"/>
            <p14:sldId id="995"/>
            <p14:sldId id="996"/>
            <p14:sldId id="997"/>
            <p14:sldId id="998"/>
            <p14:sldId id="999"/>
            <p14:sldId id="1000"/>
            <p14:sldId id="1001"/>
            <p14:sldId id="1002"/>
            <p14:sldId id="992"/>
          </p14:sldIdLst>
        </p14:section>
      </p14:sectionLst>
    </p:ext>
    <p:ext uri="{EFAFB233-063F-42B5-8137-9DF3F51BA10A}">
      <p15:sldGuideLst xmlns:p15="http://schemas.microsoft.com/office/powerpoint/2012/main">
        <p15:guide id="5" pos="3368" userDrawn="1">
          <p15:clr>
            <a:srgbClr val="A4A3A4"/>
          </p15:clr>
        </p15:guide>
        <p15:guide id="6" orient="horz" pos="47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E25"/>
    <a:srgbClr val="1E5579"/>
    <a:srgbClr val="000000"/>
    <a:srgbClr val="A7B8C0"/>
    <a:srgbClr val="CCD3DB"/>
    <a:srgbClr val="989898"/>
    <a:srgbClr val="333333"/>
    <a:srgbClr val="B3B3B3"/>
    <a:srgbClr val="31AFE4"/>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C6493-BA29-4E3C-9879-CDA32DFB7B2A}" v="20" dt="2021-12-01T12:07:21.858"/>
  </p1510:revLst>
</p1510:revInfo>
</file>

<file path=ppt/tableStyles.xml><?xml version="1.0" encoding="utf-8"?>
<a:tblStyleLst xmlns:a="http://schemas.openxmlformats.org/drawingml/2006/main" def="{68D230F3-CF80-4859-8CE7-A43EE81993B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6980" autoAdjust="0"/>
    <p:restoredTop sz="95622" autoAdjust="0"/>
  </p:normalViewPr>
  <p:slideViewPr>
    <p:cSldViewPr snapToGrid="0" showGuides="1">
      <p:cViewPr varScale="1">
        <p:scale>
          <a:sx n="50" d="100"/>
          <a:sy n="50" d="100"/>
        </p:scale>
        <p:origin x="2322" y="48"/>
      </p:cViewPr>
      <p:guideLst>
        <p:guide pos="3368"/>
        <p:guide orient="horz" pos="4762"/>
      </p:guideLst>
    </p:cSldViewPr>
  </p:slideViewPr>
  <p:outlineViewPr>
    <p:cViewPr>
      <p:scale>
        <a:sx n="33" d="100"/>
        <a:sy n="33" d="100"/>
      </p:scale>
      <p:origin x="0" y="-466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4" d="100"/>
          <a:sy n="64" d="100"/>
        </p:scale>
        <p:origin x="2263" y="1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Sayers" userId="c72c0fd0-f24f-4d95-a442-dab3c7b84c4b" providerId="ADAL" clId="{6A7C6493-BA29-4E3C-9879-CDA32DFB7B2A}"/>
    <pc:docChg chg="undo custSel delSld modSld sldOrd modMainMaster modSection modNotesMaster">
      <pc:chgData name="Benjamin Sayers" userId="c72c0fd0-f24f-4d95-a442-dab3c7b84c4b" providerId="ADAL" clId="{6A7C6493-BA29-4E3C-9879-CDA32DFB7B2A}" dt="2021-12-01T12:07:35.776" v="112" actId="14100"/>
      <pc:docMkLst>
        <pc:docMk/>
      </pc:docMkLst>
      <pc:sldChg chg="modSp del mod modNotes">
        <pc:chgData name="Benjamin Sayers" userId="c72c0fd0-f24f-4d95-a442-dab3c7b84c4b" providerId="ADAL" clId="{6A7C6493-BA29-4E3C-9879-CDA32DFB7B2A}" dt="2021-12-01T12:03:45.164" v="89" actId="47"/>
        <pc:sldMkLst>
          <pc:docMk/>
          <pc:sldMk cId="3429784191" sldId="867"/>
        </pc:sldMkLst>
        <pc:spChg chg="mod">
          <ac:chgData name="Benjamin Sayers" userId="c72c0fd0-f24f-4d95-a442-dab3c7b84c4b" providerId="ADAL" clId="{6A7C6493-BA29-4E3C-9879-CDA32DFB7B2A}" dt="2021-12-01T12:00:32.751" v="10"/>
          <ac:spMkLst>
            <pc:docMk/>
            <pc:sldMk cId="3429784191" sldId="867"/>
            <ac:spMk id="5" creationId="{E6B6E8CC-A9B6-44AB-A276-0E83439D9D9D}"/>
          </ac:spMkLst>
        </pc:spChg>
        <pc:spChg chg="mod">
          <ac:chgData name="Benjamin Sayers" userId="c72c0fd0-f24f-4d95-a442-dab3c7b84c4b" providerId="ADAL" clId="{6A7C6493-BA29-4E3C-9879-CDA32DFB7B2A}" dt="2021-12-01T12:00:32.751" v="10"/>
          <ac:spMkLst>
            <pc:docMk/>
            <pc:sldMk cId="3429784191" sldId="867"/>
            <ac:spMk id="10" creationId="{4BE40C5B-3806-4A81-AAC3-06B452464712}"/>
          </ac:spMkLst>
        </pc:spChg>
        <pc:spChg chg="mod">
          <ac:chgData name="Benjamin Sayers" userId="c72c0fd0-f24f-4d95-a442-dab3c7b84c4b" providerId="ADAL" clId="{6A7C6493-BA29-4E3C-9879-CDA32DFB7B2A}" dt="2021-12-01T12:00:32.751" v="10"/>
          <ac:spMkLst>
            <pc:docMk/>
            <pc:sldMk cId="3429784191" sldId="867"/>
            <ac:spMk id="11" creationId="{1607FF3B-81C3-4A2D-AD7B-524D16CF8F35}"/>
          </ac:spMkLst>
        </pc:spChg>
        <pc:spChg chg="mod">
          <ac:chgData name="Benjamin Sayers" userId="c72c0fd0-f24f-4d95-a442-dab3c7b84c4b" providerId="ADAL" clId="{6A7C6493-BA29-4E3C-9879-CDA32DFB7B2A}" dt="2021-12-01T12:00:32.751" v="10"/>
          <ac:spMkLst>
            <pc:docMk/>
            <pc:sldMk cId="3429784191" sldId="867"/>
            <ac:spMk id="16" creationId="{6ECDB9C0-F65B-4061-901D-35E9BE7CEE69}"/>
          </ac:spMkLst>
        </pc:spChg>
        <pc:spChg chg="mod">
          <ac:chgData name="Benjamin Sayers" userId="c72c0fd0-f24f-4d95-a442-dab3c7b84c4b" providerId="ADAL" clId="{6A7C6493-BA29-4E3C-9879-CDA32DFB7B2A}" dt="2021-12-01T12:00:32.751" v="10"/>
          <ac:spMkLst>
            <pc:docMk/>
            <pc:sldMk cId="3429784191" sldId="867"/>
            <ac:spMk id="31" creationId="{529EE226-7E2D-4395-B43C-876BFCC4CB83}"/>
          </ac:spMkLst>
        </pc:spChg>
        <pc:spChg chg="mod">
          <ac:chgData name="Benjamin Sayers" userId="c72c0fd0-f24f-4d95-a442-dab3c7b84c4b" providerId="ADAL" clId="{6A7C6493-BA29-4E3C-9879-CDA32DFB7B2A}" dt="2021-12-01T12:00:32.751" v="10"/>
          <ac:spMkLst>
            <pc:docMk/>
            <pc:sldMk cId="3429784191" sldId="867"/>
            <ac:spMk id="53" creationId="{7A903B24-3423-48A4-BFF3-32F908C9EA49}"/>
          </ac:spMkLst>
        </pc:spChg>
        <pc:grpChg chg="mod">
          <ac:chgData name="Benjamin Sayers" userId="c72c0fd0-f24f-4d95-a442-dab3c7b84c4b" providerId="ADAL" clId="{6A7C6493-BA29-4E3C-9879-CDA32DFB7B2A}" dt="2021-12-01T12:00:32.751" v="10"/>
          <ac:grpSpMkLst>
            <pc:docMk/>
            <pc:sldMk cId="3429784191" sldId="867"/>
            <ac:grpSpMk id="3" creationId="{57E75375-4EAA-4A0F-A122-7CC53DB50A0F}"/>
          </ac:grpSpMkLst>
        </pc:grpChg>
        <pc:grpChg chg="mod">
          <ac:chgData name="Benjamin Sayers" userId="c72c0fd0-f24f-4d95-a442-dab3c7b84c4b" providerId="ADAL" clId="{6A7C6493-BA29-4E3C-9879-CDA32DFB7B2A}" dt="2021-12-01T12:00:32.751" v="10"/>
          <ac:grpSpMkLst>
            <pc:docMk/>
            <pc:sldMk cId="3429784191" sldId="867"/>
            <ac:grpSpMk id="9" creationId="{7B36B78B-B1D0-4B2C-83CD-9E9BD69DACD7}"/>
          </ac:grpSpMkLst>
        </pc:grpChg>
        <pc:picChg chg="mod">
          <ac:chgData name="Benjamin Sayers" userId="c72c0fd0-f24f-4d95-a442-dab3c7b84c4b" providerId="ADAL" clId="{6A7C6493-BA29-4E3C-9879-CDA32DFB7B2A}" dt="2021-12-01T12:00:32.751" v="10"/>
          <ac:picMkLst>
            <pc:docMk/>
            <pc:sldMk cId="3429784191" sldId="867"/>
            <ac:picMk id="17" creationId="{7899AD9C-09E9-41AF-A166-361363A9CD3E}"/>
          </ac:picMkLst>
        </pc:picChg>
      </pc:sldChg>
      <pc:sldChg chg="modSp del">
        <pc:chgData name="Benjamin Sayers" userId="c72c0fd0-f24f-4d95-a442-dab3c7b84c4b" providerId="ADAL" clId="{6A7C6493-BA29-4E3C-9879-CDA32DFB7B2A}" dt="2021-12-01T12:03:48.321" v="90" actId="47"/>
        <pc:sldMkLst>
          <pc:docMk/>
          <pc:sldMk cId="783713666" sldId="909"/>
        </pc:sldMkLst>
        <pc:spChg chg="mod">
          <ac:chgData name="Benjamin Sayers" userId="c72c0fd0-f24f-4d95-a442-dab3c7b84c4b" providerId="ADAL" clId="{6A7C6493-BA29-4E3C-9879-CDA32DFB7B2A}" dt="2021-12-01T12:00:32.751" v="10"/>
          <ac:spMkLst>
            <pc:docMk/>
            <pc:sldMk cId="783713666" sldId="909"/>
            <ac:spMk id="8" creationId="{D4ACD4C8-B56C-439D-BA85-6B831895FF46}"/>
          </ac:spMkLst>
        </pc:spChg>
        <pc:spChg chg="mod">
          <ac:chgData name="Benjamin Sayers" userId="c72c0fd0-f24f-4d95-a442-dab3c7b84c4b" providerId="ADAL" clId="{6A7C6493-BA29-4E3C-9879-CDA32DFB7B2A}" dt="2021-12-01T12:00:32.751" v="10"/>
          <ac:spMkLst>
            <pc:docMk/>
            <pc:sldMk cId="783713666" sldId="909"/>
            <ac:spMk id="9" creationId="{4052617B-58A3-454C-B8BC-38DBF547363E}"/>
          </ac:spMkLst>
        </pc:spChg>
        <pc:spChg chg="mod">
          <ac:chgData name="Benjamin Sayers" userId="c72c0fd0-f24f-4d95-a442-dab3c7b84c4b" providerId="ADAL" clId="{6A7C6493-BA29-4E3C-9879-CDA32DFB7B2A}" dt="2021-12-01T12:00:32.751" v="10"/>
          <ac:spMkLst>
            <pc:docMk/>
            <pc:sldMk cId="783713666" sldId="909"/>
            <ac:spMk id="10" creationId="{12DF609E-C483-4846-8937-212FBF0D464E}"/>
          </ac:spMkLst>
        </pc:spChg>
        <pc:spChg chg="mod">
          <ac:chgData name="Benjamin Sayers" userId="c72c0fd0-f24f-4d95-a442-dab3c7b84c4b" providerId="ADAL" clId="{6A7C6493-BA29-4E3C-9879-CDA32DFB7B2A}" dt="2021-12-01T12:00:32.751" v="10"/>
          <ac:spMkLst>
            <pc:docMk/>
            <pc:sldMk cId="783713666" sldId="909"/>
            <ac:spMk id="11" creationId="{8C8CB2A6-91B2-4DE6-BBE5-62E128B7130D}"/>
          </ac:spMkLst>
        </pc:spChg>
        <pc:spChg chg="mod">
          <ac:chgData name="Benjamin Sayers" userId="c72c0fd0-f24f-4d95-a442-dab3c7b84c4b" providerId="ADAL" clId="{6A7C6493-BA29-4E3C-9879-CDA32DFB7B2A}" dt="2021-12-01T12:00:32.751" v="10"/>
          <ac:spMkLst>
            <pc:docMk/>
            <pc:sldMk cId="783713666" sldId="909"/>
            <ac:spMk id="12" creationId="{888744C5-EF86-421C-8A79-F3F5D43C487D}"/>
          </ac:spMkLst>
        </pc:spChg>
        <pc:spChg chg="mod">
          <ac:chgData name="Benjamin Sayers" userId="c72c0fd0-f24f-4d95-a442-dab3c7b84c4b" providerId="ADAL" clId="{6A7C6493-BA29-4E3C-9879-CDA32DFB7B2A}" dt="2021-12-01T12:00:32.751" v="10"/>
          <ac:spMkLst>
            <pc:docMk/>
            <pc:sldMk cId="783713666" sldId="909"/>
            <ac:spMk id="18" creationId="{252A4BA1-ACD0-4CEE-B352-37545D4F48D3}"/>
          </ac:spMkLst>
        </pc:spChg>
        <pc:spChg chg="mod">
          <ac:chgData name="Benjamin Sayers" userId="c72c0fd0-f24f-4d95-a442-dab3c7b84c4b" providerId="ADAL" clId="{6A7C6493-BA29-4E3C-9879-CDA32DFB7B2A}" dt="2021-12-01T12:00:32.751" v="10"/>
          <ac:spMkLst>
            <pc:docMk/>
            <pc:sldMk cId="783713666" sldId="909"/>
            <ac:spMk id="19" creationId="{1732FA1D-B3B9-48A6-931E-0B10F9603087}"/>
          </ac:spMkLst>
        </pc:spChg>
        <pc:spChg chg="mod">
          <ac:chgData name="Benjamin Sayers" userId="c72c0fd0-f24f-4d95-a442-dab3c7b84c4b" providerId="ADAL" clId="{6A7C6493-BA29-4E3C-9879-CDA32DFB7B2A}" dt="2021-12-01T12:00:32.751" v="10"/>
          <ac:spMkLst>
            <pc:docMk/>
            <pc:sldMk cId="783713666" sldId="909"/>
            <ac:spMk id="21" creationId="{2D5F40E0-5937-4831-9E69-057814C0E9B5}"/>
          </ac:spMkLst>
        </pc:spChg>
        <pc:spChg chg="mod">
          <ac:chgData name="Benjamin Sayers" userId="c72c0fd0-f24f-4d95-a442-dab3c7b84c4b" providerId="ADAL" clId="{6A7C6493-BA29-4E3C-9879-CDA32DFB7B2A}" dt="2021-12-01T12:00:32.751" v="10"/>
          <ac:spMkLst>
            <pc:docMk/>
            <pc:sldMk cId="783713666" sldId="909"/>
            <ac:spMk id="22" creationId="{E3CE7293-170E-44F8-90C9-E45A356CC5BF}"/>
          </ac:spMkLst>
        </pc:spChg>
        <pc:spChg chg="mod">
          <ac:chgData name="Benjamin Sayers" userId="c72c0fd0-f24f-4d95-a442-dab3c7b84c4b" providerId="ADAL" clId="{6A7C6493-BA29-4E3C-9879-CDA32DFB7B2A}" dt="2021-12-01T12:00:32.751" v="10"/>
          <ac:spMkLst>
            <pc:docMk/>
            <pc:sldMk cId="783713666" sldId="909"/>
            <ac:spMk id="23" creationId="{323F58DD-CBB6-4CB5-8F34-2FD647854131}"/>
          </ac:spMkLst>
        </pc:spChg>
        <pc:spChg chg="mod">
          <ac:chgData name="Benjamin Sayers" userId="c72c0fd0-f24f-4d95-a442-dab3c7b84c4b" providerId="ADAL" clId="{6A7C6493-BA29-4E3C-9879-CDA32DFB7B2A}" dt="2021-12-01T12:00:32.751" v="10"/>
          <ac:spMkLst>
            <pc:docMk/>
            <pc:sldMk cId="783713666" sldId="909"/>
            <ac:spMk id="27" creationId="{9E33182E-147E-474F-8F4D-1FF584E6212A}"/>
          </ac:spMkLst>
        </pc:spChg>
        <pc:spChg chg="mod">
          <ac:chgData name="Benjamin Sayers" userId="c72c0fd0-f24f-4d95-a442-dab3c7b84c4b" providerId="ADAL" clId="{6A7C6493-BA29-4E3C-9879-CDA32DFB7B2A}" dt="2021-12-01T12:00:32.751" v="10"/>
          <ac:spMkLst>
            <pc:docMk/>
            <pc:sldMk cId="783713666" sldId="909"/>
            <ac:spMk id="31" creationId="{0E11042A-2943-4B42-8BC9-6D1DC469421C}"/>
          </ac:spMkLst>
        </pc:spChg>
        <pc:spChg chg="mod">
          <ac:chgData name="Benjamin Sayers" userId="c72c0fd0-f24f-4d95-a442-dab3c7b84c4b" providerId="ADAL" clId="{6A7C6493-BA29-4E3C-9879-CDA32DFB7B2A}" dt="2021-12-01T12:00:32.751" v="10"/>
          <ac:spMkLst>
            <pc:docMk/>
            <pc:sldMk cId="783713666" sldId="909"/>
            <ac:spMk id="32" creationId="{6782AE4B-B770-4A1A-B8FF-2A89A8DBDFC6}"/>
          </ac:spMkLst>
        </pc:spChg>
        <pc:spChg chg="mod">
          <ac:chgData name="Benjamin Sayers" userId="c72c0fd0-f24f-4d95-a442-dab3c7b84c4b" providerId="ADAL" clId="{6A7C6493-BA29-4E3C-9879-CDA32DFB7B2A}" dt="2021-12-01T12:00:32.751" v="10"/>
          <ac:spMkLst>
            <pc:docMk/>
            <pc:sldMk cId="783713666" sldId="909"/>
            <ac:spMk id="33" creationId="{800626D0-EB88-4A0D-B9CF-8CBBB9E9A576}"/>
          </ac:spMkLst>
        </pc:spChg>
        <pc:spChg chg="mod">
          <ac:chgData name="Benjamin Sayers" userId="c72c0fd0-f24f-4d95-a442-dab3c7b84c4b" providerId="ADAL" clId="{6A7C6493-BA29-4E3C-9879-CDA32DFB7B2A}" dt="2021-12-01T12:00:32.751" v="10"/>
          <ac:spMkLst>
            <pc:docMk/>
            <pc:sldMk cId="783713666" sldId="909"/>
            <ac:spMk id="34" creationId="{8484B4CF-6644-4F84-AE36-3BE03CA2E0B3}"/>
          </ac:spMkLst>
        </pc:spChg>
        <pc:spChg chg="mod">
          <ac:chgData name="Benjamin Sayers" userId="c72c0fd0-f24f-4d95-a442-dab3c7b84c4b" providerId="ADAL" clId="{6A7C6493-BA29-4E3C-9879-CDA32DFB7B2A}" dt="2021-12-01T12:00:32.751" v="10"/>
          <ac:spMkLst>
            <pc:docMk/>
            <pc:sldMk cId="783713666" sldId="909"/>
            <ac:spMk id="35" creationId="{42D1C61C-9F4A-4DAF-9E55-8ECA7E8503C6}"/>
          </ac:spMkLst>
        </pc:spChg>
        <pc:spChg chg="mod">
          <ac:chgData name="Benjamin Sayers" userId="c72c0fd0-f24f-4d95-a442-dab3c7b84c4b" providerId="ADAL" clId="{6A7C6493-BA29-4E3C-9879-CDA32DFB7B2A}" dt="2021-12-01T12:00:32.751" v="10"/>
          <ac:spMkLst>
            <pc:docMk/>
            <pc:sldMk cId="783713666" sldId="909"/>
            <ac:spMk id="36" creationId="{262088B5-F09F-46C6-A7A4-7B24FC9C65D2}"/>
          </ac:spMkLst>
        </pc:spChg>
        <pc:spChg chg="mod">
          <ac:chgData name="Benjamin Sayers" userId="c72c0fd0-f24f-4d95-a442-dab3c7b84c4b" providerId="ADAL" clId="{6A7C6493-BA29-4E3C-9879-CDA32DFB7B2A}" dt="2021-12-01T12:00:32.751" v="10"/>
          <ac:spMkLst>
            <pc:docMk/>
            <pc:sldMk cId="783713666" sldId="909"/>
            <ac:spMk id="37" creationId="{78DCA3D4-F21A-4466-8D3E-F1C48364B645}"/>
          </ac:spMkLst>
        </pc:spChg>
        <pc:spChg chg="mod">
          <ac:chgData name="Benjamin Sayers" userId="c72c0fd0-f24f-4d95-a442-dab3c7b84c4b" providerId="ADAL" clId="{6A7C6493-BA29-4E3C-9879-CDA32DFB7B2A}" dt="2021-12-01T12:00:32.751" v="10"/>
          <ac:spMkLst>
            <pc:docMk/>
            <pc:sldMk cId="783713666" sldId="909"/>
            <ac:spMk id="38" creationId="{FF96EF88-F609-48C5-949D-4E075995F9B6}"/>
          </ac:spMkLst>
        </pc:spChg>
        <pc:spChg chg="mod">
          <ac:chgData name="Benjamin Sayers" userId="c72c0fd0-f24f-4d95-a442-dab3c7b84c4b" providerId="ADAL" clId="{6A7C6493-BA29-4E3C-9879-CDA32DFB7B2A}" dt="2021-12-01T12:00:32.751" v="10"/>
          <ac:spMkLst>
            <pc:docMk/>
            <pc:sldMk cId="783713666" sldId="909"/>
            <ac:spMk id="39" creationId="{242B8C20-11AB-4D14-8114-AE808D04D56B}"/>
          </ac:spMkLst>
        </pc:spChg>
        <pc:spChg chg="mod">
          <ac:chgData name="Benjamin Sayers" userId="c72c0fd0-f24f-4d95-a442-dab3c7b84c4b" providerId="ADAL" clId="{6A7C6493-BA29-4E3C-9879-CDA32DFB7B2A}" dt="2021-12-01T12:00:32.751" v="10"/>
          <ac:spMkLst>
            <pc:docMk/>
            <pc:sldMk cId="783713666" sldId="909"/>
            <ac:spMk id="42" creationId="{B1E7DD32-80F1-47BA-9CB9-20FDF910158D}"/>
          </ac:spMkLst>
        </pc:spChg>
        <pc:grpChg chg="mod">
          <ac:chgData name="Benjamin Sayers" userId="c72c0fd0-f24f-4d95-a442-dab3c7b84c4b" providerId="ADAL" clId="{6A7C6493-BA29-4E3C-9879-CDA32DFB7B2A}" dt="2021-12-01T12:00:32.751" v="10"/>
          <ac:grpSpMkLst>
            <pc:docMk/>
            <pc:sldMk cId="783713666" sldId="909"/>
            <ac:grpSpMk id="2" creationId="{AE9976CE-203A-4FCC-B053-BE81C0AE65AA}"/>
          </ac:grpSpMkLst>
        </pc:grpChg>
        <pc:grpChg chg="mod">
          <ac:chgData name="Benjamin Sayers" userId="c72c0fd0-f24f-4d95-a442-dab3c7b84c4b" providerId="ADAL" clId="{6A7C6493-BA29-4E3C-9879-CDA32DFB7B2A}" dt="2021-12-01T12:00:32.751" v="10"/>
          <ac:grpSpMkLst>
            <pc:docMk/>
            <pc:sldMk cId="783713666" sldId="909"/>
            <ac:grpSpMk id="3" creationId="{15386D9F-D05D-4353-A1B2-068B7C6C0836}"/>
          </ac:grpSpMkLst>
        </pc:grpChg>
        <pc:grpChg chg="mod">
          <ac:chgData name="Benjamin Sayers" userId="c72c0fd0-f24f-4d95-a442-dab3c7b84c4b" providerId="ADAL" clId="{6A7C6493-BA29-4E3C-9879-CDA32DFB7B2A}" dt="2021-12-01T12:00:32.751" v="10"/>
          <ac:grpSpMkLst>
            <pc:docMk/>
            <pc:sldMk cId="783713666" sldId="909"/>
            <ac:grpSpMk id="4" creationId="{15E1EA55-AE23-49F7-8AC7-334D62D4A2AC}"/>
          </ac:grpSpMkLst>
        </pc:grpChg>
        <pc:grpChg chg="mod">
          <ac:chgData name="Benjamin Sayers" userId="c72c0fd0-f24f-4d95-a442-dab3c7b84c4b" providerId="ADAL" clId="{6A7C6493-BA29-4E3C-9879-CDA32DFB7B2A}" dt="2021-12-01T12:00:32.751" v="10"/>
          <ac:grpSpMkLst>
            <pc:docMk/>
            <pc:sldMk cId="783713666" sldId="909"/>
            <ac:grpSpMk id="40" creationId="{A0E9CFD4-A81F-4F5B-9596-933DBABC0315}"/>
          </ac:grpSpMkLst>
        </pc:grpChg>
        <pc:grpChg chg="mod">
          <ac:chgData name="Benjamin Sayers" userId="c72c0fd0-f24f-4d95-a442-dab3c7b84c4b" providerId="ADAL" clId="{6A7C6493-BA29-4E3C-9879-CDA32DFB7B2A}" dt="2021-12-01T12:00:32.751" v="10"/>
          <ac:grpSpMkLst>
            <pc:docMk/>
            <pc:sldMk cId="783713666" sldId="909"/>
            <ac:grpSpMk id="41" creationId="{D80CD14D-6862-458A-95D3-4170EBAFE8B4}"/>
          </ac:grpSpMkLst>
        </pc:grpChg>
      </pc:sldChg>
      <pc:sldChg chg="modSp del">
        <pc:chgData name="Benjamin Sayers" userId="c72c0fd0-f24f-4d95-a442-dab3c7b84c4b" providerId="ADAL" clId="{6A7C6493-BA29-4E3C-9879-CDA32DFB7B2A}" dt="2021-12-01T12:03:49.477" v="91" actId="47"/>
        <pc:sldMkLst>
          <pc:docMk/>
          <pc:sldMk cId="2157246883" sldId="923"/>
        </pc:sldMkLst>
        <pc:spChg chg="mod">
          <ac:chgData name="Benjamin Sayers" userId="c72c0fd0-f24f-4d95-a442-dab3c7b84c4b" providerId="ADAL" clId="{6A7C6493-BA29-4E3C-9879-CDA32DFB7B2A}" dt="2021-12-01T12:00:32.751" v="10"/>
          <ac:spMkLst>
            <pc:docMk/>
            <pc:sldMk cId="2157246883" sldId="923"/>
            <ac:spMk id="8" creationId="{D4ACD4C8-B56C-439D-BA85-6B831895FF46}"/>
          </ac:spMkLst>
        </pc:spChg>
        <pc:spChg chg="mod">
          <ac:chgData name="Benjamin Sayers" userId="c72c0fd0-f24f-4d95-a442-dab3c7b84c4b" providerId="ADAL" clId="{6A7C6493-BA29-4E3C-9879-CDA32DFB7B2A}" dt="2021-12-01T12:00:32.751" v="10"/>
          <ac:spMkLst>
            <pc:docMk/>
            <pc:sldMk cId="2157246883" sldId="923"/>
            <ac:spMk id="9" creationId="{4052617B-58A3-454C-B8BC-38DBF547363E}"/>
          </ac:spMkLst>
        </pc:spChg>
        <pc:spChg chg="mod">
          <ac:chgData name="Benjamin Sayers" userId="c72c0fd0-f24f-4d95-a442-dab3c7b84c4b" providerId="ADAL" clId="{6A7C6493-BA29-4E3C-9879-CDA32DFB7B2A}" dt="2021-12-01T12:00:32.751" v="10"/>
          <ac:spMkLst>
            <pc:docMk/>
            <pc:sldMk cId="2157246883" sldId="923"/>
            <ac:spMk id="10" creationId="{12DF609E-C483-4846-8937-212FBF0D464E}"/>
          </ac:spMkLst>
        </pc:spChg>
        <pc:spChg chg="mod">
          <ac:chgData name="Benjamin Sayers" userId="c72c0fd0-f24f-4d95-a442-dab3c7b84c4b" providerId="ADAL" clId="{6A7C6493-BA29-4E3C-9879-CDA32DFB7B2A}" dt="2021-12-01T12:00:32.751" v="10"/>
          <ac:spMkLst>
            <pc:docMk/>
            <pc:sldMk cId="2157246883" sldId="923"/>
            <ac:spMk id="11" creationId="{8C8CB2A6-91B2-4DE6-BBE5-62E128B7130D}"/>
          </ac:spMkLst>
        </pc:spChg>
        <pc:spChg chg="mod">
          <ac:chgData name="Benjamin Sayers" userId="c72c0fd0-f24f-4d95-a442-dab3c7b84c4b" providerId="ADAL" clId="{6A7C6493-BA29-4E3C-9879-CDA32DFB7B2A}" dt="2021-12-01T12:00:32.751" v="10"/>
          <ac:spMkLst>
            <pc:docMk/>
            <pc:sldMk cId="2157246883" sldId="923"/>
            <ac:spMk id="12" creationId="{888744C5-EF86-421C-8A79-F3F5D43C487D}"/>
          </ac:spMkLst>
        </pc:spChg>
        <pc:spChg chg="mod">
          <ac:chgData name="Benjamin Sayers" userId="c72c0fd0-f24f-4d95-a442-dab3c7b84c4b" providerId="ADAL" clId="{6A7C6493-BA29-4E3C-9879-CDA32DFB7B2A}" dt="2021-12-01T12:00:32.751" v="10"/>
          <ac:spMkLst>
            <pc:docMk/>
            <pc:sldMk cId="2157246883" sldId="923"/>
            <ac:spMk id="18" creationId="{252A4BA1-ACD0-4CEE-B352-37545D4F48D3}"/>
          </ac:spMkLst>
        </pc:spChg>
        <pc:spChg chg="mod">
          <ac:chgData name="Benjamin Sayers" userId="c72c0fd0-f24f-4d95-a442-dab3c7b84c4b" providerId="ADAL" clId="{6A7C6493-BA29-4E3C-9879-CDA32DFB7B2A}" dt="2021-12-01T12:00:32.751" v="10"/>
          <ac:spMkLst>
            <pc:docMk/>
            <pc:sldMk cId="2157246883" sldId="923"/>
            <ac:spMk id="19" creationId="{1732FA1D-B3B9-48A6-931E-0B10F9603087}"/>
          </ac:spMkLst>
        </pc:spChg>
        <pc:spChg chg="mod">
          <ac:chgData name="Benjamin Sayers" userId="c72c0fd0-f24f-4d95-a442-dab3c7b84c4b" providerId="ADAL" clId="{6A7C6493-BA29-4E3C-9879-CDA32DFB7B2A}" dt="2021-12-01T12:00:32.751" v="10"/>
          <ac:spMkLst>
            <pc:docMk/>
            <pc:sldMk cId="2157246883" sldId="923"/>
            <ac:spMk id="21" creationId="{2D5F40E0-5937-4831-9E69-057814C0E9B5}"/>
          </ac:spMkLst>
        </pc:spChg>
        <pc:spChg chg="mod">
          <ac:chgData name="Benjamin Sayers" userId="c72c0fd0-f24f-4d95-a442-dab3c7b84c4b" providerId="ADAL" clId="{6A7C6493-BA29-4E3C-9879-CDA32DFB7B2A}" dt="2021-12-01T12:00:32.751" v="10"/>
          <ac:spMkLst>
            <pc:docMk/>
            <pc:sldMk cId="2157246883" sldId="923"/>
            <ac:spMk id="22" creationId="{E3CE7293-170E-44F8-90C9-E45A356CC5BF}"/>
          </ac:spMkLst>
        </pc:spChg>
        <pc:spChg chg="mod">
          <ac:chgData name="Benjamin Sayers" userId="c72c0fd0-f24f-4d95-a442-dab3c7b84c4b" providerId="ADAL" clId="{6A7C6493-BA29-4E3C-9879-CDA32DFB7B2A}" dt="2021-12-01T12:00:32.751" v="10"/>
          <ac:spMkLst>
            <pc:docMk/>
            <pc:sldMk cId="2157246883" sldId="923"/>
            <ac:spMk id="23" creationId="{323F58DD-CBB6-4CB5-8F34-2FD647854131}"/>
          </ac:spMkLst>
        </pc:spChg>
        <pc:spChg chg="mod">
          <ac:chgData name="Benjamin Sayers" userId="c72c0fd0-f24f-4d95-a442-dab3c7b84c4b" providerId="ADAL" clId="{6A7C6493-BA29-4E3C-9879-CDA32DFB7B2A}" dt="2021-12-01T12:00:32.751" v="10"/>
          <ac:spMkLst>
            <pc:docMk/>
            <pc:sldMk cId="2157246883" sldId="923"/>
            <ac:spMk id="25" creationId="{E480086D-BD38-479D-889E-CA8501CA8C81}"/>
          </ac:spMkLst>
        </pc:spChg>
        <pc:spChg chg="mod">
          <ac:chgData name="Benjamin Sayers" userId="c72c0fd0-f24f-4d95-a442-dab3c7b84c4b" providerId="ADAL" clId="{6A7C6493-BA29-4E3C-9879-CDA32DFB7B2A}" dt="2021-12-01T12:00:32.751" v="10"/>
          <ac:spMkLst>
            <pc:docMk/>
            <pc:sldMk cId="2157246883" sldId="923"/>
            <ac:spMk id="33" creationId="{800626D0-EB88-4A0D-B9CF-8CBBB9E9A576}"/>
          </ac:spMkLst>
        </pc:spChg>
        <pc:spChg chg="mod">
          <ac:chgData name="Benjamin Sayers" userId="c72c0fd0-f24f-4d95-a442-dab3c7b84c4b" providerId="ADAL" clId="{6A7C6493-BA29-4E3C-9879-CDA32DFB7B2A}" dt="2021-12-01T12:00:32.751" v="10"/>
          <ac:spMkLst>
            <pc:docMk/>
            <pc:sldMk cId="2157246883" sldId="923"/>
            <ac:spMk id="35" creationId="{42D1C61C-9F4A-4DAF-9E55-8ECA7E8503C6}"/>
          </ac:spMkLst>
        </pc:spChg>
        <pc:spChg chg="mod">
          <ac:chgData name="Benjamin Sayers" userId="c72c0fd0-f24f-4d95-a442-dab3c7b84c4b" providerId="ADAL" clId="{6A7C6493-BA29-4E3C-9879-CDA32DFB7B2A}" dt="2021-12-01T12:00:32.751" v="10"/>
          <ac:spMkLst>
            <pc:docMk/>
            <pc:sldMk cId="2157246883" sldId="923"/>
            <ac:spMk id="36" creationId="{262088B5-F09F-46C6-A7A4-7B24FC9C65D2}"/>
          </ac:spMkLst>
        </pc:spChg>
        <pc:spChg chg="mod">
          <ac:chgData name="Benjamin Sayers" userId="c72c0fd0-f24f-4d95-a442-dab3c7b84c4b" providerId="ADAL" clId="{6A7C6493-BA29-4E3C-9879-CDA32DFB7B2A}" dt="2021-12-01T12:00:32.751" v="10"/>
          <ac:spMkLst>
            <pc:docMk/>
            <pc:sldMk cId="2157246883" sldId="923"/>
            <ac:spMk id="37" creationId="{78DCA3D4-F21A-4466-8D3E-F1C48364B645}"/>
          </ac:spMkLst>
        </pc:spChg>
        <pc:spChg chg="mod">
          <ac:chgData name="Benjamin Sayers" userId="c72c0fd0-f24f-4d95-a442-dab3c7b84c4b" providerId="ADAL" clId="{6A7C6493-BA29-4E3C-9879-CDA32DFB7B2A}" dt="2021-12-01T12:00:32.751" v="10"/>
          <ac:spMkLst>
            <pc:docMk/>
            <pc:sldMk cId="2157246883" sldId="923"/>
            <ac:spMk id="38" creationId="{FF96EF88-F609-48C5-949D-4E075995F9B6}"/>
          </ac:spMkLst>
        </pc:spChg>
        <pc:grpChg chg="mod">
          <ac:chgData name="Benjamin Sayers" userId="c72c0fd0-f24f-4d95-a442-dab3c7b84c4b" providerId="ADAL" clId="{6A7C6493-BA29-4E3C-9879-CDA32DFB7B2A}" dt="2021-12-01T12:00:32.751" v="10"/>
          <ac:grpSpMkLst>
            <pc:docMk/>
            <pc:sldMk cId="2157246883" sldId="923"/>
            <ac:grpSpMk id="2" creationId="{AE9976CE-203A-4FCC-B053-BE81C0AE65AA}"/>
          </ac:grpSpMkLst>
        </pc:grpChg>
        <pc:grpChg chg="mod">
          <ac:chgData name="Benjamin Sayers" userId="c72c0fd0-f24f-4d95-a442-dab3c7b84c4b" providerId="ADAL" clId="{6A7C6493-BA29-4E3C-9879-CDA32DFB7B2A}" dt="2021-12-01T12:00:32.751" v="10"/>
          <ac:grpSpMkLst>
            <pc:docMk/>
            <pc:sldMk cId="2157246883" sldId="923"/>
            <ac:grpSpMk id="3" creationId="{15386D9F-D05D-4353-A1B2-068B7C6C0836}"/>
          </ac:grpSpMkLst>
        </pc:grpChg>
        <pc:grpChg chg="mod">
          <ac:chgData name="Benjamin Sayers" userId="c72c0fd0-f24f-4d95-a442-dab3c7b84c4b" providerId="ADAL" clId="{6A7C6493-BA29-4E3C-9879-CDA32DFB7B2A}" dt="2021-12-01T12:00:32.751" v="10"/>
          <ac:grpSpMkLst>
            <pc:docMk/>
            <pc:sldMk cId="2157246883" sldId="923"/>
            <ac:grpSpMk id="4" creationId="{15E1EA55-AE23-49F7-8AC7-334D62D4A2AC}"/>
          </ac:grpSpMkLst>
        </pc:grpChg>
        <pc:grpChg chg="mod">
          <ac:chgData name="Benjamin Sayers" userId="c72c0fd0-f24f-4d95-a442-dab3c7b84c4b" providerId="ADAL" clId="{6A7C6493-BA29-4E3C-9879-CDA32DFB7B2A}" dt="2021-12-01T12:00:32.751" v="10"/>
          <ac:grpSpMkLst>
            <pc:docMk/>
            <pc:sldMk cId="2157246883" sldId="923"/>
            <ac:grpSpMk id="40" creationId="{A0E9CFD4-A81F-4F5B-9596-933DBABC0315}"/>
          </ac:grpSpMkLst>
        </pc:grpChg>
        <pc:grpChg chg="mod">
          <ac:chgData name="Benjamin Sayers" userId="c72c0fd0-f24f-4d95-a442-dab3c7b84c4b" providerId="ADAL" clId="{6A7C6493-BA29-4E3C-9879-CDA32DFB7B2A}" dt="2021-12-01T12:00:32.751" v="10"/>
          <ac:grpSpMkLst>
            <pc:docMk/>
            <pc:sldMk cId="2157246883" sldId="923"/>
            <ac:grpSpMk id="41" creationId="{D80CD14D-6862-458A-95D3-4170EBAFE8B4}"/>
          </ac:grpSpMkLst>
        </pc:grpChg>
      </pc:sldChg>
      <pc:sldChg chg="addSp modSp mod ord">
        <pc:chgData name="Benjamin Sayers" userId="c72c0fd0-f24f-4d95-a442-dab3c7b84c4b" providerId="ADAL" clId="{6A7C6493-BA29-4E3C-9879-CDA32DFB7B2A}" dt="2021-12-01T12:04:04.038" v="92" actId="1076"/>
        <pc:sldMkLst>
          <pc:docMk/>
          <pc:sldMk cId="3615221138" sldId="924"/>
        </pc:sldMkLst>
        <pc:spChg chg="mod">
          <ac:chgData name="Benjamin Sayers" userId="c72c0fd0-f24f-4d95-a442-dab3c7b84c4b" providerId="ADAL" clId="{6A7C6493-BA29-4E3C-9879-CDA32DFB7B2A}" dt="2021-12-01T12:02:53.867" v="73" actId="1076"/>
          <ac:spMkLst>
            <pc:docMk/>
            <pc:sldMk cId="3615221138" sldId="924"/>
            <ac:spMk id="15" creationId="{60F9D823-B8DF-43AC-B3DC-252C26EA7896}"/>
          </ac:spMkLst>
        </pc:spChg>
        <pc:spChg chg="mod">
          <ac:chgData name="Benjamin Sayers" userId="c72c0fd0-f24f-4d95-a442-dab3c7b84c4b" providerId="ADAL" clId="{6A7C6493-BA29-4E3C-9879-CDA32DFB7B2A}" dt="2021-12-01T12:02:01.153" v="28" actId="164"/>
          <ac:spMkLst>
            <pc:docMk/>
            <pc:sldMk cId="3615221138" sldId="924"/>
            <ac:spMk id="37" creationId="{78DCA3D4-F21A-4466-8D3E-F1C48364B645}"/>
          </ac:spMkLst>
        </pc:spChg>
        <pc:spChg chg="mod">
          <ac:chgData name="Benjamin Sayers" userId="c72c0fd0-f24f-4d95-a442-dab3c7b84c4b" providerId="ADAL" clId="{6A7C6493-BA29-4E3C-9879-CDA32DFB7B2A}" dt="2021-12-01T12:02:01.153" v="28" actId="164"/>
          <ac:spMkLst>
            <pc:docMk/>
            <pc:sldMk cId="3615221138" sldId="924"/>
            <ac:spMk id="42" creationId="{C611147C-FD8E-4C80-A09C-8D0FA442653A}"/>
          </ac:spMkLst>
        </pc:spChg>
        <pc:spChg chg="mod">
          <ac:chgData name="Benjamin Sayers" userId="c72c0fd0-f24f-4d95-a442-dab3c7b84c4b" providerId="ADAL" clId="{6A7C6493-BA29-4E3C-9879-CDA32DFB7B2A}" dt="2021-12-01T12:02:22.850" v="70" actId="404"/>
          <ac:spMkLst>
            <pc:docMk/>
            <pc:sldMk cId="3615221138" sldId="924"/>
            <ac:spMk id="47" creationId="{ED76912A-D163-4553-AE52-42DAF44BAEC1}"/>
          </ac:spMkLst>
        </pc:spChg>
        <pc:grpChg chg="add mod">
          <ac:chgData name="Benjamin Sayers" userId="c72c0fd0-f24f-4d95-a442-dab3c7b84c4b" providerId="ADAL" clId="{6A7C6493-BA29-4E3C-9879-CDA32DFB7B2A}" dt="2021-12-01T12:02:07.127" v="30" actId="1076"/>
          <ac:grpSpMkLst>
            <pc:docMk/>
            <pc:sldMk cId="3615221138" sldId="924"/>
            <ac:grpSpMk id="2" creationId="{6E7CE770-2E8C-47AC-8828-FED9226BCD8F}"/>
          </ac:grpSpMkLst>
        </pc:grpChg>
        <pc:picChg chg="mod">
          <ac:chgData name="Benjamin Sayers" userId="c72c0fd0-f24f-4d95-a442-dab3c7b84c4b" providerId="ADAL" clId="{6A7C6493-BA29-4E3C-9879-CDA32DFB7B2A}" dt="2021-12-01T12:04:04.038" v="92" actId="1076"/>
          <ac:picMkLst>
            <pc:docMk/>
            <pc:sldMk cId="3615221138" sldId="924"/>
            <ac:picMk id="20" creationId="{3A0AC122-E049-4148-BA30-3C5C253BEA4C}"/>
          </ac:picMkLst>
        </pc:picChg>
      </pc:sldChg>
      <pc:sldChg chg="modSp modNotes">
        <pc:chgData name="Benjamin Sayers" userId="c72c0fd0-f24f-4d95-a442-dab3c7b84c4b" providerId="ADAL" clId="{6A7C6493-BA29-4E3C-9879-CDA32DFB7B2A}" dt="2021-12-01T12:00:32.751" v="10"/>
        <pc:sldMkLst>
          <pc:docMk/>
          <pc:sldMk cId="2806600729" sldId="928"/>
        </pc:sldMkLst>
        <pc:spChg chg="mod">
          <ac:chgData name="Benjamin Sayers" userId="c72c0fd0-f24f-4d95-a442-dab3c7b84c4b" providerId="ADAL" clId="{6A7C6493-BA29-4E3C-9879-CDA32DFB7B2A}" dt="2021-12-01T12:00:32.751" v="10"/>
          <ac:spMkLst>
            <pc:docMk/>
            <pc:sldMk cId="2806600729" sldId="928"/>
            <ac:spMk id="11" creationId="{DB9D63BE-1F63-4861-99D0-39BACC6F272C}"/>
          </ac:spMkLst>
        </pc:spChg>
        <pc:spChg chg="mod">
          <ac:chgData name="Benjamin Sayers" userId="c72c0fd0-f24f-4d95-a442-dab3c7b84c4b" providerId="ADAL" clId="{6A7C6493-BA29-4E3C-9879-CDA32DFB7B2A}" dt="2021-12-01T12:00:32.751" v="10"/>
          <ac:spMkLst>
            <pc:docMk/>
            <pc:sldMk cId="2806600729" sldId="928"/>
            <ac:spMk id="12" creationId="{BDBD27DB-82BA-4A48-AA7D-AA89D2A8B073}"/>
          </ac:spMkLst>
        </pc:spChg>
        <pc:spChg chg="mod">
          <ac:chgData name="Benjamin Sayers" userId="c72c0fd0-f24f-4d95-a442-dab3c7b84c4b" providerId="ADAL" clId="{6A7C6493-BA29-4E3C-9879-CDA32DFB7B2A}" dt="2021-12-01T12:00:32.751" v="10"/>
          <ac:spMkLst>
            <pc:docMk/>
            <pc:sldMk cId="2806600729" sldId="928"/>
            <ac:spMk id="13" creationId="{0F5958A4-7ABA-4D04-944E-575011563B0B}"/>
          </ac:spMkLst>
        </pc:spChg>
        <pc:spChg chg="mod">
          <ac:chgData name="Benjamin Sayers" userId="c72c0fd0-f24f-4d95-a442-dab3c7b84c4b" providerId="ADAL" clId="{6A7C6493-BA29-4E3C-9879-CDA32DFB7B2A}" dt="2021-12-01T12:00:32.751" v="10"/>
          <ac:spMkLst>
            <pc:docMk/>
            <pc:sldMk cId="2806600729" sldId="928"/>
            <ac:spMk id="14" creationId="{3C723A5B-00FB-4FDE-9472-54E5A2B39B14}"/>
          </ac:spMkLst>
        </pc:spChg>
        <pc:spChg chg="mod">
          <ac:chgData name="Benjamin Sayers" userId="c72c0fd0-f24f-4d95-a442-dab3c7b84c4b" providerId="ADAL" clId="{6A7C6493-BA29-4E3C-9879-CDA32DFB7B2A}" dt="2021-12-01T12:00:32.751" v="10"/>
          <ac:spMkLst>
            <pc:docMk/>
            <pc:sldMk cId="2806600729" sldId="928"/>
            <ac:spMk id="15" creationId="{D2527E36-6994-46D5-A1EA-613D3EB13DFE}"/>
          </ac:spMkLst>
        </pc:spChg>
        <pc:spChg chg="mod">
          <ac:chgData name="Benjamin Sayers" userId="c72c0fd0-f24f-4d95-a442-dab3c7b84c4b" providerId="ADAL" clId="{6A7C6493-BA29-4E3C-9879-CDA32DFB7B2A}" dt="2021-12-01T12:00:32.751" v="10"/>
          <ac:spMkLst>
            <pc:docMk/>
            <pc:sldMk cId="2806600729" sldId="928"/>
            <ac:spMk id="16" creationId="{513A4CF5-244B-46C6-A348-CBF7DA6D7F0D}"/>
          </ac:spMkLst>
        </pc:spChg>
        <pc:spChg chg="mod">
          <ac:chgData name="Benjamin Sayers" userId="c72c0fd0-f24f-4d95-a442-dab3c7b84c4b" providerId="ADAL" clId="{6A7C6493-BA29-4E3C-9879-CDA32DFB7B2A}" dt="2021-12-01T12:00:32.751" v="10"/>
          <ac:spMkLst>
            <pc:docMk/>
            <pc:sldMk cId="2806600729" sldId="928"/>
            <ac:spMk id="17" creationId="{FF62DB95-5D00-48D9-BAB8-971DF060E2C7}"/>
          </ac:spMkLst>
        </pc:spChg>
        <pc:spChg chg="mod">
          <ac:chgData name="Benjamin Sayers" userId="c72c0fd0-f24f-4d95-a442-dab3c7b84c4b" providerId="ADAL" clId="{6A7C6493-BA29-4E3C-9879-CDA32DFB7B2A}" dt="2021-12-01T12:00:32.751" v="10"/>
          <ac:spMkLst>
            <pc:docMk/>
            <pc:sldMk cId="2806600729" sldId="928"/>
            <ac:spMk id="18" creationId="{89D57BBC-AC24-4305-9D66-A3F38D008CE1}"/>
          </ac:spMkLst>
        </pc:spChg>
        <pc:spChg chg="mod">
          <ac:chgData name="Benjamin Sayers" userId="c72c0fd0-f24f-4d95-a442-dab3c7b84c4b" providerId="ADAL" clId="{6A7C6493-BA29-4E3C-9879-CDA32DFB7B2A}" dt="2021-12-01T12:00:32.751" v="10"/>
          <ac:spMkLst>
            <pc:docMk/>
            <pc:sldMk cId="2806600729" sldId="928"/>
            <ac:spMk id="19" creationId="{7142B567-DEDC-47F7-807E-B92B06A71EF1}"/>
          </ac:spMkLst>
        </pc:spChg>
        <pc:spChg chg="mod">
          <ac:chgData name="Benjamin Sayers" userId="c72c0fd0-f24f-4d95-a442-dab3c7b84c4b" providerId="ADAL" clId="{6A7C6493-BA29-4E3C-9879-CDA32DFB7B2A}" dt="2021-12-01T12:00:32.751" v="10"/>
          <ac:spMkLst>
            <pc:docMk/>
            <pc:sldMk cId="2806600729" sldId="928"/>
            <ac:spMk id="20" creationId="{4AA6AA52-4977-4659-8F30-79A2DAA8500B}"/>
          </ac:spMkLst>
        </pc:spChg>
        <pc:spChg chg="mod">
          <ac:chgData name="Benjamin Sayers" userId="c72c0fd0-f24f-4d95-a442-dab3c7b84c4b" providerId="ADAL" clId="{6A7C6493-BA29-4E3C-9879-CDA32DFB7B2A}" dt="2021-12-01T12:00:32.751" v="10"/>
          <ac:spMkLst>
            <pc:docMk/>
            <pc:sldMk cId="2806600729" sldId="928"/>
            <ac:spMk id="21" creationId="{A0865BA9-B97D-41E6-94CE-8773F405BB5A}"/>
          </ac:spMkLst>
        </pc:spChg>
        <pc:spChg chg="mod">
          <ac:chgData name="Benjamin Sayers" userId="c72c0fd0-f24f-4d95-a442-dab3c7b84c4b" providerId="ADAL" clId="{6A7C6493-BA29-4E3C-9879-CDA32DFB7B2A}" dt="2021-12-01T12:00:32.751" v="10"/>
          <ac:spMkLst>
            <pc:docMk/>
            <pc:sldMk cId="2806600729" sldId="928"/>
            <ac:spMk id="22" creationId="{C52F0392-E157-405B-A4EE-3D32E66114AC}"/>
          </ac:spMkLst>
        </pc:spChg>
        <pc:spChg chg="mod">
          <ac:chgData name="Benjamin Sayers" userId="c72c0fd0-f24f-4d95-a442-dab3c7b84c4b" providerId="ADAL" clId="{6A7C6493-BA29-4E3C-9879-CDA32DFB7B2A}" dt="2021-12-01T12:00:32.751" v="10"/>
          <ac:spMkLst>
            <pc:docMk/>
            <pc:sldMk cId="2806600729" sldId="928"/>
            <ac:spMk id="23" creationId="{85D10EA8-F8B7-4747-89B0-C2B377E9A11D}"/>
          </ac:spMkLst>
        </pc:spChg>
        <pc:spChg chg="mod">
          <ac:chgData name="Benjamin Sayers" userId="c72c0fd0-f24f-4d95-a442-dab3c7b84c4b" providerId="ADAL" clId="{6A7C6493-BA29-4E3C-9879-CDA32DFB7B2A}" dt="2021-12-01T12:00:32.751" v="10"/>
          <ac:spMkLst>
            <pc:docMk/>
            <pc:sldMk cId="2806600729" sldId="928"/>
            <ac:spMk id="24" creationId="{E24B2DF1-C0CE-4770-805F-8D2345B8AE08}"/>
          </ac:spMkLst>
        </pc:spChg>
        <pc:spChg chg="mod">
          <ac:chgData name="Benjamin Sayers" userId="c72c0fd0-f24f-4d95-a442-dab3c7b84c4b" providerId="ADAL" clId="{6A7C6493-BA29-4E3C-9879-CDA32DFB7B2A}" dt="2021-12-01T12:00:32.751" v="10"/>
          <ac:spMkLst>
            <pc:docMk/>
            <pc:sldMk cId="2806600729" sldId="928"/>
            <ac:spMk id="25" creationId="{F5D7996C-BBEC-45FA-AE20-B81A93BC86D1}"/>
          </ac:spMkLst>
        </pc:spChg>
        <pc:spChg chg="mod">
          <ac:chgData name="Benjamin Sayers" userId="c72c0fd0-f24f-4d95-a442-dab3c7b84c4b" providerId="ADAL" clId="{6A7C6493-BA29-4E3C-9879-CDA32DFB7B2A}" dt="2021-12-01T12:00:32.751" v="10"/>
          <ac:spMkLst>
            <pc:docMk/>
            <pc:sldMk cId="2806600729" sldId="928"/>
            <ac:spMk id="30" creationId="{2BA38F82-59BB-4ED1-B4B8-CC4533589287}"/>
          </ac:spMkLst>
        </pc:spChg>
        <pc:spChg chg="mod">
          <ac:chgData name="Benjamin Sayers" userId="c72c0fd0-f24f-4d95-a442-dab3c7b84c4b" providerId="ADAL" clId="{6A7C6493-BA29-4E3C-9879-CDA32DFB7B2A}" dt="2021-12-01T12:00:32.751" v="10"/>
          <ac:spMkLst>
            <pc:docMk/>
            <pc:sldMk cId="2806600729" sldId="928"/>
            <ac:spMk id="31" creationId="{FCA86D20-9796-4E0C-A339-3B562C4E9F01}"/>
          </ac:spMkLst>
        </pc:spChg>
        <pc:spChg chg="mod">
          <ac:chgData name="Benjamin Sayers" userId="c72c0fd0-f24f-4d95-a442-dab3c7b84c4b" providerId="ADAL" clId="{6A7C6493-BA29-4E3C-9879-CDA32DFB7B2A}" dt="2021-12-01T12:00:32.751" v="10"/>
          <ac:spMkLst>
            <pc:docMk/>
            <pc:sldMk cId="2806600729" sldId="928"/>
            <ac:spMk id="32" creationId="{96AEC9FF-E84E-41A4-90B5-5C4846C22740}"/>
          </ac:spMkLst>
        </pc:spChg>
        <pc:spChg chg="mod">
          <ac:chgData name="Benjamin Sayers" userId="c72c0fd0-f24f-4d95-a442-dab3c7b84c4b" providerId="ADAL" clId="{6A7C6493-BA29-4E3C-9879-CDA32DFB7B2A}" dt="2021-12-01T12:00:32.751" v="10"/>
          <ac:spMkLst>
            <pc:docMk/>
            <pc:sldMk cId="2806600729" sldId="928"/>
            <ac:spMk id="33" creationId="{2EF5D3AF-729C-4F98-969F-2A7DDCDAC18B}"/>
          </ac:spMkLst>
        </pc:spChg>
        <pc:spChg chg="mod">
          <ac:chgData name="Benjamin Sayers" userId="c72c0fd0-f24f-4d95-a442-dab3c7b84c4b" providerId="ADAL" clId="{6A7C6493-BA29-4E3C-9879-CDA32DFB7B2A}" dt="2021-12-01T12:00:32.751" v="10"/>
          <ac:spMkLst>
            <pc:docMk/>
            <pc:sldMk cId="2806600729" sldId="928"/>
            <ac:spMk id="34" creationId="{F784C324-F9CF-494B-8332-0617BA82F84E}"/>
          </ac:spMkLst>
        </pc:spChg>
        <pc:spChg chg="mod">
          <ac:chgData name="Benjamin Sayers" userId="c72c0fd0-f24f-4d95-a442-dab3c7b84c4b" providerId="ADAL" clId="{6A7C6493-BA29-4E3C-9879-CDA32DFB7B2A}" dt="2021-12-01T12:00:32.751" v="10"/>
          <ac:spMkLst>
            <pc:docMk/>
            <pc:sldMk cId="2806600729" sldId="928"/>
            <ac:spMk id="35" creationId="{C3B335F9-E896-4C1B-9D1B-E8BCED57B1A1}"/>
          </ac:spMkLst>
        </pc:spChg>
        <pc:spChg chg="mod">
          <ac:chgData name="Benjamin Sayers" userId="c72c0fd0-f24f-4d95-a442-dab3c7b84c4b" providerId="ADAL" clId="{6A7C6493-BA29-4E3C-9879-CDA32DFB7B2A}" dt="2021-12-01T12:00:32.751" v="10"/>
          <ac:spMkLst>
            <pc:docMk/>
            <pc:sldMk cId="2806600729" sldId="928"/>
            <ac:spMk id="39" creationId="{D68196E9-8D39-4FC7-BB71-F98DFC03AABE}"/>
          </ac:spMkLst>
        </pc:spChg>
        <pc:spChg chg="mod">
          <ac:chgData name="Benjamin Sayers" userId="c72c0fd0-f24f-4d95-a442-dab3c7b84c4b" providerId="ADAL" clId="{6A7C6493-BA29-4E3C-9879-CDA32DFB7B2A}" dt="2021-12-01T12:00:32.751" v="10"/>
          <ac:spMkLst>
            <pc:docMk/>
            <pc:sldMk cId="2806600729" sldId="928"/>
            <ac:spMk id="40" creationId="{47B230D9-6CDE-4664-98ED-FD7FB6D7088B}"/>
          </ac:spMkLst>
        </pc:spChg>
        <pc:spChg chg="mod">
          <ac:chgData name="Benjamin Sayers" userId="c72c0fd0-f24f-4d95-a442-dab3c7b84c4b" providerId="ADAL" clId="{6A7C6493-BA29-4E3C-9879-CDA32DFB7B2A}" dt="2021-12-01T12:00:32.751" v="10"/>
          <ac:spMkLst>
            <pc:docMk/>
            <pc:sldMk cId="2806600729" sldId="928"/>
            <ac:spMk id="41" creationId="{0B3D05C9-F4BC-4307-8A28-433658085464}"/>
          </ac:spMkLst>
        </pc:spChg>
        <pc:spChg chg="mod">
          <ac:chgData name="Benjamin Sayers" userId="c72c0fd0-f24f-4d95-a442-dab3c7b84c4b" providerId="ADAL" clId="{6A7C6493-BA29-4E3C-9879-CDA32DFB7B2A}" dt="2021-12-01T12:00:32.751" v="10"/>
          <ac:spMkLst>
            <pc:docMk/>
            <pc:sldMk cId="2806600729" sldId="928"/>
            <ac:spMk id="42" creationId="{1B28EBB3-771B-4F3D-B9F0-3D7B3ACF136A}"/>
          </ac:spMkLst>
        </pc:spChg>
        <pc:spChg chg="mod">
          <ac:chgData name="Benjamin Sayers" userId="c72c0fd0-f24f-4d95-a442-dab3c7b84c4b" providerId="ADAL" clId="{6A7C6493-BA29-4E3C-9879-CDA32DFB7B2A}" dt="2021-12-01T12:00:32.751" v="10"/>
          <ac:spMkLst>
            <pc:docMk/>
            <pc:sldMk cId="2806600729" sldId="928"/>
            <ac:spMk id="43" creationId="{EE9422FA-D733-4FE8-B69D-0BC06A0910EA}"/>
          </ac:spMkLst>
        </pc:spChg>
        <pc:spChg chg="mod">
          <ac:chgData name="Benjamin Sayers" userId="c72c0fd0-f24f-4d95-a442-dab3c7b84c4b" providerId="ADAL" clId="{6A7C6493-BA29-4E3C-9879-CDA32DFB7B2A}" dt="2021-12-01T12:00:32.751" v="10"/>
          <ac:spMkLst>
            <pc:docMk/>
            <pc:sldMk cId="2806600729" sldId="928"/>
            <ac:spMk id="44" creationId="{F40A446F-10F0-4537-AEC7-723F672F1695}"/>
          </ac:spMkLst>
        </pc:spChg>
        <pc:spChg chg="mod">
          <ac:chgData name="Benjamin Sayers" userId="c72c0fd0-f24f-4d95-a442-dab3c7b84c4b" providerId="ADAL" clId="{6A7C6493-BA29-4E3C-9879-CDA32DFB7B2A}" dt="2021-12-01T12:00:32.751" v="10"/>
          <ac:spMkLst>
            <pc:docMk/>
            <pc:sldMk cId="2806600729" sldId="928"/>
            <ac:spMk id="54" creationId="{C265E11F-BA8E-4AA4-B4FB-DF5CE7E1D840}"/>
          </ac:spMkLst>
        </pc:spChg>
        <pc:spChg chg="mod">
          <ac:chgData name="Benjamin Sayers" userId="c72c0fd0-f24f-4d95-a442-dab3c7b84c4b" providerId="ADAL" clId="{6A7C6493-BA29-4E3C-9879-CDA32DFB7B2A}" dt="2021-12-01T12:00:32.751" v="10"/>
          <ac:spMkLst>
            <pc:docMk/>
            <pc:sldMk cId="2806600729" sldId="928"/>
            <ac:spMk id="55" creationId="{4D4464D5-4542-492A-A8CA-45E9E0C317D9}"/>
          </ac:spMkLst>
        </pc:spChg>
        <pc:spChg chg="mod">
          <ac:chgData name="Benjamin Sayers" userId="c72c0fd0-f24f-4d95-a442-dab3c7b84c4b" providerId="ADAL" clId="{6A7C6493-BA29-4E3C-9879-CDA32DFB7B2A}" dt="2021-12-01T12:00:32.751" v="10"/>
          <ac:spMkLst>
            <pc:docMk/>
            <pc:sldMk cId="2806600729" sldId="928"/>
            <ac:spMk id="56" creationId="{9F813BAA-254A-4EEF-ACAA-4EF769C38C77}"/>
          </ac:spMkLst>
        </pc:spChg>
        <pc:spChg chg="mod">
          <ac:chgData name="Benjamin Sayers" userId="c72c0fd0-f24f-4d95-a442-dab3c7b84c4b" providerId="ADAL" clId="{6A7C6493-BA29-4E3C-9879-CDA32DFB7B2A}" dt="2021-12-01T12:00:32.751" v="10"/>
          <ac:spMkLst>
            <pc:docMk/>
            <pc:sldMk cId="2806600729" sldId="928"/>
            <ac:spMk id="57" creationId="{1CD54600-2512-40AA-8E27-28ED29C46C45}"/>
          </ac:spMkLst>
        </pc:spChg>
        <pc:spChg chg="mod">
          <ac:chgData name="Benjamin Sayers" userId="c72c0fd0-f24f-4d95-a442-dab3c7b84c4b" providerId="ADAL" clId="{6A7C6493-BA29-4E3C-9879-CDA32DFB7B2A}" dt="2021-12-01T12:00:32.751" v="10"/>
          <ac:spMkLst>
            <pc:docMk/>
            <pc:sldMk cId="2806600729" sldId="928"/>
            <ac:spMk id="58" creationId="{DB862A24-E6D4-41A1-A0CB-DB34C51C2A0F}"/>
          </ac:spMkLst>
        </pc:spChg>
        <pc:spChg chg="mod">
          <ac:chgData name="Benjamin Sayers" userId="c72c0fd0-f24f-4d95-a442-dab3c7b84c4b" providerId="ADAL" clId="{6A7C6493-BA29-4E3C-9879-CDA32DFB7B2A}" dt="2021-12-01T12:00:32.751" v="10"/>
          <ac:spMkLst>
            <pc:docMk/>
            <pc:sldMk cId="2806600729" sldId="928"/>
            <ac:spMk id="59" creationId="{7B73AE4C-840B-4A42-A1AE-98FD6084DACA}"/>
          </ac:spMkLst>
        </pc:spChg>
        <pc:spChg chg="mod">
          <ac:chgData name="Benjamin Sayers" userId="c72c0fd0-f24f-4d95-a442-dab3c7b84c4b" providerId="ADAL" clId="{6A7C6493-BA29-4E3C-9879-CDA32DFB7B2A}" dt="2021-12-01T12:00:32.751" v="10"/>
          <ac:spMkLst>
            <pc:docMk/>
            <pc:sldMk cId="2806600729" sldId="928"/>
            <ac:spMk id="61" creationId="{F2461507-5C4E-40C0-A0E9-E5A8FE926871}"/>
          </ac:spMkLst>
        </pc:spChg>
        <pc:spChg chg="mod">
          <ac:chgData name="Benjamin Sayers" userId="c72c0fd0-f24f-4d95-a442-dab3c7b84c4b" providerId="ADAL" clId="{6A7C6493-BA29-4E3C-9879-CDA32DFB7B2A}" dt="2021-12-01T12:00:32.751" v="10"/>
          <ac:spMkLst>
            <pc:docMk/>
            <pc:sldMk cId="2806600729" sldId="928"/>
            <ac:spMk id="63" creationId="{E96FCF03-18B1-4183-808E-7D6E2FE4F9EF}"/>
          </ac:spMkLst>
        </pc:spChg>
        <pc:spChg chg="mod">
          <ac:chgData name="Benjamin Sayers" userId="c72c0fd0-f24f-4d95-a442-dab3c7b84c4b" providerId="ADAL" clId="{6A7C6493-BA29-4E3C-9879-CDA32DFB7B2A}" dt="2021-12-01T12:00:32.751" v="10"/>
          <ac:spMkLst>
            <pc:docMk/>
            <pc:sldMk cId="2806600729" sldId="928"/>
            <ac:spMk id="64" creationId="{65446F49-F1E5-43DA-BB0C-C0459AD4DBC3}"/>
          </ac:spMkLst>
        </pc:spChg>
        <pc:spChg chg="mod">
          <ac:chgData name="Benjamin Sayers" userId="c72c0fd0-f24f-4d95-a442-dab3c7b84c4b" providerId="ADAL" clId="{6A7C6493-BA29-4E3C-9879-CDA32DFB7B2A}" dt="2021-12-01T12:00:32.751" v="10"/>
          <ac:spMkLst>
            <pc:docMk/>
            <pc:sldMk cId="2806600729" sldId="928"/>
            <ac:spMk id="67" creationId="{8F9858EC-366E-4CF5-B06D-7034D88D97D6}"/>
          </ac:spMkLst>
        </pc:spChg>
        <pc:spChg chg="mod">
          <ac:chgData name="Benjamin Sayers" userId="c72c0fd0-f24f-4d95-a442-dab3c7b84c4b" providerId="ADAL" clId="{6A7C6493-BA29-4E3C-9879-CDA32DFB7B2A}" dt="2021-12-01T12:00:32.751" v="10"/>
          <ac:spMkLst>
            <pc:docMk/>
            <pc:sldMk cId="2806600729" sldId="928"/>
            <ac:spMk id="68" creationId="{D1B5C9AB-EDB0-46A9-B351-DB0233CBEEEE}"/>
          </ac:spMkLst>
        </pc:spChg>
        <pc:spChg chg="mod">
          <ac:chgData name="Benjamin Sayers" userId="c72c0fd0-f24f-4d95-a442-dab3c7b84c4b" providerId="ADAL" clId="{6A7C6493-BA29-4E3C-9879-CDA32DFB7B2A}" dt="2021-12-01T12:00:32.751" v="10"/>
          <ac:spMkLst>
            <pc:docMk/>
            <pc:sldMk cId="2806600729" sldId="928"/>
            <ac:spMk id="69" creationId="{C544FA25-52E1-47ED-A30A-D20BDAFF6C41}"/>
          </ac:spMkLst>
        </pc:spChg>
        <pc:spChg chg="mod">
          <ac:chgData name="Benjamin Sayers" userId="c72c0fd0-f24f-4d95-a442-dab3c7b84c4b" providerId="ADAL" clId="{6A7C6493-BA29-4E3C-9879-CDA32DFB7B2A}" dt="2021-12-01T12:00:32.751" v="10"/>
          <ac:spMkLst>
            <pc:docMk/>
            <pc:sldMk cId="2806600729" sldId="928"/>
            <ac:spMk id="72" creationId="{EBD2CB54-8783-487B-99FF-910645F58E95}"/>
          </ac:spMkLst>
        </pc:spChg>
        <pc:spChg chg="mod">
          <ac:chgData name="Benjamin Sayers" userId="c72c0fd0-f24f-4d95-a442-dab3c7b84c4b" providerId="ADAL" clId="{6A7C6493-BA29-4E3C-9879-CDA32DFB7B2A}" dt="2021-12-01T12:00:32.751" v="10"/>
          <ac:spMkLst>
            <pc:docMk/>
            <pc:sldMk cId="2806600729" sldId="928"/>
            <ac:spMk id="74" creationId="{ACE7A129-90D0-426E-A586-EB34F3B5967C}"/>
          </ac:spMkLst>
        </pc:spChg>
        <pc:spChg chg="mod">
          <ac:chgData name="Benjamin Sayers" userId="c72c0fd0-f24f-4d95-a442-dab3c7b84c4b" providerId="ADAL" clId="{6A7C6493-BA29-4E3C-9879-CDA32DFB7B2A}" dt="2021-12-01T12:00:32.751" v="10"/>
          <ac:spMkLst>
            <pc:docMk/>
            <pc:sldMk cId="2806600729" sldId="928"/>
            <ac:spMk id="86" creationId="{F9AA992C-B10C-4717-808F-89FCF4B17D4B}"/>
          </ac:spMkLst>
        </pc:spChg>
        <pc:spChg chg="mod">
          <ac:chgData name="Benjamin Sayers" userId="c72c0fd0-f24f-4d95-a442-dab3c7b84c4b" providerId="ADAL" clId="{6A7C6493-BA29-4E3C-9879-CDA32DFB7B2A}" dt="2021-12-01T12:00:32.751" v="10"/>
          <ac:spMkLst>
            <pc:docMk/>
            <pc:sldMk cId="2806600729" sldId="928"/>
            <ac:spMk id="88" creationId="{8C59CA9E-E42F-418B-B9EC-A0C7A88B7496}"/>
          </ac:spMkLst>
        </pc:spChg>
        <pc:spChg chg="mod">
          <ac:chgData name="Benjamin Sayers" userId="c72c0fd0-f24f-4d95-a442-dab3c7b84c4b" providerId="ADAL" clId="{6A7C6493-BA29-4E3C-9879-CDA32DFB7B2A}" dt="2021-12-01T12:00:32.751" v="10"/>
          <ac:spMkLst>
            <pc:docMk/>
            <pc:sldMk cId="2806600729" sldId="928"/>
            <ac:spMk id="89" creationId="{F57EAA19-BB8D-484E-B4D6-046FD227E28E}"/>
          </ac:spMkLst>
        </pc:spChg>
        <pc:spChg chg="mod">
          <ac:chgData name="Benjamin Sayers" userId="c72c0fd0-f24f-4d95-a442-dab3c7b84c4b" providerId="ADAL" clId="{6A7C6493-BA29-4E3C-9879-CDA32DFB7B2A}" dt="2021-12-01T12:00:32.751" v="10"/>
          <ac:spMkLst>
            <pc:docMk/>
            <pc:sldMk cId="2806600729" sldId="928"/>
            <ac:spMk id="91" creationId="{5FD64DC0-F39D-459C-B5C1-E13BBAD49580}"/>
          </ac:spMkLst>
        </pc:spChg>
        <pc:spChg chg="mod">
          <ac:chgData name="Benjamin Sayers" userId="c72c0fd0-f24f-4d95-a442-dab3c7b84c4b" providerId="ADAL" clId="{6A7C6493-BA29-4E3C-9879-CDA32DFB7B2A}" dt="2021-12-01T12:00:32.751" v="10"/>
          <ac:spMkLst>
            <pc:docMk/>
            <pc:sldMk cId="2806600729" sldId="928"/>
            <ac:spMk id="93" creationId="{8015BD6C-48FF-43F2-A324-D4EDFC44CF86}"/>
          </ac:spMkLst>
        </pc:spChg>
        <pc:spChg chg="mod">
          <ac:chgData name="Benjamin Sayers" userId="c72c0fd0-f24f-4d95-a442-dab3c7b84c4b" providerId="ADAL" clId="{6A7C6493-BA29-4E3C-9879-CDA32DFB7B2A}" dt="2021-12-01T12:00:32.751" v="10"/>
          <ac:spMkLst>
            <pc:docMk/>
            <pc:sldMk cId="2806600729" sldId="928"/>
            <ac:spMk id="94" creationId="{1B4CA5A7-5CE2-432C-BFC2-3F01C4FC6E6C}"/>
          </ac:spMkLst>
        </pc:spChg>
        <pc:spChg chg="mod">
          <ac:chgData name="Benjamin Sayers" userId="c72c0fd0-f24f-4d95-a442-dab3c7b84c4b" providerId="ADAL" clId="{6A7C6493-BA29-4E3C-9879-CDA32DFB7B2A}" dt="2021-12-01T12:00:32.751" v="10"/>
          <ac:spMkLst>
            <pc:docMk/>
            <pc:sldMk cId="2806600729" sldId="928"/>
            <ac:spMk id="106" creationId="{0B27B854-EEFF-4D0E-A240-325C494D2C06}"/>
          </ac:spMkLst>
        </pc:spChg>
        <pc:spChg chg="mod">
          <ac:chgData name="Benjamin Sayers" userId="c72c0fd0-f24f-4d95-a442-dab3c7b84c4b" providerId="ADAL" clId="{6A7C6493-BA29-4E3C-9879-CDA32DFB7B2A}" dt="2021-12-01T12:00:32.751" v="10"/>
          <ac:spMkLst>
            <pc:docMk/>
            <pc:sldMk cId="2806600729" sldId="928"/>
            <ac:spMk id="107" creationId="{67CD8B8A-3D55-4828-9193-9C89B8A6440A}"/>
          </ac:spMkLst>
        </pc:spChg>
        <pc:spChg chg="mod">
          <ac:chgData name="Benjamin Sayers" userId="c72c0fd0-f24f-4d95-a442-dab3c7b84c4b" providerId="ADAL" clId="{6A7C6493-BA29-4E3C-9879-CDA32DFB7B2A}" dt="2021-12-01T12:00:32.751" v="10"/>
          <ac:spMkLst>
            <pc:docMk/>
            <pc:sldMk cId="2806600729" sldId="928"/>
            <ac:spMk id="110" creationId="{7A905035-B29D-4EAA-BD4E-34654E17C62F}"/>
          </ac:spMkLst>
        </pc:spChg>
        <pc:spChg chg="mod">
          <ac:chgData name="Benjamin Sayers" userId="c72c0fd0-f24f-4d95-a442-dab3c7b84c4b" providerId="ADAL" clId="{6A7C6493-BA29-4E3C-9879-CDA32DFB7B2A}" dt="2021-12-01T12:00:32.751" v="10"/>
          <ac:spMkLst>
            <pc:docMk/>
            <pc:sldMk cId="2806600729" sldId="928"/>
            <ac:spMk id="111" creationId="{5E2E273B-753B-4995-BB6B-AAA70EC4F41D}"/>
          </ac:spMkLst>
        </pc:spChg>
        <pc:spChg chg="mod">
          <ac:chgData name="Benjamin Sayers" userId="c72c0fd0-f24f-4d95-a442-dab3c7b84c4b" providerId="ADAL" clId="{6A7C6493-BA29-4E3C-9879-CDA32DFB7B2A}" dt="2021-12-01T12:00:32.751" v="10"/>
          <ac:spMkLst>
            <pc:docMk/>
            <pc:sldMk cId="2806600729" sldId="928"/>
            <ac:spMk id="113" creationId="{3D5D4C33-9A46-4C8A-A609-092FB7D54DED}"/>
          </ac:spMkLst>
        </pc:spChg>
        <pc:spChg chg="mod">
          <ac:chgData name="Benjamin Sayers" userId="c72c0fd0-f24f-4d95-a442-dab3c7b84c4b" providerId="ADAL" clId="{6A7C6493-BA29-4E3C-9879-CDA32DFB7B2A}" dt="2021-12-01T12:00:32.751" v="10"/>
          <ac:spMkLst>
            <pc:docMk/>
            <pc:sldMk cId="2806600729" sldId="928"/>
            <ac:spMk id="114" creationId="{6ACC157C-0130-49A8-85AD-18083BB53442}"/>
          </ac:spMkLst>
        </pc:spChg>
        <pc:spChg chg="mod">
          <ac:chgData name="Benjamin Sayers" userId="c72c0fd0-f24f-4d95-a442-dab3c7b84c4b" providerId="ADAL" clId="{6A7C6493-BA29-4E3C-9879-CDA32DFB7B2A}" dt="2021-12-01T12:00:32.751" v="10"/>
          <ac:spMkLst>
            <pc:docMk/>
            <pc:sldMk cId="2806600729" sldId="928"/>
            <ac:spMk id="115" creationId="{26DF7891-15C4-48A3-94CC-8A5D16C6E1BF}"/>
          </ac:spMkLst>
        </pc:spChg>
        <pc:spChg chg="mod">
          <ac:chgData name="Benjamin Sayers" userId="c72c0fd0-f24f-4d95-a442-dab3c7b84c4b" providerId="ADAL" clId="{6A7C6493-BA29-4E3C-9879-CDA32DFB7B2A}" dt="2021-12-01T12:00:32.751" v="10"/>
          <ac:spMkLst>
            <pc:docMk/>
            <pc:sldMk cId="2806600729" sldId="928"/>
            <ac:spMk id="116" creationId="{66BCE6F6-EC5A-43F0-9C5C-A5FBFF03B7A3}"/>
          </ac:spMkLst>
        </pc:spChg>
        <pc:spChg chg="mod">
          <ac:chgData name="Benjamin Sayers" userId="c72c0fd0-f24f-4d95-a442-dab3c7b84c4b" providerId="ADAL" clId="{6A7C6493-BA29-4E3C-9879-CDA32DFB7B2A}" dt="2021-12-01T12:00:32.751" v="10"/>
          <ac:spMkLst>
            <pc:docMk/>
            <pc:sldMk cId="2806600729" sldId="928"/>
            <ac:spMk id="117" creationId="{E39D5CFE-EAB5-48D3-8743-E16B66832967}"/>
          </ac:spMkLst>
        </pc:spChg>
        <pc:spChg chg="mod">
          <ac:chgData name="Benjamin Sayers" userId="c72c0fd0-f24f-4d95-a442-dab3c7b84c4b" providerId="ADAL" clId="{6A7C6493-BA29-4E3C-9879-CDA32DFB7B2A}" dt="2021-12-01T12:00:32.751" v="10"/>
          <ac:spMkLst>
            <pc:docMk/>
            <pc:sldMk cId="2806600729" sldId="928"/>
            <ac:spMk id="118" creationId="{478A16D5-270E-4346-BC54-BCE4E2570D7C}"/>
          </ac:spMkLst>
        </pc:spChg>
        <pc:spChg chg="mod">
          <ac:chgData name="Benjamin Sayers" userId="c72c0fd0-f24f-4d95-a442-dab3c7b84c4b" providerId="ADAL" clId="{6A7C6493-BA29-4E3C-9879-CDA32DFB7B2A}" dt="2021-12-01T12:00:32.751" v="10"/>
          <ac:spMkLst>
            <pc:docMk/>
            <pc:sldMk cId="2806600729" sldId="928"/>
            <ac:spMk id="119" creationId="{848413AE-8E91-402C-A898-A08BDDB6ECD4}"/>
          </ac:spMkLst>
        </pc:spChg>
        <pc:spChg chg="mod">
          <ac:chgData name="Benjamin Sayers" userId="c72c0fd0-f24f-4d95-a442-dab3c7b84c4b" providerId="ADAL" clId="{6A7C6493-BA29-4E3C-9879-CDA32DFB7B2A}" dt="2021-12-01T12:00:32.751" v="10"/>
          <ac:spMkLst>
            <pc:docMk/>
            <pc:sldMk cId="2806600729" sldId="928"/>
            <ac:spMk id="120" creationId="{83B76290-5152-4B40-A84A-CCF4870045D2}"/>
          </ac:spMkLst>
        </pc:spChg>
        <pc:spChg chg="mod">
          <ac:chgData name="Benjamin Sayers" userId="c72c0fd0-f24f-4d95-a442-dab3c7b84c4b" providerId="ADAL" clId="{6A7C6493-BA29-4E3C-9879-CDA32DFB7B2A}" dt="2021-12-01T12:00:32.751" v="10"/>
          <ac:spMkLst>
            <pc:docMk/>
            <pc:sldMk cId="2806600729" sldId="928"/>
            <ac:spMk id="121" creationId="{1C4E1AAB-9C46-43C6-A7A7-9D798811D9B6}"/>
          </ac:spMkLst>
        </pc:spChg>
        <pc:spChg chg="mod">
          <ac:chgData name="Benjamin Sayers" userId="c72c0fd0-f24f-4d95-a442-dab3c7b84c4b" providerId="ADAL" clId="{6A7C6493-BA29-4E3C-9879-CDA32DFB7B2A}" dt="2021-12-01T12:00:32.751" v="10"/>
          <ac:spMkLst>
            <pc:docMk/>
            <pc:sldMk cId="2806600729" sldId="928"/>
            <ac:spMk id="123" creationId="{8FC07BD5-D70E-43B9-9F75-8FA422F4E85A}"/>
          </ac:spMkLst>
        </pc:spChg>
        <pc:spChg chg="mod">
          <ac:chgData name="Benjamin Sayers" userId="c72c0fd0-f24f-4d95-a442-dab3c7b84c4b" providerId="ADAL" clId="{6A7C6493-BA29-4E3C-9879-CDA32DFB7B2A}" dt="2021-12-01T12:00:32.751" v="10"/>
          <ac:spMkLst>
            <pc:docMk/>
            <pc:sldMk cId="2806600729" sldId="928"/>
            <ac:spMk id="124" creationId="{1D54B56A-848E-44D5-BDE7-9F3AB7C762D0}"/>
          </ac:spMkLst>
        </pc:spChg>
        <pc:spChg chg="mod">
          <ac:chgData name="Benjamin Sayers" userId="c72c0fd0-f24f-4d95-a442-dab3c7b84c4b" providerId="ADAL" clId="{6A7C6493-BA29-4E3C-9879-CDA32DFB7B2A}" dt="2021-12-01T12:00:32.751" v="10"/>
          <ac:spMkLst>
            <pc:docMk/>
            <pc:sldMk cId="2806600729" sldId="928"/>
            <ac:spMk id="125" creationId="{6D668DCD-FCB2-4402-87F3-F93DD1B574FF}"/>
          </ac:spMkLst>
        </pc:spChg>
        <pc:spChg chg="mod">
          <ac:chgData name="Benjamin Sayers" userId="c72c0fd0-f24f-4d95-a442-dab3c7b84c4b" providerId="ADAL" clId="{6A7C6493-BA29-4E3C-9879-CDA32DFB7B2A}" dt="2021-12-01T12:00:32.751" v="10"/>
          <ac:spMkLst>
            <pc:docMk/>
            <pc:sldMk cId="2806600729" sldId="928"/>
            <ac:spMk id="126" creationId="{415CDED7-00AD-46EC-AD5A-68E522ACFC07}"/>
          </ac:spMkLst>
        </pc:spChg>
        <pc:spChg chg="mod">
          <ac:chgData name="Benjamin Sayers" userId="c72c0fd0-f24f-4d95-a442-dab3c7b84c4b" providerId="ADAL" clId="{6A7C6493-BA29-4E3C-9879-CDA32DFB7B2A}" dt="2021-12-01T12:00:32.751" v="10"/>
          <ac:spMkLst>
            <pc:docMk/>
            <pc:sldMk cId="2806600729" sldId="928"/>
            <ac:spMk id="127" creationId="{4A9B7145-C4C9-49E7-9408-BFF173E09E78}"/>
          </ac:spMkLst>
        </pc:spChg>
        <pc:spChg chg="mod">
          <ac:chgData name="Benjamin Sayers" userId="c72c0fd0-f24f-4d95-a442-dab3c7b84c4b" providerId="ADAL" clId="{6A7C6493-BA29-4E3C-9879-CDA32DFB7B2A}" dt="2021-12-01T12:00:32.751" v="10"/>
          <ac:spMkLst>
            <pc:docMk/>
            <pc:sldMk cId="2806600729" sldId="928"/>
            <ac:spMk id="128" creationId="{69311063-32CA-4F2C-9057-583BE9A24CE9}"/>
          </ac:spMkLst>
        </pc:spChg>
        <pc:spChg chg="mod">
          <ac:chgData name="Benjamin Sayers" userId="c72c0fd0-f24f-4d95-a442-dab3c7b84c4b" providerId="ADAL" clId="{6A7C6493-BA29-4E3C-9879-CDA32DFB7B2A}" dt="2021-12-01T12:00:32.751" v="10"/>
          <ac:spMkLst>
            <pc:docMk/>
            <pc:sldMk cId="2806600729" sldId="928"/>
            <ac:spMk id="134" creationId="{B0FC0222-0230-4F6A-B4FD-177B4742F717}"/>
          </ac:spMkLst>
        </pc:spChg>
        <pc:spChg chg="mod">
          <ac:chgData name="Benjamin Sayers" userId="c72c0fd0-f24f-4d95-a442-dab3c7b84c4b" providerId="ADAL" clId="{6A7C6493-BA29-4E3C-9879-CDA32DFB7B2A}" dt="2021-12-01T12:00:32.751" v="10"/>
          <ac:spMkLst>
            <pc:docMk/>
            <pc:sldMk cId="2806600729" sldId="928"/>
            <ac:spMk id="136" creationId="{C7B72773-2487-4027-8EF7-4346F552FE78}"/>
          </ac:spMkLst>
        </pc:spChg>
        <pc:spChg chg="mod">
          <ac:chgData name="Benjamin Sayers" userId="c72c0fd0-f24f-4d95-a442-dab3c7b84c4b" providerId="ADAL" clId="{6A7C6493-BA29-4E3C-9879-CDA32DFB7B2A}" dt="2021-12-01T12:00:32.751" v="10"/>
          <ac:spMkLst>
            <pc:docMk/>
            <pc:sldMk cId="2806600729" sldId="928"/>
            <ac:spMk id="137" creationId="{01EE2E95-98F6-4877-8062-DD581F5F45C5}"/>
          </ac:spMkLst>
        </pc:spChg>
        <pc:spChg chg="mod">
          <ac:chgData name="Benjamin Sayers" userId="c72c0fd0-f24f-4d95-a442-dab3c7b84c4b" providerId="ADAL" clId="{6A7C6493-BA29-4E3C-9879-CDA32DFB7B2A}" dt="2021-12-01T12:00:32.751" v="10"/>
          <ac:spMkLst>
            <pc:docMk/>
            <pc:sldMk cId="2806600729" sldId="928"/>
            <ac:spMk id="144" creationId="{1A9C3890-D258-4AE5-B98A-1D3772C3F1AF}"/>
          </ac:spMkLst>
        </pc:spChg>
        <pc:spChg chg="mod">
          <ac:chgData name="Benjamin Sayers" userId="c72c0fd0-f24f-4d95-a442-dab3c7b84c4b" providerId="ADAL" clId="{6A7C6493-BA29-4E3C-9879-CDA32DFB7B2A}" dt="2021-12-01T12:00:32.751" v="10"/>
          <ac:spMkLst>
            <pc:docMk/>
            <pc:sldMk cId="2806600729" sldId="928"/>
            <ac:spMk id="146" creationId="{7089DECE-E7E3-4AD2-8D9A-8264B4DC4737}"/>
          </ac:spMkLst>
        </pc:spChg>
        <pc:spChg chg="mod">
          <ac:chgData name="Benjamin Sayers" userId="c72c0fd0-f24f-4d95-a442-dab3c7b84c4b" providerId="ADAL" clId="{6A7C6493-BA29-4E3C-9879-CDA32DFB7B2A}" dt="2021-12-01T12:00:32.751" v="10"/>
          <ac:spMkLst>
            <pc:docMk/>
            <pc:sldMk cId="2806600729" sldId="928"/>
            <ac:spMk id="147" creationId="{60E5F45F-0B5C-48D7-80AE-6AFBD8A09916}"/>
          </ac:spMkLst>
        </pc:spChg>
        <pc:spChg chg="mod">
          <ac:chgData name="Benjamin Sayers" userId="c72c0fd0-f24f-4d95-a442-dab3c7b84c4b" providerId="ADAL" clId="{6A7C6493-BA29-4E3C-9879-CDA32DFB7B2A}" dt="2021-12-01T12:00:32.751" v="10"/>
          <ac:spMkLst>
            <pc:docMk/>
            <pc:sldMk cId="2806600729" sldId="928"/>
            <ac:spMk id="154" creationId="{1C574E5A-0C6D-4295-8EF2-808D6F1FFD80}"/>
          </ac:spMkLst>
        </pc:spChg>
        <pc:spChg chg="mod">
          <ac:chgData name="Benjamin Sayers" userId="c72c0fd0-f24f-4d95-a442-dab3c7b84c4b" providerId="ADAL" clId="{6A7C6493-BA29-4E3C-9879-CDA32DFB7B2A}" dt="2021-12-01T12:00:32.751" v="10"/>
          <ac:spMkLst>
            <pc:docMk/>
            <pc:sldMk cId="2806600729" sldId="928"/>
            <ac:spMk id="156" creationId="{3B2AA92D-83CD-4539-983B-83DF96040837}"/>
          </ac:spMkLst>
        </pc:spChg>
        <pc:spChg chg="mod">
          <ac:chgData name="Benjamin Sayers" userId="c72c0fd0-f24f-4d95-a442-dab3c7b84c4b" providerId="ADAL" clId="{6A7C6493-BA29-4E3C-9879-CDA32DFB7B2A}" dt="2021-12-01T12:00:32.751" v="10"/>
          <ac:spMkLst>
            <pc:docMk/>
            <pc:sldMk cId="2806600729" sldId="928"/>
            <ac:spMk id="157" creationId="{42C96654-F210-46DA-B66B-C7EC63F32980}"/>
          </ac:spMkLst>
        </pc:spChg>
        <pc:spChg chg="mod">
          <ac:chgData name="Benjamin Sayers" userId="c72c0fd0-f24f-4d95-a442-dab3c7b84c4b" providerId="ADAL" clId="{6A7C6493-BA29-4E3C-9879-CDA32DFB7B2A}" dt="2021-12-01T12:00:32.751" v="10"/>
          <ac:spMkLst>
            <pc:docMk/>
            <pc:sldMk cId="2806600729" sldId="928"/>
            <ac:spMk id="164" creationId="{6590AEC6-E94D-441B-B508-DAD299385682}"/>
          </ac:spMkLst>
        </pc:spChg>
        <pc:spChg chg="mod">
          <ac:chgData name="Benjamin Sayers" userId="c72c0fd0-f24f-4d95-a442-dab3c7b84c4b" providerId="ADAL" clId="{6A7C6493-BA29-4E3C-9879-CDA32DFB7B2A}" dt="2021-12-01T12:00:32.751" v="10"/>
          <ac:spMkLst>
            <pc:docMk/>
            <pc:sldMk cId="2806600729" sldId="928"/>
            <ac:spMk id="166" creationId="{516A389D-E212-478A-89AC-788C1FABFF6D}"/>
          </ac:spMkLst>
        </pc:spChg>
        <pc:spChg chg="mod">
          <ac:chgData name="Benjamin Sayers" userId="c72c0fd0-f24f-4d95-a442-dab3c7b84c4b" providerId="ADAL" clId="{6A7C6493-BA29-4E3C-9879-CDA32DFB7B2A}" dt="2021-12-01T12:00:32.751" v="10"/>
          <ac:spMkLst>
            <pc:docMk/>
            <pc:sldMk cId="2806600729" sldId="928"/>
            <ac:spMk id="167" creationId="{BFE381F7-C89A-4EA6-BF7F-0A0FE39C6C95}"/>
          </ac:spMkLst>
        </pc:spChg>
        <pc:spChg chg="mod">
          <ac:chgData name="Benjamin Sayers" userId="c72c0fd0-f24f-4d95-a442-dab3c7b84c4b" providerId="ADAL" clId="{6A7C6493-BA29-4E3C-9879-CDA32DFB7B2A}" dt="2021-12-01T12:00:32.751" v="10"/>
          <ac:spMkLst>
            <pc:docMk/>
            <pc:sldMk cId="2806600729" sldId="928"/>
            <ac:spMk id="169" creationId="{DF150D1D-94F7-431A-8732-2F3888E3BBD4}"/>
          </ac:spMkLst>
        </pc:spChg>
        <pc:spChg chg="mod">
          <ac:chgData name="Benjamin Sayers" userId="c72c0fd0-f24f-4d95-a442-dab3c7b84c4b" providerId="ADAL" clId="{6A7C6493-BA29-4E3C-9879-CDA32DFB7B2A}" dt="2021-12-01T12:00:32.751" v="10"/>
          <ac:spMkLst>
            <pc:docMk/>
            <pc:sldMk cId="2806600729" sldId="928"/>
            <ac:spMk id="171" creationId="{D226A2C4-31EE-4BD2-B888-AFF82D79538F}"/>
          </ac:spMkLst>
        </pc:spChg>
        <pc:spChg chg="mod">
          <ac:chgData name="Benjamin Sayers" userId="c72c0fd0-f24f-4d95-a442-dab3c7b84c4b" providerId="ADAL" clId="{6A7C6493-BA29-4E3C-9879-CDA32DFB7B2A}" dt="2021-12-01T12:00:32.751" v="10"/>
          <ac:spMkLst>
            <pc:docMk/>
            <pc:sldMk cId="2806600729" sldId="928"/>
            <ac:spMk id="172" creationId="{1E638685-916D-49A8-B5B5-BDD0031C6166}"/>
          </ac:spMkLst>
        </pc:spChg>
        <pc:spChg chg="mod">
          <ac:chgData name="Benjamin Sayers" userId="c72c0fd0-f24f-4d95-a442-dab3c7b84c4b" providerId="ADAL" clId="{6A7C6493-BA29-4E3C-9879-CDA32DFB7B2A}" dt="2021-12-01T12:00:32.751" v="10"/>
          <ac:spMkLst>
            <pc:docMk/>
            <pc:sldMk cId="2806600729" sldId="928"/>
            <ac:spMk id="174" creationId="{2D10CC40-FD61-48C3-AF8F-D1B49EE35678}"/>
          </ac:spMkLst>
        </pc:spChg>
        <pc:spChg chg="mod">
          <ac:chgData name="Benjamin Sayers" userId="c72c0fd0-f24f-4d95-a442-dab3c7b84c4b" providerId="ADAL" clId="{6A7C6493-BA29-4E3C-9879-CDA32DFB7B2A}" dt="2021-12-01T12:00:32.751" v="10"/>
          <ac:spMkLst>
            <pc:docMk/>
            <pc:sldMk cId="2806600729" sldId="928"/>
            <ac:spMk id="176" creationId="{0869C1CE-5957-4363-B08D-3F03008C3047}"/>
          </ac:spMkLst>
        </pc:spChg>
        <pc:spChg chg="mod">
          <ac:chgData name="Benjamin Sayers" userId="c72c0fd0-f24f-4d95-a442-dab3c7b84c4b" providerId="ADAL" clId="{6A7C6493-BA29-4E3C-9879-CDA32DFB7B2A}" dt="2021-12-01T12:00:32.751" v="10"/>
          <ac:spMkLst>
            <pc:docMk/>
            <pc:sldMk cId="2806600729" sldId="928"/>
            <ac:spMk id="177" creationId="{7FDAAC7C-CF36-42EA-BC63-5AA33840EFA3}"/>
          </ac:spMkLst>
        </pc:spChg>
        <pc:spChg chg="mod">
          <ac:chgData name="Benjamin Sayers" userId="c72c0fd0-f24f-4d95-a442-dab3c7b84c4b" providerId="ADAL" clId="{6A7C6493-BA29-4E3C-9879-CDA32DFB7B2A}" dt="2021-12-01T12:00:32.751" v="10"/>
          <ac:spMkLst>
            <pc:docMk/>
            <pc:sldMk cId="2806600729" sldId="928"/>
            <ac:spMk id="179" creationId="{73F3158A-9B43-4EF7-86C6-79146E68E37A}"/>
          </ac:spMkLst>
        </pc:spChg>
        <pc:spChg chg="mod">
          <ac:chgData name="Benjamin Sayers" userId="c72c0fd0-f24f-4d95-a442-dab3c7b84c4b" providerId="ADAL" clId="{6A7C6493-BA29-4E3C-9879-CDA32DFB7B2A}" dt="2021-12-01T12:00:32.751" v="10"/>
          <ac:spMkLst>
            <pc:docMk/>
            <pc:sldMk cId="2806600729" sldId="928"/>
            <ac:spMk id="181" creationId="{81533823-7E49-4E4B-8BB8-500B3D0F87F7}"/>
          </ac:spMkLst>
        </pc:spChg>
        <pc:spChg chg="mod">
          <ac:chgData name="Benjamin Sayers" userId="c72c0fd0-f24f-4d95-a442-dab3c7b84c4b" providerId="ADAL" clId="{6A7C6493-BA29-4E3C-9879-CDA32DFB7B2A}" dt="2021-12-01T12:00:32.751" v="10"/>
          <ac:spMkLst>
            <pc:docMk/>
            <pc:sldMk cId="2806600729" sldId="928"/>
            <ac:spMk id="182" creationId="{0763D4F6-01B3-424D-ABD0-BA927FC82CA8}"/>
          </ac:spMkLst>
        </pc:spChg>
        <pc:spChg chg="mod">
          <ac:chgData name="Benjamin Sayers" userId="c72c0fd0-f24f-4d95-a442-dab3c7b84c4b" providerId="ADAL" clId="{6A7C6493-BA29-4E3C-9879-CDA32DFB7B2A}" dt="2021-12-01T12:00:32.751" v="10"/>
          <ac:spMkLst>
            <pc:docMk/>
            <pc:sldMk cId="2806600729" sldId="928"/>
            <ac:spMk id="184" creationId="{F8E16983-0F12-4237-B4A5-013B8D36BCCE}"/>
          </ac:spMkLst>
        </pc:spChg>
        <pc:spChg chg="mod">
          <ac:chgData name="Benjamin Sayers" userId="c72c0fd0-f24f-4d95-a442-dab3c7b84c4b" providerId="ADAL" clId="{6A7C6493-BA29-4E3C-9879-CDA32DFB7B2A}" dt="2021-12-01T12:00:32.751" v="10"/>
          <ac:spMkLst>
            <pc:docMk/>
            <pc:sldMk cId="2806600729" sldId="928"/>
            <ac:spMk id="186" creationId="{280EF10A-D9AD-4C5D-BA61-2E14862A51A3}"/>
          </ac:spMkLst>
        </pc:spChg>
        <pc:spChg chg="mod">
          <ac:chgData name="Benjamin Sayers" userId="c72c0fd0-f24f-4d95-a442-dab3c7b84c4b" providerId="ADAL" clId="{6A7C6493-BA29-4E3C-9879-CDA32DFB7B2A}" dt="2021-12-01T12:00:32.751" v="10"/>
          <ac:spMkLst>
            <pc:docMk/>
            <pc:sldMk cId="2806600729" sldId="928"/>
            <ac:spMk id="187" creationId="{763721CA-D3BA-4402-B72D-5643E1622BD8}"/>
          </ac:spMkLst>
        </pc:spChg>
        <pc:spChg chg="mod">
          <ac:chgData name="Benjamin Sayers" userId="c72c0fd0-f24f-4d95-a442-dab3c7b84c4b" providerId="ADAL" clId="{6A7C6493-BA29-4E3C-9879-CDA32DFB7B2A}" dt="2021-12-01T12:00:32.751" v="10"/>
          <ac:spMkLst>
            <pc:docMk/>
            <pc:sldMk cId="2806600729" sldId="928"/>
            <ac:spMk id="189" creationId="{146EE154-F4EE-4364-97C2-AFD9432BC6B3}"/>
          </ac:spMkLst>
        </pc:spChg>
        <pc:spChg chg="mod">
          <ac:chgData name="Benjamin Sayers" userId="c72c0fd0-f24f-4d95-a442-dab3c7b84c4b" providerId="ADAL" clId="{6A7C6493-BA29-4E3C-9879-CDA32DFB7B2A}" dt="2021-12-01T12:00:32.751" v="10"/>
          <ac:spMkLst>
            <pc:docMk/>
            <pc:sldMk cId="2806600729" sldId="928"/>
            <ac:spMk id="191" creationId="{E4E8ECB6-E27A-44D4-AB28-73B6CB67BE1B}"/>
          </ac:spMkLst>
        </pc:spChg>
        <pc:spChg chg="mod">
          <ac:chgData name="Benjamin Sayers" userId="c72c0fd0-f24f-4d95-a442-dab3c7b84c4b" providerId="ADAL" clId="{6A7C6493-BA29-4E3C-9879-CDA32DFB7B2A}" dt="2021-12-01T12:00:32.751" v="10"/>
          <ac:spMkLst>
            <pc:docMk/>
            <pc:sldMk cId="2806600729" sldId="928"/>
            <ac:spMk id="192" creationId="{18DF5345-AD2E-4DD8-AF13-AA8496979FDD}"/>
          </ac:spMkLst>
        </pc:spChg>
        <pc:spChg chg="mod">
          <ac:chgData name="Benjamin Sayers" userId="c72c0fd0-f24f-4d95-a442-dab3c7b84c4b" providerId="ADAL" clId="{6A7C6493-BA29-4E3C-9879-CDA32DFB7B2A}" dt="2021-12-01T12:00:32.751" v="10"/>
          <ac:spMkLst>
            <pc:docMk/>
            <pc:sldMk cId="2806600729" sldId="928"/>
            <ac:spMk id="194" creationId="{488C0B36-4B88-4A94-BE89-A25D0AFDFC0F}"/>
          </ac:spMkLst>
        </pc:spChg>
        <pc:spChg chg="mod">
          <ac:chgData name="Benjamin Sayers" userId="c72c0fd0-f24f-4d95-a442-dab3c7b84c4b" providerId="ADAL" clId="{6A7C6493-BA29-4E3C-9879-CDA32DFB7B2A}" dt="2021-12-01T12:00:32.751" v="10"/>
          <ac:spMkLst>
            <pc:docMk/>
            <pc:sldMk cId="2806600729" sldId="928"/>
            <ac:spMk id="196" creationId="{16A60FC8-B8AF-431D-A6F6-7CE91DC652DC}"/>
          </ac:spMkLst>
        </pc:spChg>
        <pc:spChg chg="mod">
          <ac:chgData name="Benjamin Sayers" userId="c72c0fd0-f24f-4d95-a442-dab3c7b84c4b" providerId="ADAL" clId="{6A7C6493-BA29-4E3C-9879-CDA32DFB7B2A}" dt="2021-12-01T12:00:32.751" v="10"/>
          <ac:spMkLst>
            <pc:docMk/>
            <pc:sldMk cId="2806600729" sldId="928"/>
            <ac:spMk id="197" creationId="{F0570502-D2A7-4759-88E3-869107A7D2F5}"/>
          </ac:spMkLst>
        </pc:spChg>
        <pc:spChg chg="mod">
          <ac:chgData name="Benjamin Sayers" userId="c72c0fd0-f24f-4d95-a442-dab3c7b84c4b" providerId="ADAL" clId="{6A7C6493-BA29-4E3C-9879-CDA32DFB7B2A}" dt="2021-12-01T12:00:32.751" v="10"/>
          <ac:spMkLst>
            <pc:docMk/>
            <pc:sldMk cId="2806600729" sldId="928"/>
            <ac:spMk id="199" creationId="{97E8A6EF-F5CA-4D7F-A504-0B6BC876C806}"/>
          </ac:spMkLst>
        </pc:spChg>
        <pc:spChg chg="mod">
          <ac:chgData name="Benjamin Sayers" userId="c72c0fd0-f24f-4d95-a442-dab3c7b84c4b" providerId="ADAL" clId="{6A7C6493-BA29-4E3C-9879-CDA32DFB7B2A}" dt="2021-12-01T12:00:32.751" v="10"/>
          <ac:spMkLst>
            <pc:docMk/>
            <pc:sldMk cId="2806600729" sldId="928"/>
            <ac:spMk id="201" creationId="{5083EBE4-ABA9-4151-9854-528EA310B6FF}"/>
          </ac:spMkLst>
        </pc:spChg>
        <pc:spChg chg="mod">
          <ac:chgData name="Benjamin Sayers" userId="c72c0fd0-f24f-4d95-a442-dab3c7b84c4b" providerId="ADAL" clId="{6A7C6493-BA29-4E3C-9879-CDA32DFB7B2A}" dt="2021-12-01T12:00:32.751" v="10"/>
          <ac:spMkLst>
            <pc:docMk/>
            <pc:sldMk cId="2806600729" sldId="928"/>
            <ac:spMk id="202" creationId="{2B36A400-46AC-4856-8163-90F2023C7CE6}"/>
          </ac:spMkLst>
        </pc:spChg>
        <pc:spChg chg="mod">
          <ac:chgData name="Benjamin Sayers" userId="c72c0fd0-f24f-4d95-a442-dab3c7b84c4b" providerId="ADAL" clId="{6A7C6493-BA29-4E3C-9879-CDA32DFB7B2A}" dt="2021-12-01T12:00:32.751" v="10"/>
          <ac:spMkLst>
            <pc:docMk/>
            <pc:sldMk cId="2806600729" sldId="928"/>
            <ac:spMk id="214" creationId="{2A9EFF69-0D12-40D2-ADE6-EA00A5A8633E}"/>
          </ac:spMkLst>
        </pc:spChg>
        <pc:spChg chg="mod">
          <ac:chgData name="Benjamin Sayers" userId="c72c0fd0-f24f-4d95-a442-dab3c7b84c4b" providerId="ADAL" clId="{6A7C6493-BA29-4E3C-9879-CDA32DFB7B2A}" dt="2021-12-01T12:00:32.751" v="10"/>
          <ac:spMkLst>
            <pc:docMk/>
            <pc:sldMk cId="2806600729" sldId="928"/>
            <ac:spMk id="216" creationId="{91BCE78D-65A0-447C-97D7-DD958EBA5CD0}"/>
          </ac:spMkLst>
        </pc:spChg>
        <pc:spChg chg="mod">
          <ac:chgData name="Benjamin Sayers" userId="c72c0fd0-f24f-4d95-a442-dab3c7b84c4b" providerId="ADAL" clId="{6A7C6493-BA29-4E3C-9879-CDA32DFB7B2A}" dt="2021-12-01T12:00:32.751" v="10"/>
          <ac:spMkLst>
            <pc:docMk/>
            <pc:sldMk cId="2806600729" sldId="928"/>
            <ac:spMk id="217" creationId="{D19CAE8E-8A5A-4C47-8D13-03365525B000}"/>
          </ac:spMkLst>
        </pc:spChg>
        <pc:spChg chg="mod">
          <ac:chgData name="Benjamin Sayers" userId="c72c0fd0-f24f-4d95-a442-dab3c7b84c4b" providerId="ADAL" clId="{6A7C6493-BA29-4E3C-9879-CDA32DFB7B2A}" dt="2021-12-01T12:00:32.751" v="10"/>
          <ac:spMkLst>
            <pc:docMk/>
            <pc:sldMk cId="2806600729" sldId="928"/>
            <ac:spMk id="219" creationId="{E0D397BC-B35C-40D6-8F0C-38F07E9338BA}"/>
          </ac:spMkLst>
        </pc:spChg>
        <pc:spChg chg="mod">
          <ac:chgData name="Benjamin Sayers" userId="c72c0fd0-f24f-4d95-a442-dab3c7b84c4b" providerId="ADAL" clId="{6A7C6493-BA29-4E3C-9879-CDA32DFB7B2A}" dt="2021-12-01T12:00:32.751" v="10"/>
          <ac:spMkLst>
            <pc:docMk/>
            <pc:sldMk cId="2806600729" sldId="928"/>
            <ac:spMk id="221" creationId="{438820A4-DB51-44E1-A09E-4C7318FCDD27}"/>
          </ac:spMkLst>
        </pc:spChg>
        <pc:spChg chg="mod">
          <ac:chgData name="Benjamin Sayers" userId="c72c0fd0-f24f-4d95-a442-dab3c7b84c4b" providerId="ADAL" clId="{6A7C6493-BA29-4E3C-9879-CDA32DFB7B2A}" dt="2021-12-01T12:00:32.751" v="10"/>
          <ac:spMkLst>
            <pc:docMk/>
            <pc:sldMk cId="2806600729" sldId="928"/>
            <ac:spMk id="222" creationId="{D55E4C7E-9769-4502-B274-1C6E7D3D59CB}"/>
          </ac:spMkLst>
        </pc:spChg>
        <pc:spChg chg="mod">
          <ac:chgData name="Benjamin Sayers" userId="c72c0fd0-f24f-4d95-a442-dab3c7b84c4b" providerId="ADAL" clId="{6A7C6493-BA29-4E3C-9879-CDA32DFB7B2A}" dt="2021-12-01T12:00:32.751" v="10"/>
          <ac:spMkLst>
            <pc:docMk/>
            <pc:sldMk cId="2806600729" sldId="928"/>
            <ac:spMk id="224" creationId="{ABB5C030-8A67-42D6-B012-D66A581DED00}"/>
          </ac:spMkLst>
        </pc:spChg>
        <pc:spChg chg="mod">
          <ac:chgData name="Benjamin Sayers" userId="c72c0fd0-f24f-4d95-a442-dab3c7b84c4b" providerId="ADAL" clId="{6A7C6493-BA29-4E3C-9879-CDA32DFB7B2A}" dt="2021-12-01T12:00:32.751" v="10"/>
          <ac:spMkLst>
            <pc:docMk/>
            <pc:sldMk cId="2806600729" sldId="928"/>
            <ac:spMk id="226" creationId="{B866AFC2-A4E9-4454-A556-2B9D73B5D1C9}"/>
          </ac:spMkLst>
        </pc:spChg>
        <pc:spChg chg="mod">
          <ac:chgData name="Benjamin Sayers" userId="c72c0fd0-f24f-4d95-a442-dab3c7b84c4b" providerId="ADAL" clId="{6A7C6493-BA29-4E3C-9879-CDA32DFB7B2A}" dt="2021-12-01T12:00:32.751" v="10"/>
          <ac:spMkLst>
            <pc:docMk/>
            <pc:sldMk cId="2806600729" sldId="928"/>
            <ac:spMk id="227" creationId="{E82901C9-FF96-4BED-ABED-C9CB69497C27}"/>
          </ac:spMkLst>
        </pc:spChg>
        <pc:spChg chg="mod">
          <ac:chgData name="Benjamin Sayers" userId="c72c0fd0-f24f-4d95-a442-dab3c7b84c4b" providerId="ADAL" clId="{6A7C6493-BA29-4E3C-9879-CDA32DFB7B2A}" dt="2021-12-01T12:00:32.751" v="10"/>
          <ac:spMkLst>
            <pc:docMk/>
            <pc:sldMk cId="2806600729" sldId="928"/>
            <ac:spMk id="229" creationId="{635AFA9B-140A-449F-BC64-B1A917DAFDB0}"/>
          </ac:spMkLst>
        </pc:spChg>
        <pc:spChg chg="mod">
          <ac:chgData name="Benjamin Sayers" userId="c72c0fd0-f24f-4d95-a442-dab3c7b84c4b" providerId="ADAL" clId="{6A7C6493-BA29-4E3C-9879-CDA32DFB7B2A}" dt="2021-12-01T12:00:32.751" v="10"/>
          <ac:spMkLst>
            <pc:docMk/>
            <pc:sldMk cId="2806600729" sldId="928"/>
            <ac:spMk id="231" creationId="{9AB64B00-2943-4EC1-B17D-960324D7FC76}"/>
          </ac:spMkLst>
        </pc:spChg>
        <pc:spChg chg="mod">
          <ac:chgData name="Benjamin Sayers" userId="c72c0fd0-f24f-4d95-a442-dab3c7b84c4b" providerId="ADAL" clId="{6A7C6493-BA29-4E3C-9879-CDA32DFB7B2A}" dt="2021-12-01T12:00:32.751" v="10"/>
          <ac:spMkLst>
            <pc:docMk/>
            <pc:sldMk cId="2806600729" sldId="928"/>
            <ac:spMk id="232" creationId="{14BF72E5-2FB2-4639-BBFC-EB401578CECB}"/>
          </ac:spMkLst>
        </pc:spChg>
        <pc:spChg chg="mod">
          <ac:chgData name="Benjamin Sayers" userId="c72c0fd0-f24f-4d95-a442-dab3c7b84c4b" providerId="ADAL" clId="{6A7C6493-BA29-4E3C-9879-CDA32DFB7B2A}" dt="2021-12-01T12:00:32.751" v="10"/>
          <ac:spMkLst>
            <pc:docMk/>
            <pc:sldMk cId="2806600729" sldId="928"/>
            <ac:spMk id="234" creationId="{74CEDADC-6148-4DD8-B269-096C3036B3FB}"/>
          </ac:spMkLst>
        </pc:spChg>
        <pc:spChg chg="mod">
          <ac:chgData name="Benjamin Sayers" userId="c72c0fd0-f24f-4d95-a442-dab3c7b84c4b" providerId="ADAL" clId="{6A7C6493-BA29-4E3C-9879-CDA32DFB7B2A}" dt="2021-12-01T12:00:32.751" v="10"/>
          <ac:spMkLst>
            <pc:docMk/>
            <pc:sldMk cId="2806600729" sldId="928"/>
            <ac:spMk id="236" creationId="{05A1A3D0-1662-4ACE-90A2-1E40158D781F}"/>
          </ac:spMkLst>
        </pc:spChg>
        <pc:spChg chg="mod">
          <ac:chgData name="Benjamin Sayers" userId="c72c0fd0-f24f-4d95-a442-dab3c7b84c4b" providerId="ADAL" clId="{6A7C6493-BA29-4E3C-9879-CDA32DFB7B2A}" dt="2021-12-01T12:00:32.751" v="10"/>
          <ac:spMkLst>
            <pc:docMk/>
            <pc:sldMk cId="2806600729" sldId="928"/>
            <ac:spMk id="237" creationId="{E1A86F40-2144-4606-9BA5-7C4398F99F89}"/>
          </ac:spMkLst>
        </pc:spChg>
        <pc:spChg chg="mod">
          <ac:chgData name="Benjamin Sayers" userId="c72c0fd0-f24f-4d95-a442-dab3c7b84c4b" providerId="ADAL" clId="{6A7C6493-BA29-4E3C-9879-CDA32DFB7B2A}" dt="2021-12-01T12:00:32.751" v="10"/>
          <ac:spMkLst>
            <pc:docMk/>
            <pc:sldMk cId="2806600729" sldId="928"/>
            <ac:spMk id="239" creationId="{A62C2D26-B060-4CBC-AC9F-ABBF4B07308C}"/>
          </ac:spMkLst>
        </pc:spChg>
        <pc:spChg chg="mod">
          <ac:chgData name="Benjamin Sayers" userId="c72c0fd0-f24f-4d95-a442-dab3c7b84c4b" providerId="ADAL" clId="{6A7C6493-BA29-4E3C-9879-CDA32DFB7B2A}" dt="2021-12-01T12:00:32.751" v="10"/>
          <ac:spMkLst>
            <pc:docMk/>
            <pc:sldMk cId="2806600729" sldId="928"/>
            <ac:spMk id="241" creationId="{BFADC4D9-BE32-4506-94FE-AC3D2084CE4A}"/>
          </ac:spMkLst>
        </pc:spChg>
        <pc:spChg chg="mod">
          <ac:chgData name="Benjamin Sayers" userId="c72c0fd0-f24f-4d95-a442-dab3c7b84c4b" providerId="ADAL" clId="{6A7C6493-BA29-4E3C-9879-CDA32DFB7B2A}" dt="2021-12-01T12:00:32.751" v="10"/>
          <ac:spMkLst>
            <pc:docMk/>
            <pc:sldMk cId="2806600729" sldId="928"/>
            <ac:spMk id="242" creationId="{6221D646-13FC-4B81-B778-E2D7E98F63DD}"/>
          </ac:spMkLst>
        </pc:spChg>
        <pc:spChg chg="mod">
          <ac:chgData name="Benjamin Sayers" userId="c72c0fd0-f24f-4d95-a442-dab3c7b84c4b" providerId="ADAL" clId="{6A7C6493-BA29-4E3C-9879-CDA32DFB7B2A}" dt="2021-12-01T12:00:32.751" v="10"/>
          <ac:spMkLst>
            <pc:docMk/>
            <pc:sldMk cId="2806600729" sldId="928"/>
            <ac:spMk id="243" creationId="{53D3B027-4C3F-4B38-8380-0105B2C86CB0}"/>
          </ac:spMkLst>
        </pc:spChg>
        <pc:spChg chg="mod">
          <ac:chgData name="Benjamin Sayers" userId="c72c0fd0-f24f-4d95-a442-dab3c7b84c4b" providerId="ADAL" clId="{6A7C6493-BA29-4E3C-9879-CDA32DFB7B2A}" dt="2021-12-01T12:00:32.751" v="10"/>
          <ac:spMkLst>
            <pc:docMk/>
            <pc:sldMk cId="2806600729" sldId="928"/>
            <ac:spMk id="244" creationId="{E82AE840-A01B-4741-8EFC-5EC86338952A}"/>
          </ac:spMkLst>
        </pc:spChg>
        <pc:spChg chg="mod">
          <ac:chgData name="Benjamin Sayers" userId="c72c0fd0-f24f-4d95-a442-dab3c7b84c4b" providerId="ADAL" clId="{6A7C6493-BA29-4E3C-9879-CDA32DFB7B2A}" dt="2021-12-01T12:00:32.751" v="10"/>
          <ac:spMkLst>
            <pc:docMk/>
            <pc:sldMk cId="2806600729" sldId="928"/>
            <ac:spMk id="245" creationId="{495BF4FF-54DB-4733-8859-596D3794E87B}"/>
          </ac:spMkLst>
        </pc:spChg>
        <pc:spChg chg="mod">
          <ac:chgData name="Benjamin Sayers" userId="c72c0fd0-f24f-4d95-a442-dab3c7b84c4b" providerId="ADAL" clId="{6A7C6493-BA29-4E3C-9879-CDA32DFB7B2A}" dt="2021-12-01T12:00:32.751" v="10"/>
          <ac:spMkLst>
            <pc:docMk/>
            <pc:sldMk cId="2806600729" sldId="928"/>
            <ac:spMk id="246" creationId="{68FF9D03-6BC4-4C72-8B34-8E5878017715}"/>
          </ac:spMkLst>
        </pc:spChg>
        <pc:grpChg chg="mod">
          <ac:chgData name="Benjamin Sayers" userId="c72c0fd0-f24f-4d95-a442-dab3c7b84c4b" providerId="ADAL" clId="{6A7C6493-BA29-4E3C-9879-CDA32DFB7B2A}" dt="2021-12-01T12:00:32.751" v="10"/>
          <ac:grpSpMkLst>
            <pc:docMk/>
            <pc:sldMk cId="2806600729" sldId="928"/>
            <ac:grpSpMk id="10" creationId="{09A615D5-3CEC-4777-877E-4D36FC7A97D0}"/>
          </ac:grpSpMkLst>
        </pc:grpChg>
        <pc:grpChg chg="mod">
          <ac:chgData name="Benjamin Sayers" userId="c72c0fd0-f24f-4d95-a442-dab3c7b84c4b" providerId="ADAL" clId="{6A7C6493-BA29-4E3C-9879-CDA32DFB7B2A}" dt="2021-12-01T12:00:32.751" v="10"/>
          <ac:grpSpMkLst>
            <pc:docMk/>
            <pc:sldMk cId="2806600729" sldId="928"/>
            <ac:grpSpMk id="26" creationId="{C48226C2-FE0A-4C34-AA50-FEB62CD241CB}"/>
          </ac:grpSpMkLst>
        </pc:grpChg>
        <pc:grpChg chg="mod">
          <ac:chgData name="Benjamin Sayers" userId="c72c0fd0-f24f-4d95-a442-dab3c7b84c4b" providerId="ADAL" clId="{6A7C6493-BA29-4E3C-9879-CDA32DFB7B2A}" dt="2021-12-01T12:00:32.751" v="10"/>
          <ac:grpSpMkLst>
            <pc:docMk/>
            <pc:sldMk cId="2806600729" sldId="928"/>
            <ac:grpSpMk id="29" creationId="{392E132F-D1E7-44BB-8853-AAA0B420FAC1}"/>
          </ac:grpSpMkLst>
        </pc:grpChg>
        <pc:grpChg chg="mod">
          <ac:chgData name="Benjamin Sayers" userId="c72c0fd0-f24f-4d95-a442-dab3c7b84c4b" providerId="ADAL" clId="{6A7C6493-BA29-4E3C-9879-CDA32DFB7B2A}" dt="2021-12-01T12:00:32.751" v="10"/>
          <ac:grpSpMkLst>
            <pc:docMk/>
            <pc:sldMk cId="2806600729" sldId="928"/>
            <ac:grpSpMk id="38" creationId="{06D4C883-59A7-4D8C-B993-B69C56B37E1B}"/>
          </ac:grpSpMkLst>
        </pc:grpChg>
        <pc:grpChg chg="mod">
          <ac:chgData name="Benjamin Sayers" userId="c72c0fd0-f24f-4d95-a442-dab3c7b84c4b" providerId="ADAL" clId="{6A7C6493-BA29-4E3C-9879-CDA32DFB7B2A}" dt="2021-12-01T12:00:32.751" v="10"/>
          <ac:grpSpMkLst>
            <pc:docMk/>
            <pc:sldMk cId="2806600729" sldId="928"/>
            <ac:grpSpMk id="60" creationId="{A3404F41-4B32-492E-9267-225FFAE6B10B}"/>
          </ac:grpSpMkLst>
        </pc:grpChg>
        <pc:grpChg chg="mod">
          <ac:chgData name="Benjamin Sayers" userId="c72c0fd0-f24f-4d95-a442-dab3c7b84c4b" providerId="ADAL" clId="{6A7C6493-BA29-4E3C-9879-CDA32DFB7B2A}" dt="2021-12-01T12:00:32.751" v="10"/>
          <ac:grpSpMkLst>
            <pc:docMk/>
            <pc:sldMk cId="2806600729" sldId="928"/>
            <ac:grpSpMk id="62" creationId="{D25A7B39-1B05-4E50-B464-0DF6A5D66D13}"/>
          </ac:grpSpMkLst>
        </pc:grpChg>
        <pc:grpChg chg="mod">
          <ac:chgData name="Benjamin Sayers" userId="c72c0fd0-f24f-4d95-a442-dab3c7b84c4b" providerId="ADAL" clId="{6A7C6493-BA29-4E3C-9879-CDA32DFB7B2A}" dt="2021-12-01T12:00:32.751" v="10"/>
          <ac:grpSpMkLst>
            <pc:docMk/>
            <pc:sldMk cId="2806600729" sldId="928"/>
            <ac:grpSpMk id="65" creationId="{2523E271-3946-4168-8F0F-71B54B10D086}"/>
          </ac:grpSpMkLst>
        </pc:grpChg>
        <pc:grpChg chg="mod">
          <ac:chgData name="Benjamin Sayers" userId="c72c0fd0-f24f-4d95-a442-dab3c7b84c4b" providerId="ADAL" clId="{6A7C6493-BA29-4E3C-9879-CDA32DFB7B2A}" dt="2021-12-01T12:00:32.751" v="10"/>
          <ac:grpSpMkLst>
            <pc:docMk/>
            <pc:sldMk cId="2806600729" sldId="928"/>
            <ac:grpSpMk id="71" creationId="{6D01864E-7440-41E1-B963-28D6DE42896F}"/>
          </ac:grpSpMkLst>
        </pc:grpChg>
        <pc:grpChg chg="mod">
          <ac:chgData name="Benjamin Sayers" userId="c72c0fd0-f24f-4d95-a442-dab3c7b84c4b" providerId="ADAL" clId="{6A7C6493-BA29-4E3C-9879-CDA32DFB7B2A}" dt="2021-12-01T12:00:32.751" v="10"/>
          <ac:grpSpMkLst>
            <pc:docMk/>
            <pc:sldMk cId="2806600729" sldId="928"/>
            <ac:grpSpMk id="85" creationId="{CD8CD5A0-1CE8-4625-AC58-072F5B8D1CAA}"/>
          </ac:grpSpMkLst>
        </pc:grpChg>
        <pc:grpChg chg="mod">
          <ac:chgData name="Benjamin Sayers" userId="c72c0fd0-f24f-4d95-a442-dab3c7b84c4b" providerId="ADAL" clId="{6A7C6493-BA29-4E3C-9879-CDA32DFB7B2A}" dt="2021-12-01T12:00:32.751" v="10"/>
          <ac:grpSpMkLst>
            <pc:docMk/>
            <pc:sldMk cId="2806600729" sldId="928"/>
            <ac:grpSpMk id="87" creationId="{37E78335-5FCD-4DB6-AB9E-451859B4B7D2}"/>
          </ac:grpSpMkLst>
        </pc:grpChg>
        <pc:grpChg chg="mod">
          <ac:chgData name="Benjamin Sayers" userId="c72c0fd0-f24f-4d95-a442-dab3c7b84c4b" providerId="ADAL" clId="{6A7C6493-BA29-4E3C-9879-CDA32DFB7B2A}" dt="2021-12-01T12:00:32.751" v="10"/>
          <ac:grpSpMkLst>
            <pc:docMk/>
            <pc:sldMk cId="2806600729" sldId="928"/>
            <ac:grpSpMk id="90" creationId="{A9B2653C-AE5A-40A1-97AC-074517AFCD54}"/>
          </ac:grpSpMkLst>
        </pc:grpChg>
        <pc:grpChg chg="mod">
          <ac:chgData name="Benjamin Sayers" userId="c72c0fd0-f24f-4d95-a442-dab3c7b84c4b" providerId="ADAL" clId="{6A7C6493-BA29-4E3C-9879-CDA32DFB7B2A}" dt="2021-12-01T12:00:32.751" v="10"/>
          <ac:grpSpMkLst>
            <pc:docMk/>
            <pc:sldMk cId="2806600729" sldId="928"/>
            <ac:grpSpMk id="92" creationId="{3B5BAB10-07B4-44B3-8FE9-72A55D77BEEC}"/>
          </ac:grpSpMkLst>
        </pc:grpChg>
        <pc:grpChg chg="mod">
          <ac:chgData name="Benjamin Sayers" userId="c72c0fd0-f24f-4d95-a442-dab3c7b84c4b" providerId="ADAL" clId="{6A7C6493-BA29-4E3C-9879-CDA32DFB7B2A}" dt="2021-12-01T12:00:32.751" v="10"/>
          <ac:grpSpMkLst>
            <pc:docMk/>
            <pc:sldMk cId="2806600729" sldId="928"/>
            <ac:grpSpMk id="105" creationId="{219AC9C6-65F4-4018-82BC-07A29FBEC78A}"/>
          </ac:grpSpMkLst>
        </pc:grpChg>
        <pc:grpChg chg="mod">
          <ac:chgData name="Benjamin Sayers" userId="c72c0fd0-f24f-4d95-a442-dab3c7b84c4b" providerId="ADAL" clId="{6A7C6493-BA29-4E3C-9879-CDA32DFB7B2A}" dt="2021-12-01T12:00:32.751" v="10"/>
          <ac:grpSpMkLst>
            <pc:docMk/>
            <pc:sldMk cId="2806600729" sldId="928"/>
            <ac:grpSpMk id="108" creationId="{9020D39F-5E50-4BEE-B924-348F7BC1C75E}"/>
          </ac:grpSpMkLst>
        </pc:grpChg>
        <pc:grpChg chg="mod">
          <ac:chgData name="Benjamin Sayers" userId="c72c0fd0-f24f-4d95-a442-dab3c7b84c4b" providerId="ADAL" clId="{6A7C6493-BA29-4E3C-9879-CDA32DFB7B2A}" dt="2021-12-01T12:00:32.751" v="10"/>
          <ac:grpSpMkLst>
            <pc:docMk/>
            <pc:sldMk cId="2806600729" sldId="928"/>
            <ac:grpSpMk id="109" creationId="{FDC40CC6-7E39-49B4-90C8-83AC02AF6F40}"/>
          </ac:grpSpMkLst>
        </pc:grpChg>
        <pc:grpChg chg="mod">
          <ac:chgData name="Benjamin Sayers" userId="c72c0fd0-f24f-4d95-a442-dab3c7b84c4b" providerId="ADAL" clId="{6A7C6493-BA29-4E3C-9879-CDA32DFB7B2A}" dt="2021-12-01T12:00:32.751" v="10"/>
          <ac:grpSpMkLst>
            <pc:docMk/>
            <pc:sldMk cId="2806600729" sldId="928"/>
            <ac:grpSpMk id="112" creationId="{BD83CC77-32A5-4716-A41F-9E2BF0FB1BD7}"/>
          </ac:grpSpMkLst>
        </pc:grpChg>
        <pc:grpChg chg="mod">
          <ac:chgData name="Benjamin Sayers" userId="c72c0fd0-f24f-4d95-a442-dab3c7b84c4b" providerId="ADAL" clId="{6A7C6493-BA29-4E3C-9879-CDA32DFB7B2A}" dt="2021-12-01T12:00:32.751" v="10"/>
          <ac:grpSpMkLst>
            <pc:docMk/>
            <pc:sldMk cId="2806600729" sldId="928"/>
            <ac:grpSpMk id="133" creationId="{D87EC6D2-5A11-4D1B-BB17-D4C8B13B42E6}"/>
          </ac:grpSpMkLst>
        </pc:grpChg>
        <pc:grpChg chg="mod">
          <ac:chgData name="Benjamin Sayers" userId="c72c0fd0-f24f-4d95-a442-dab3c7b84c4b" providerId="ADAL" clId="{6A7C6493-BA29-4E3C-9879-CDA32DFB7B2A}" dt="2021-12-01T12:00:32.751" v="10"/>
          <ac:grpSpMkLst>
            <pc:docMk/>
            <pc:sldMk cId="2806600729" sldId="928"/>
            <ac:grpSpMk id="135" creationId="{376C5238-FDC7-4F41-B771-F7BF1E0C4431}"/>
          </ac:grpSpMkLst>
        </pc:grpChg>
        <pc:grpChg chg="mod">
          <ac:chgData name="Benjamin Sayers" userId="c72c0fd0-f24f-4d95-a442-dab3c7b84c4b" providerId="ADAL" clId="{6A7C6493-BA29-4E3C-9879-CDA32DFB7B2A}" dt="2021-12-01T12:00:32.751" v="10"/>
          <ac:grpSpMkLst>
            <pc:docMk/>
            <pc:sldMk cId="2806600729" sldId="928"/>
            <ac:grpSpMk id="143" creationId="{C7E4ED7C-0329-4097-8FFC-970DDB6B58EF}"/>
          </ac:grpSpMkLst>
        </pc:grpChg>
        <pc:grpChg chg="mod">
          <ac:chgData name="Benjamin Sayers" userId="c72c0fd0-f24f-4d95-a442-dab3c7b84c4b" providerId="ADAL" clId="{6A7C6493-BA29-4E3C-9879-CDA32DFB7B2A}" dt="2021-12-01T12:00:32.751" v="10"/>
          <ac:grpSpMkLst>
            <pc:docMk/>
            <pc:sldMk cId="2806600729" sldId="928"/>
            <ac:grpSpMk id="145" creationId="{53071D6B-1E41-4C13-A62A-7CB648F3D8C8}"/>
          </ac:grpSpMkLst>
        </pc:grpChg>
        <pc:grpChg chg="mod">
          <ac:chgData name="Benjamin Sayers" userId="c72c0fd0-f24f-4d95-a442-dab3c7b84c4b" providerId="ADAL" clId="{6A7C6493-BA29-4E3C-9879-CDA32DFB7B2A}" dt="2021-12-01T12:00:32.751" v="10"/>
          <ac:grpSpMkLst>
            <pc:docMk/>
            <pc:sldMk cId="2806600729" sldId="928"/>
            <ac:grpSpMk id="153" creationId="{DC50910B-AADE-467E-B5CC-1F88477EDAA9}"/>
          </ac:grpSpMkLst>
        </pc:grpChg>
        <pc:grpChg chg="mod">
          <ac:chgData name="Benjamin Sayers" userId="c72c0fd0-f24f-4d95-a442-dab3c7b84c4b" providerId="ADAL" clId="{6A7C6493-BA29-4E3C-9879-CDA32DFB7B2A}" dt="2021-12-01T12:00:32.751" v="10"/>
          <ac:grpSpMkLst>
            <pc:docMk/>
            <pc:sldMk cId="2806600729" sldId="928"/>
            <ac:grpSpMk id="155" creationId="{7DB17EC8-E166-4397-B8EF-0BE84FB77F24}"/>
          </ac:grpSpMkLst>
        </pc:grpChg>
        <pc:grpChg chg="mod">
          <ac:chgData name="Benjamin Sayers" userId="c72c0fd0-f24f-4d95-a442-dab3c7b84c4b" providerId="ADAL" clId="{6A7C6493-BA29-4E3C-9879-CDA32DFB7B2A}" dt="2021-12-01T12:00:32.751" v="10"/>
          <ac:grpSpMkLst>
            <pc:docMk/>
            <pc:sldMk cId="2806600729" sldId="928"/>
            <ac:grpSpMk id="163" creationId="{533B5C94-E95E-4FCC-9EE1-658FAE140F5B}"/>
          </ac:grpSpMkLst>
        </pc:grpChg>
        <pc:grpChg chg="mod">
          <ac:chgData name="Benjamin Sayers" userId="c72c0fd0-f24f-4d95-a442-dab3c7b84c4b" providerId="ADAL" clId="{6A7C6493-BA29-4E3C-9879-CDA32DFB7B2A}" dt="2021-12-01T12:00:32.751" v="10"/>
          <ac:grpSpMkLst>
            <pc:docMk/>
            <pc:sldMk cId="2806600729" sldId="928"/>
            <ac:grpSpMk id="165" creationId="{5D5B4803-6450-497E-BD4F-F7986EBFA699}"/>
          </ac:grpSpMkLst>
        </pc:grpChg>
        <pc:grpChg chg="mod">
          <ac:chgData name="Benjamin Sayers" userId="c72c0fd0-f24f-4d95-a442-dab3c7b84c4b" providerId="ADAL" clId="{6A7C6493-BA29-4E3C-9879-CDA32DFB7B2A}" dt="2021-12-01T12:00:32.751" v="10"/>
          <ac:grpSpMkLst>
            <pc:docMk/>
            <pc:sldMk cId="2806600729" sldId="928"/>
            <ac:grpSpMk id="168" creationId="{729A9B34-9F88-4732-BF4F-1DE0A8889C6D}"/>
          </ac:grpSpMkLst>
        </pc:grpChg>
        <pc:grpChg chg="mod">
          <ac:chgData name="Benjamin Sayers" userId="c72c0fd0-f24f-4d95-a442-dab3c7b84c4b" providerId="ADAL" clId="{6A7C6493-BA29-4E3C-9879-CDA32DFB7B2A}" dt="2021-12-01T12:00:32.751" v="10"/>
          <ac:grpSpMkLst>
            <pc:docMk/>
            <pc:sldMk cId="2806600729" sldId="928"/>
            <ac:grpSpMk id="170" creationId="{5EAD01FD-BE24-459B-95DA-7762E526AE84}"/>
          </ac:grpSpMkLst>
        </pc:grpChg>
        <pc:grpChg chg="mod">
          <ac:chgData name="Benjamin Sayers" userId="c72c0fd0-f24f-4d95-a442-dab3c7b84c4b" providerId="ADAL" clId="{6A7C6493-BA29-4E3C-9879-CDA32DFB7B2A}" dt="2021-12-01T12:00:32.751" v="10"/>
          <ac:grpSpMkLst>
            <pc:docMk/>
            <pc:sldMk cId="2806600729" sldId="928"/>
            <ac:grpSpMk id="173" creationId="{CA5D0ABB-4DC9-498D-8317-A9C65C365476}"/>
          </ac:grpSpMkLst>
        </pc:grpChg>
        <pc:grpChg chg="mod">
          <ac:chgData name="Benjamin Sayers" userId="c72c0fd0-f24f-4d95-a442-dab3c7b84c4b" providerId="ADAL" clId="{6A7C6493-BA29-4E3C-9879-CDA32DFB7B2A}" dt="2021-12-01T12:00:32.751" v="10"/>
          <ac:grpSpMkLst>
            <pc:docMk/>
            <pc:sldMk cId="2806600729" sldId="928"/>
            <ac:grpSpMk id="175" creationId="{62DC1067-405F-4177-B99C-B25A0EC792EF}"/>
          </ac:grpSpMkLst>
        </pc:grpChg>
        <pc:grpChg chg="mod">
          <ac:chgData name="Benjamin Sayers" userId="c72c0fd0-f24f-4d95-a442-dab3c7b84c4b" providerId="ADAL" clId="{6A7C6493-BA29-4E3C-9879-CDA32DFB7B2A}" dt="2021-12-01T12:00:32.751" v="10"/>
          <ac:grpSpMkLst>
            <pc:docMk/>
            <pc:sldMk cId="2806600729" sldId="928"/>
            <ac:grpSpMk id="178" creationId="{812CEEFD-5B0B-406C-BD95-00C1420E0386}"/>
          </ac:grpSpMkLst>
        </pc:grpChg>
        <pc:grpChg chg="mod">
          <ac:chgData name="Benjamin Sayers" userId="c72c0fd0-f24f-4d95-a442-dab3c7b84c4b" providerId="ADAL" clId="{6A7C6493-BA29-4E3C-9879-CDA32DFB7B2A}" dt="2021-12-01T12:00:32.751" v="10"/>
          <ac:grpSpMkLst>
            <pc:docMk/>
            <pc:sldMk cId="2806600729" sldId="928"/>
            <ac:grpSpMk id="180" creationId="{8C071710-4F0F-4E94-9B7F-530C373F4307}"/>
          </ac:grpSpMkLst>
        </pc:grpChg>
        <pc:grpChg chg="mod">
          <ac:chgData name="Benjamin Sayers" userId="c72c0fd0-f24f-4d95-a442-dab3c7b84c4b" providerId="ADAL" clId="{6A7C6493-BA29-4E3C-9879-CDA32DFB7B2A}" dt="2021-12-01T12:00:32.751" v="10"/>
          <ac:grpSpMkLst>
            <pc:docMk/>
            <pc:sldMk cId="2806600729" sldId="928"/>
            <ac:grpSpMk id="183" creationId="{C173F9BE-A9F5-462F-8F33-EEC58C9ED725}"/>
          </ac:grpSpMkLst>
        </pc:grpChg>
        <pc:grpChg chg="mod">
          <ac:chgData name="Benjamin Sayers" userId="c72c0fd0-f24f-4d95-a442-dab3c7b84c4b" providerId="ADAL" clId="{6A7C6493-BA29-4E3C-9879-CDA32DFB7B2A}" dt="2021-12-01T12:00:32.751" v="10"/>
          <ac:grpSpMkLst>
            <pc:docMk/>
            <pc:sldMk cId="2806600729" sldId="928"/>
            <ac:grpSpMk id="185" creationId="{B97C1BA4-57D3-41C2-B53A-8F0D769207A1}"/>
          </ac:grpSpMkLst>
        </pc:grpChg>
        <pc:grpChg chg="mod">
          <ac:chgData name="Benjamin Sayers" userId="c72c0fd0-f24f-4d95-a442-dab3c7b84c4b" providerId="ADAL" clId="{6A7C6493-BA29-4E3C-9879-CDA32DFB7B2A}" dt="2021-12-01T12:00:32.751" v="10"/>
          <ac:grpSpMkLst>
            <pc:docMk/>
            <pc:sldMk cId="2806600729" sldId="928"/>
            <ac:grpSpMk id="188" creationId="{E263718D-C825-44FE-86F9-0A34E9A0C150}"/>
          </ac:grpSpMkLst>
        </pc:grpChg>
        <pc:grpChg chg="mod">
          <ac:chgData name="Benjamin Sayers" userId="c72c0fd0-f24f-4d95-a442-dab3c7b84c4b" providerId="ADAL" clId="{6A7C6493-BA29-4E3C-9879-CDA32DFB7B2A}" dt="2021-12-01T12:00:32.751" v="10"/>
          <ac:grpSpMkLst>
            <pc:docMk/>
            <pc:sldMk cId="2806600729" sldId="928"/>
            <ac:grpSpMk id="190" creationId="{77D09D81-C83F-4936-8487-E6126BF9B201}"/>
          </ac:grpSpMkLst>
        </pc:grpChg>
        <pc:grpChg chg="mod">
          <ac:chgData name="Benjamin Sayers" userId="c72c0fd0-f24f-4d95-a442-dab3c7b84c4b" providerId="ADAL" clId="{6A7C6493-BA29-4E3C-9879-CDA32DFB7B2A}" dt="2021-12-01T12:00:32.751" v="10"/>
          <ac:grpSpMkLst>
            <pc:docMk/>
            <pc:sldMk cId="2806600729" sldId="928"/>
            <ac:grpSpMk id="193" creationId="{A1163060-22F0-4380-8CE1-425F4D680379}"/>
          </ac:grpSpMkLst>
        </pc:grpChg>
        <pc:grpChg chg="mod">
          <ac:chgData name="Benjamin Sayers" userId="c72c0fd0-f24f-4d95-a442-dab3c7b84c4b" providerId="ADAL" clId="{6A7C6493-BA29-4E3C-9879-CDA32DFB7B2A}" dt="2021-12-01T12:00:32.751" v="10"/>
          <ac:grpSpMkLst>
            <pc:docMk/>
            <pc:sldMk cId="2806600729" sldId="928"/>
            <ac:grpSpMk id="195" creationId="{9DB61FC2-D232-4006-9205-DABE2C9E372F}"/>
          </ac:grpSpMkLst>
        </pc:grpChg>
        <pc:grpChg chg="mod">
          <ac:chgData name="Benjamin Sayers" userId="c72c0fd0-f24f-4d95-a442-dab3c7b84c4b" providerId="ADAL" clId="{6A7C6493-BA29-4E3C-9879-CDA32DFB7B2A}" dt="2021-12-01T12:00:32.751" v="10"/>
          <ac:grpSpMkLst>
            <pc:docMk/>
            <pc:sldMk cId="2806600729" sldId="928"/>
            <ac:grpSpMk id="198" creationId="{BE9D90A3-D356-4CA4-90CD-DD7EE3FB0CC5}"/>
          </ac:grpSpMkLst>
        </pc:grpChg>
        <pc:grpChg chg="mod">
          <ac:chgData name="Benjamin Sayers" userId="c72c0fd0-f24f-4d95-a442-dab3c7b84c4b" providerId="ADAL" clId="{6A7C6493-BA29-4E3C-9879-CDA32DFB7B2A}" dt="2021-12-01T12:00:32.751" v="10"/>
          <ac:grpSpMkLst>
            <pc:docMk/>
            <pc:sldMk cId="2806600729" sldId="928"/>
            <ac:grpSpMk id="200" creationId="{B50A938F-7B80-43CF-95C5-B46A37163B7E}"/>
          </ac:grpSpMkLst>
        </pc:grpChg>
        <pc:grpChg chg="mod">
          <ac:chgData name="Benjamin Sayers" userId="c72c0fd0-f24f-4d95-a442-dab3c7b84c4b" providerId="ADAL" clId="{6A7C6493-BA29-4E3C-9879-CDA32DFB7B2A}" dt="2021-12-01T12:00:32.751" v="10"/>
          <ac:grpSpMkLst>
            <pc:docMk/>
            <pc:sldMk cId="2806600729" sldId="928"/>
            <ac:grpSpMk id="213" creationId="{4ED2294E-BAF7-4B02-83F3-7355490059FC}"/>
          </ac:grpSpMkLst>
        </pc:grpChg>
        <pc:grpChg chg="mod">
          <ac:chgData name="Benjamin Sayers" userId="c72c0fd0-f24f-4d95-a442-dab3c7b84c4b" providerId="ADAL" clId="{6A7C6493-BA29-4E3C-9879-CDA32DFB7B2A}" dt="2021-12-01T12:00:32.751" v="10"/>
          <ac:grpSpMkLst>
            <pc:docMk/>
            <pc:sldMk cId="2806600729" sldId="928"/>
            <ac:grpSpMk id="215" creationId="{1FE665D3-427A-435C-A8D7-D133AB2715DC}"/>
          </ac:grpSpMkLst>
        </pc:grpChg>
        <pc:grpChg chg="mod">
          <ac:chgData name="Benjamin Sayers" userId="c72c0fd0-f24f-4d95-a442-dab3c7b84c4b" providerId="ADAL" clId="{6A7C6493-BA29-4E3C-9879-CDA32DFB7B2A}" dt="2021-12-01T12:00:32.751" v="10"/>
          <ac:grpSpMkLst>
            <pc:docMk/>
            <pc:sldMk cId="2806600729" sldId="928"/>
            <ac:grpSpMk id="218" creationId="{62E4C044-FD4A-45F7-BBF9-1234EF7358DE}"/>
          </ac:grpSpMkLst>
        </pc:grpChg>
        <pc:grpChg chg="mod">
          <ac:chgData name="Benjamin Sayers" userId="c72c0fd0-f24f-4d95-a442-dab3c7b84c4b" providerId="ADAL" clId="{6A7C6493-BA29-4E3C-9879-CDA32DFB7B2A}" dt="2021-12-01T12:00:32.751" v="10"/>
          <ac:grpSpMkLst>
            <pc:docMk/>
            <pc:sldMk cId="2806600729" sldId="928"/>
            <ac:grpSpMk id="220" creationId="{025AF93C-F4F7-4B28-BCF6-31D67019D865}"/>
          </ac:grpSpMkLst>
        </pc:grpChg>
        <pc:grpChg chg="mod">
          <ac:chgData name="Benjamin Sayers" userId="c72c0fd0-f24f-4d95-a442-dab3c7b84c4b" providerId="ADAL" clId="{6A7C6493-BA29-4E3C-9879-CDA32DFB7B2A}" dt="2021-12-01T12:00:32.751" v="10"/>
          <ac:grpSpMkLst>
            <pc:docMk/>
            <pc:sldMk cId="2806600729" sldId="928"/>
            <ac:grpSpMk id="223" creationId="{2CF20E9C-1422-47F3-BB5F-73888C63DC00}"/>
          </ac:grpSpMkLst>
        </pc:grpChg>
        <pc:grpChg chg="mod">
          <ac:chgData name="Benjamin Sayers" userId="c72c0fd0-f24f-4d95-a442-dab3c7b84c4b" providerId="ADAL" clId="{6A7C6493-BA29-4E3C-9879-CDA32DFB7B2A}" dt="2021-12-01T12:00:32.751" v="10"/>
          <ac:grpSpMkLst>
            <pc:docMk/>
            <pc:sldMk cId="2806600729" sldId="928"/>
            <ac:grpSpMk id="225" creationId="{68CD10A9-80DD-424A-BD7D-59EBEE47C74E}"/>
          </ac:grpSpMkLst>
        </pc:grpChg>
        <pc:grpChg chg="mod">
          <ac:chgData name="Benjamin Sayers" userId="c72c0fd0-f24f-4d95-a442-dab3c7b84c4b" providerId="ADAL" clId="{6A7C6493-BA29-4E3C-9879-CDA32DFB7B2A}" dt="2021-12-01T12:00:32.751" v="10"/>
          <ac:grpSpMkLst>
            <pc:docMk/>
            <pc:sldMk cId="2806600729" sldId="928"/>
            <ac:grpSpMk id="228" creationId="{996DDA3F-B49B-433B-BD2D-37B1CED20416}"/>
          </ac:grpSpMkLst>
        </pc:grpChg>
        <pc:grpChg chg="mod">
          <ac:chgData name="Benjamin Sayers" userId="c72c0fd0-f24f-4d95-a442-dab3c7b84c4b" providerId="ADAL" clId="{6A7C6493-BA29-4E3C-9879-CDA32DFB7B2A}" dt="2021-12-01T12:00:32.751" v="10"/>
          <ac:grpSpMkLst>
            <pc:docMk/>
            <pc:sldMk cId="2806600729" sldId="928"/>
            <ac:grpSpMk id="230" creationId="{0135A6E1-8B7C-4D89-BDB9-ED452B4A9CCD}"/>
          </ac:grpSpMkLst>
        </pc:grpChg>
        <pc:grpChg chg="mod">
          <ac:chgData name="Benjamin Sayers" userId="c72c0fd0-f24f-4d95-a442-dab3c7b84c4b" providerId="ADAL" clId="{6A7C6493-BA29-4E3C-9879-CDA32DFB7B2A}" dt="2021-12-01T12:00:32.751" v="10"/>
          <ac:grpSpMkLst>
            <pc:docMk/>
            <pc:sldMk cId="2806600729" sldId="928"/>
            <ac:grpSpMk id="233" creationId="{74D160F8-ABB5-4A2D-BE36-C3CC6D262A6E}"/>
          </ac:grpSpMkLst>
        </pc:grpChg>
        <pc:grpChg chg="mod">
          <ac:chgData name="Benjamin Sayers" userId="c72c0fd0-f24f-4d95-a442-dab3c7b84c4b" providerId="ADAL" clId="{6A7C6493-BA29-4E3C-9879-CDA32DFB7B2A}" dt="2021-12-01T12:00:32.751" v="10"/>
          <ac:grpSpMkLst>
            <pc:docMk/>
            <pc:sldMk cId="2806600729" sldId="928"/>
            <ac:grpSpMk id="235" creationId="{97CFABF1-6631-4138-A02C-4FA6D6052166}"/>
          </ac:grpSpMkLst>
        </pc:grpChg>
        <pc:grpChg chg="mod">
          <ac:chgData name="Benjamin Sayers" userId="c72c0fd0-f24f-4d95-a442-dab3c7b84c4b" providerId="ADAL" clId="{6A7C6493-BA29-4E3C-9879-CDA32DFB7B2A}" dt="2021-12-01T12:00:32.751" v="10"/>
          <ac:grpSpMkLst>
            <pc:docMk/>
            <pc:sldMk cId="2806600729" sldId="928"/>
            <ac:grpSpMk id="238" creationId="{2798569B-EE0D-4B04-B4E8-7EA5F977A35D}"/>
          </ac:grpSpMkLst>
        </pc:grpChg>
        <pc:grpChg chg="mod">
          <ac:chgData name="Benjamin Sayers" userId="c72c0fd0-f24f-4d95-a442-dab3c7b84c4b" providerId="ADAL" clId="{6A7C6493-BA29-4E3C-9879-CDA32DFB7B2A}" dt="2021-12-01T12:00:32.751" v="10"/>
          <ac:grpSpMkLst>
            <pc:docMk/>
            <pc:sldMk cId="2806600729" sldId="928"/>
            <ac:grpSpMk id="240" creationId="{84A55364-FD19-4145-9D45-03FE6F50E94F}"/>
          </ac:grpSpMkLst>
        </pc:grpChg>
        <pc:picChg chg="mod">
          <ac:chgData name="Benjamin Sayers" userId="c72c0fd0-f24f-4d95-a442-dab3c7b84c4b" providerId="ADAL" clId="{6A7C6493-BA29-4E3C-9879-CDA32DFB7B2A}" dt="2021-12-01T12:00:32.751" v="10"/>
          <ac:picMkLst>
            <pc:docMk/>
            <pc:sldMk cId="2806600729" sldId="928"/>
            <ac:picMk id="49" creationId="{701BCCD4-594E-4746-AFBE-C375EA7D221B}"/>
          </ac:picMkLst>
        </pc:picChg>
        <pc:picChg chg="mod">
          <ac:chgData name="Benjamin Sayers" userId="c72c0fd0-f24f-4d95-a442-dab3c7b84c4b" providerId="ADAL" clId="{6A7C6493-BA29-4E3C-9879-CDA32DFB7B2A}" dt="2021-12-01T12:00:32.751" v="10"/>
          <ac:picMkLst>
            <pc:docMk/>
            <pc:sldMk cId="2806600729" sldId="928"/>
            <ac:picMk id="70" creationId="{802B7252-44B4-4570-84E4-4A29418C0C96}"/>
          </ac:picMkLst>
        </pc:picChg>
        <pc:picChg chg="mod">
          <ac:chgData name="Benjamin Sayers" userId="c72c0fd0-f24f-4d95-a442-dab3c7b84c4b" providerId="ADAL" clId="{6A7C6493-BA29-4E3C-9879-CDA32DFB7B2A}" dt="2021-12-01T12:00:32.751" v="10"/>
          <ac:picMkLst>
            <pc:docMk/>
            <pc:sldMk cId="2806600729" sldId="928"/>
            <ac:picMk id="73" creationId="{8CCD8FEE-786B-4975-9731-0FF04FC093AB}"/>
          </ac:picMkLst>
        </pc:picChg>
        <pc:picChg chg="mod">
          <ac:chgData name="Benjamin Sayers" userId="c72c0fd0-f24f-4d95-a442-dab3c7b84c4b" providerId="ADAL" clId="{6A7C6493-BA29-4E3C-9879-CDA32DFB7B2A}" dt="2021-12-01T12:00:32.751" v="10"/>
          <ac:picMkLst>
            <pc:docMk/>
            <pc:sldMk cId="2806600729" sldId="928"/>
            <ac:picMk id="203" creationId="{CE0ABBC7-9171-4F81-A752-0DE0A51305A9}"/>
          </ac:picMkLst>
        </pc:picChg>
        <pc:picChg chg="mod">
          <ac:chgData name="Benjamin Sayers" userId="c72c0fd0-f24f-4d95-a442-dab3c7b84c4b" providerId="ADAL" clId="{6A7C6493-BA29-4E3C-9879-CDA32DFB7B2A}" dt="2021-12-01T12:00:32.751" v="10"/>
          <ac:picMkLst>
            <pc:docMk/>
            <pc:sldMk cId="2806600729" sldId="928"/>
            <ac:picMk id="204" creationId="{8C38AC02-A098-4D95-B662-8079AB2D4FCB}"/>
          </ac:picMkLst>
        </pc:picChg>
      </pc:sldChg>
      <pc:sldChg chg="modSp">
        <pc:chgData name="Benjamin Sayers" userId="c72c0fd0-f24f-4d95-a442-dab3c7b84c4b" providerId="ADAL" clId="{6A7C6493-BA29-4E3C-9879-CDA32DFB7B2A}" dt="2021-12-01T12:00:32.751" v="10"/>
        <pc:sldMkLst>
          <pc:docMk/>
          <pc:sldMk cId="3719258945" sldId="933"/>
        </pc:sldMkLst>
        <pc:spChg chg="mod">
          <ac:chgData name="Benjamin Sayers" userId="c72c0fd0-f24f-4d95-a442-dab3c7b84c4b" providerId="ADAL" clId="{6A7C6493-BA29-4E3C-9879-CDA32DFB7B2A}" dt="2021-12-01T12:00:32.751" v="10"/>
          <ac:spMkLst>
            <pc:docMk/>
            <pc:sldMk cId="3719258945" sldId="933"/>
            <ac:spMk id="12" creationId="{6D456473-5792-434B-9853-0EA726791A82}"/>
          </ac:spMkLst>
        </pc:spChg>
        <pc:spChg chg="mod">
          <ac:chgData name="Benjamin Sayers" userId="c72c0fd0-f24f-4d95-a442-dab3c7b84c4b" providerId="ADAL" clId="{6A7C6493-BA29-4E3C-9879-CDA32DFB7B2A}" dt="2021-12-01T12:00:32.751" v="10"/>
          <ac:spMkLst>
            <pc:docMk/>
            <pc:sldMk cId="3719258945" sldId="933"/>
            <ac:spMk id="17" creationId="{C8F85CDC-DF08-4C15-A160-08A138D384FB}"/>
          </ac:spMkLst>
        </pc:spChg>
        <pc:spChg chg="mod">
          <ac:chgData name="Benjamin Sayers" userId="c72c0fd0-f24f-4d95-a442-dab3c7b84c4b" providerId="ADAL" clId="{6A7C6493-BA29-4E3C-9879-CDA32DFB7B2A}" dt="2021-12-01T12:00:32.751" v="10"/>
          <ac:spMkLst>
            <pc:docMk/>
            <pc:sldMk cId="3719258945" sldId="933"/>
            <ac:spMk id="19" creationId="{6FBA4CF8-74EF-4B8F-A254-6C981F91E681}"/>
          </ac:spMkLst>
        </pc:spChg>
        <pc:spChg chg="mod">
          <ac:chgData name="Benjamin Sayers" userId="c72c0fd0-f24f-4d95-a442-dab3c7b84c4b" providerId="ADAL" clId="{6A7C6493-BA29-4E3C-9879-CDA32DFB7B2A}" dt="2021-12-01T12:00:32.751" v="10"/>
          <ac:spMkLst>
            <pc:docMk/>
            <pc:sldMk cId="3719258945" sldId="933"/>
            <ac:spMk id="20" creationId="{D2E80E48-A752-4395-8B95-0D17C860B901}"/>
          </ac:spMkLst>
        </pc:spChg>
        <pc:grpChg chg="mod">
          <ac:chgData name="Benjamin Sayers" userId="c72c0fd0-f24f-4d95-a442-dab3c7b84c4b" providerId="ADAL" clId="{6A7C6493-BA29-4E3C-9879-CDA32DFB7B2A}" dt="2021-12-01T12:00:32.751" v="10"/>
          <ac:grpSpMkLst>
            <pc:docMk/>
            <pc:sldMk cId="3719258945" sldId="933"/>
            <ac:grpSpMk id="18" creationId="{BB9CB1A7-82C3-4328-8DA5-D2E8AC428D0B}"/>
          </ac:grpSpMkLst>
        </pc:grpChg>
        <pc:picChg chg="mod">
          <ac:chgData name="Benjamin Sayers" userId="c72c0fd0-f24f-4d95-a442-dab3c7b84c4b" providerId="ADAL" clId="{6A7C6493-BA29-4E3C-9879-CDA32DFB7B2A}" dt="2021-12-01T12:00:32.751" v="10"/>
          <ac:picMkLst>
            <pc:docMk/>
            <pc:sldMk cId="3719258945" sldId="933"/>
            <ac:picMk id="14" creationId="{EA45B7F0-08DF-439D-A909-26680DDC6381}"/>
          </ac:picMkLst>
        </pc:picChg>
      </pc:sldChg>
      <pc:sldChg chg="modSp">
        <pc:chgData name="Benjamin Sayers" userId="c72c0fd0-f24f-4d95-a442-dab3c7b84c4b" providerId="ADAL" clId="{6A7C6493-BA29-4E3C-9879-CDA32DFB7B2A}" dt="2021-12-01T12:00:32.751" v="10"/>
        <pc:sldMkLst>
          <pc:docMk/>
          <pc:sldMk cId="267851012" sldId="934"/>
        </pc:sldMkLst>
        <pc:spChg chg="mod">
          <ac:chgData name="Benjamin Sayers" userId="c72c0fd0-f24f-4d95-a442-dab3c7b84c4b" providerId="ADAL" clId="{6A7C6493-BA29-4E3C-9879-CDA32DFB7B2A}" dt="2021-12-01T12:00:32.751" v="10"/>
          <ac:spMkLst>
            <pc:docMk/>
            <pc:sldMk cId="267851012" sldId="934"/>
            <ac:spMk id="8" creationId="{D4ACD4C8-B56C-439D-BA85-6B831895FF46}"/>
          </ac:spMkLst>
        </pc:spChg>
        <pc:spChg chg="mod">
          <ac:chgData name="Benjamin Sayers" userId="c72c0fd0-f24f-4d95-a442-dab3c7b84c4b" providerId="ADAL" clId="{6A7C6493-BA29-4E3C-9879-CDA32DFB7B2A}" dt="2021-12-01T12:00:32.751" v="10"/>
          <ac:spMkLst>
            <pc:docMk/>
            <pc:sldMk cId="267851012" sldId="934"/>
            <ac:spMk id="9" creationId="{4052617B-58A3-454C-B8BC-38DBF547363E}"/>
          </ac:spMkLst>
        </pc:spChg>
        <pc:spChg chg="mod">
          <ac:chgData name="Benjamin Sayers" userId="c72c0fd0-f24f-4d95-a442-dab3c7b84c4b" providerId="ADAL" clId="{6A7C6493-BA29-4E3C-9879-CDA32DFB7B2A}" dt="2021-12-01T12:00:32.751" v="10"/>
          <ac:spMkLst>
            <pc:docMk/>
            <pc:sldMk cId="267851012" sldId="934"/>
            <ac:spMk id="10" creationId="{12DF609E-C483-4846-8937-212FBF0D464E}"/>
          </ac:spMkLst>
        </pc:spChg>
        <pc:spChg chg="mod">
          <ac:chgData name="Benjamin Sayers" userId="c72c0fd0-f24f-4d95-a442-dab3c7b84c4b" providerId="ADAL" clId="{6A7C6493-BA29-4E3C-9879-CDA32DFB7B2A}" dt="2021-12-01T12:00:32.751" v="10"/>
          <ac:spMkLst>
            <pc:docMk/>
            <pc:sldMk cId="267851012" sldId="934"/>
            <ac:spMk id="11" creationId="{8C8CB2A6-91B2-4DE6-BBE5-62E128B7130D}"/>
          </ac:spMkLst>
        </pc:spChg>
        <pc:spChg chg="mod">
          <ac:chgData name="Benjamin Sayers" userId="c72c0fd0-f24f-4d95-a442-dab3c7b84c4b" providerId="ADAL" clId="{6A7C6493-BA29-4E3C-9879-CDA32DFB7B2A}" dt="2021-12-01T12:00:32.751" v="10"/>
          <ac:spMkLst>
            <pc:docMk/>
            <pc:sldMk cId="267851012" sldId="934"/>
            <ac:spMk id="12" creationId="{888744C5-EF86-421C-8A79-F3F5D43C487D}"/>
          </ac:spMkLst>
        </pc:spChg>
        <pc:spChg chg="mod">
          <ac:chgData name="Benjamin Sayers" userId="c72c0fd0-f24f-4d95-a442-dab3c7b84c4b" providerId="ADAL" clId="{6A7C6493-BA29-4E3C-9879-CDA32DFB7B2A}" dt="2021-12-01T12:00:32.751" v="10"/>
          <ac:spMkLst>
            <pc:docMk/>
            <pc:sldMk cId="267851012" sldId="934"/>
            <ac:spMk id="18" creationId="{252A4BA1-ACD0-4CEE-B352-37545D4F48D3}"/>
          </ac:spMkLst>
        </pc:spChg>
        <pc:spChg chg="mod">
          <ac:chgData name="Benjamin Sayers" userId="c72c0fd0-f24f-4d95-a442-dab3c7b84c4b" providerId="ADAL" clId="{6A7C6493-BA29-4E3C-9879-CDA32DFB7B2A}" dt="2021-12-01T12:00:32.751" v="10"/>
          <ac:spMkLst>
            <pc:docMk/>
            <pc:sldMk cId="267851012" sldId="934"/>
            <ac:spMk id="19" creationId="{1732FA1D-B3B9-48A6-931E-0B10F9603087}"/>
          </ac:spMkLst>
        </pc:spChg>
        <pc:spChg chg="mod">
          <ac:chgData name="Benjamin Sayers" userId="c72c0fd0-f24f-4d95-a442-dab3c7b84c4b" providerId="ADAL" clId="{6A7C6493-BA29-4E3C-9879-CDA32DFB7B2A}" dt="2021-12-01T12:00:32.751" v="10"/>
          <ac:spMkLst>
            <pc:docMk/>
            <pc:sldMk cId="267851012" sldId="934"/>
            <ac:spMk id="21" creationId="{2D5F40E0-5937-4831-9E69-057814C0E9B5}"/>
          </ac:spMkLst>
        </pc:spChg>
        <pc:spChg chg="mod">
          <ac:chgData name="Benjamin Sayers" userId="c72c0fd0-f24f-4d95-a442-dab3c7b84c4b" providerId="ADAL" clId="{6A7C6493-BA29-4E3C-9879-CDA32DFB7B2A}" dt="2021-12-01T12:00:32.751" v="10"/>
          <ac:spMkLst>
            <pc:docMk/>
            <pc:sldMk cId="267851012" sldId="934"/>
            <ac:spMk id="22" creationId="{E3CE7293-170E-44F8-90C9-E45A356CC5BF}"/>
          </ac:spMkLst>
        </pc:spChg>
        <pc:spChg chg="mod">
          <ac:chgData name="Benjamin Sayers" userId="c72c0fd0-f24f-4d95-a442-dab3c7b84c4b" providerId="ADAL" clId="{6A7C6493-BA29-4E3C-9879-CDA32DFB7B2A}" dt="2021-12-01T12:00:32.751" v="10"/>
          <ac:spMkLst>
            <pc:docMk/>
            <pc:sldMk cId="267851012" sldId="934"/>
            <ac:spMk id="23" creationId="{323F58DD-CBB6-4CB5-8F34-2FD647854131}"/>
          </ac:spMkLst>
        </pc:spChg>
        <pc:spChg chg="mod">
          <ac:chgData name="Benjamin Sayers" userId="c72c0fd0-f24f-4d95-a442-dab3c7b84c4b" providerId="ADAL" clId="{6A7C6493-BA29-4E3C-9879-CDA32DFB7B2A}" dt="2021-12-01T12:00:32.751" v="10"/>
          <ac:spMkLst>
            <pc:docMk/>
            <pc:sldMk cId="267851012" sldId="934"/>
            <ac:spMk id="28" creationId="{9110143F-6548-4703-83B7-694620841803}"/>
          </ac:spMkLst>
        </pc:spChg>
        <pc:spChg chg="mod">
          <ac:chgData name="Benjamin Sayers" userId="c72c0fd0-f24f-4d95-a442-dab3c7b84c4b" providerId="ADAL" clId="{6A7C6493-BA29-4E3C-9879-CDA32DFB7B2A}" dt="2021-12-01T12:00:32.751" v="10"/>
          <ac:spMkLst>
            <pc:docMk/>
            <pc:sldMk cId="267851012" sldId="934"/>
            <ac:spMk id="33" creationId="{800626D0-EB88-4A0D-B9CF-8CBBB9E9A576}"/>
          </ac:spMkLst>
        </pc:spChg>
        <pc:spChg chg="mod">
          <ac:chgData name="Benjamin Sayers" userId="c72c0fd0-f24f-4d95-a442-dab3c7b84c4b" providerId="ADAL" clId="{6A7C6493-BA29-4E3C-9879-CDA32DFB7B2A}" dt="2021-12-01T12:00:32.751" v="10"/>
          <ac:spMkLst>
            <pc:docMk/>
            <pc:sldMk cId="267851012" sldId="934"/>
            <ac:spMk id="35" creationId="{42D1C61C-9F4A-4DAF-9E55-8ECA7E8503C6}"/>
          </ac:spMkLst>
        </pc:spChg>
        <pc:spChg chg="mod">
          <ac:chgData name="Benjamin Sayers" userId="c72c0fd0-f24f-4d95-a442-dab3c7b84c4b" providerId="ADAL" clId="{6A7C6493-BA29-4E3C-9879-CDA32DFB7B2A}" dt="2021-12-01T12:00:32.751" v="10"/>
          <ac:spMkLst>
            <pc:docMk/>
            <pc:sldMk cId="267851012" sldId="934"/>
            <ac:spMk id="36" creationId="{262088B5-F09F-46C6-A7A4-7B24FC9C65D2}"/>
          </ac:spMkLst>
        </pc:spChg>
        <pc:spChg chg="mod">
          <ac:chgData name="Benjamin Sayers" userId="c72c0fd0-f24f-4d95-a442-dab3c7b84c4b" providerId="ADAL" clId="{6A7C6493-BA29-4E3C-9879-CDA32DFB7B2A}" dt="2021-12-01T12:00:32.751" v="10"/>
          <ac:spMkLst>
            <pc:docMk/>
            <pc:sldMk cId="267851012" sldId="934"/>
            <ac:spMk id="37" creationId="{78DCA3D4-F21A-4466-8D3E-F1C48364B645}"/>
          </ac:spMkLst>
        </pc:spChg>
        <pc:spChg chg="mod">
          <ac:chgData name="Benjamin Sayers" userId="c72c0fd0-f24f-4d95-a442-dab3c7b84c4b" providerId="ADAL" clId="{6A7C6493-BA29-4E3C-9879-CDA32DFB7B2A}" dt="2021-12-01T12:00:32.751" v="10"/>
          <ac:spMkLst>
            <pc:docMk/>
            <pc:sldMk cId="267851012" sldId="934"/>
            <ac:spMk id="38" creationId="{FF96EF88-F609-48C5-949D-4E075995F9B6}"/>
          </ac:spMkLst>
        </pc:spChg>
        <pc:grpChg chg="mod">
          <ac:chgData name="Benjamin Sayers" userId="c72c0fd0-f24f-4d95-a442-dab3c7b84c4b" providerId="ADAL" clId="{6A7C6493-BA29-4E3C-9879-CDA32DFB7B2A}" dt="2021-12-01T12:00:32.751" v="10"/>
          <ac:grpSpMkLst>
            <pc:docMk/>
            <pc:sldMk cId="267851012" sldId="934"/>
            <ac:grpSpMk id="2" creationId="{AE9976CE-203A-4FCC-B053-BE81C0AE65AA}"/>
          </ac:grpSpMkLst>
        </pc:grpChg>
        <pc:grpChg chg="mod">
          <ac:chgData name="Benjamin Sayers" userId="c72c0fd0-f24f-4d95-a442-dab3c7b84c4b" providerId="ADAL" clId="{6A7C6493-BA29-4E3C-9879-CDA32DFB7B2A}" dt="2021-12-01T12:00:32.751" v="10"/>
          <ac:grpSpMkLst>
            <pc:docMk/>
            <pc:sldMk cId="267851012" sldId="934"/>
            <ac:grpSpMk id="3" creationId="{15386D9F-D05D-4353-A1B2-068B7C6C0836}"/>
          </ac:grpSpMkLst>
        </pc:grpChg>
        <pc:grpChg chg="mod">
          <ac:chgData name="Benjamin Sayers" userId="c72c0fd0-f24f-4d95-a442-dab3c7b84c4b" providerId="ADAL" clId="{6A7C6493-BA29-4E3C-9879-CDA32DFB7B2A}" dt="2021-12-01T12:00:32.751" v="10"/>
          <ac:grpSpMkLst>
            <pc:docMk/>
            <pc:sldMk cId="267851012" sldId="934"/>
            <ac:grpSpMk id="4" creationId="{15E1EA55-AE23-49F7-8AC7-334D62D4A2AC}"/>
          </ac:grpSpMkLst>
        </pc:grpChg>
        <pc:grpChg chg="mod">
          <ac:chgData name="Benjamin Sayers" userId="c72c0fd0-f24f-4d95-a442-dab3c7b84c4b" providerId="ADAL" clId="{6A7C6493-BA29-4E3C-9879-CDA32DFB7B2A}" dt="2021-12-01T12:00:32.751" v="10"/>
          <ac:grpSpMkLst>
            <pc:docMk/>
            <pc:sldMk cId="267851012" sldId="934"/>
            <ac:grpSpMk id="40" creationId="{A0E9CFD4-A81F-4F5B-9596-933DBABC0315}"/>
          </ac:grpSpMkLst>
        </pc:grpChg>
        <pc:grpChg chg="mod">
          <ac:chgData name="Benjamin Sayers" userId="c72c0fd0-f24f-4d95-a442-dab3c7b84c4b" providerId="ADAL" clId="{6A7C6493-BA29-4E3C-9879-CDA32DFB7B2A}" dt="2021-12-01T12:00:32.751" v="10"/>
          <ac:grpSpMkLst>
            <pc:docMk/>
            <pc:sldMk cId="267851012" sldId="934"/>
            <ac:grpSpMk id="41" creationId="{D80CD14D-6862-458A-95D3-4170EBAFE8B4}"/>
          </ac:grpSpMkLst>
        </pc:grpChg>
      </pc:sldChg>
      <pc:sldChg chg="modSp">
        <pc:chgData name="Benjamin Sayers" userId="c72c0fd0-f24f-4d95-a442-dab3c7b84c4b" providerId="ADAL" clId="{6A7C6493-BA29-4E3C-9879-CDA32DFB7B2A}" dt="2021-12-01T12:00:32.751" v="10"/>
        <pc:sldMkLst>
          <pc:docMk/>
          <pc:sldMk cId="1878454996" sldId="936"/>
        </pc:sldMkLst>
        <pc:spChg chg="mod">
          <ac:chgData name="Benjamin Sayers" userId="c72c0fd0-f24f-4d95-a442-dab3c7b84c4b" providerId="ADAL" clId="{6A7C6493-BA29-4E3C-9879-CDA32DFB7B2A}" dt="2021-12-01T12:00:32.751" v="10"/>
          <ac:spMkLst>
            <pc:docMk/>
            <pc:sldMk cId="1878454996" sldId="936"/>
            <ac:spMk id="7" creationId="{A66BBF16-FF6D-4DA3-ACAB-CA4AC16DA080}"/>
          </ac:spMkLst>
        </pc:spChg>
        <pc:spChg chg="mod">
          <ac:chgData name="Benjamin Sayers" userId="c72c0fd0-f24f-4d95-a442-dab3c7b84c4b" providerId="ADAL" clId="{6A7C6493-BA29-4E3C-9879-CDA32DFB7B2A}" dt="2021-12-01T12:00:32.751" v="10"/>
          <ac:spMkLst>
            <pc:docMk/>
            <pc:sldMk cId="1878454996" sldId="936"/>
            <ac:spMk id="8" creationId="{AB7CA69B-2AF8-40EF-8427-8370267E556F}"/>
          </ac:spMkLst>
        </pc:spChg>
        <pc:spChg chg="mod">
          <ac:chgData name="Benjamin Sayers" userId="c72c0fd0-f24f-4d95-a442-dab3c7b84c4b" providerId="ADAL" clId="{6A7C6493-BA29-4E3C-9879-CDA32DFB7B2A}" dt="2021-12-01T12:00:32.751" v="10"/>
          <ac:spMkLst>
            <pc:docMk/>
            <pc:sldMk cId="1878454996" sldId="936"/>
            <ac:spMk id="11" creationId="{DB9D63BE-1F63-4861-99D0-39BACC6F272C}"/>
          </ac:spMkLst>
        </pc:spChg>
        <pc:spChg chg="mod">
          <ac:chgData name="Benjamin Sayers" userId="c72c0fd0-f24f-4d95-a442-dab3c7b84c4b" providerId="ADAL" clId="{6A7C6493-BA29-4E3C-9879-CDA32DFB7B2A}" dt="2021-12-01T12:00:32.751" v="10"/>
          <ac:spMkLst>
            <pc:docMk/>
            <pc:sldMk cId="1878454996" sldId="936"/>
            <ac:spMk id="12" creationId="{BDBD27DB-82BA-4A48-AA7D-AA89D2A8B073}"/>
          </ac:spMkLst>
        </pc:spChg>
        <pc:spChg chg="mod">
          <ac:chgData name="Benjamin Sayers" userId="c72c0fd0-f24f-4d95-a442-dab3c7b84c4b" providerId="ADAL" clId="{6A7C6493-BA29-4E3C-9879-CDA32DFB7B2A}" dt="2021-12-01T12:00:32.751" v="10"/>
          <ac:spMkLst>
            <pc:docMk/>
            <pc:sldMk cId="1878454996" sldId="936"/>
            <ac:spMk id="13" creationId="{B8DFD92D-1279-43EA-B95D-A8802CD804EF}"/>
          </ac:spMkLst>
        </pc:spChg>
        <pc:spChg chg="mod">
          <ac:chgData name="Benjamin Sayers" userId="c72c0fd0-f24f-4d95-a442-dab3c7b84c4b" providerId="ADAL" clId="{6A7C6493-BA29-4E3C-9879-CDA32DFB7B2A}" dt="2021-12-01T12:00:32.751" v="10"/>
          <ac:spMkLst>
            <pc:docMk/>
            <pc:sldMk cId="1878454996" sldId="936"/>
            <ac:spMk id="15" creationId="{D2527E36-6994-46D5-A1EA-613D3EB13DFE}"/>
          </ac:spMkLst>
        </pc:spChg>
        <pc:spChg chg="mod">
          <ac:chgData name="Benjamin Sayers" userId="c72c0fd0-f24f-4d95-a442-dab3c7b84c4b" providerId="ADAL" clId="{6A7C6493-BA29-4E3C-9879-CDA32DFB7B2A}" dt="2021-12-01T12:00:32.751" v="10"/>
          <ac:spMkLst>
            <pc:docMk/>
            <pc:sldMk cId="1878454996" sldId="936"/>
            <ac:spMk id="16" creationId="{513A4CF5-244B-46C6-A348-CBF7DA6D7F0D}"/>
          </ac:spMkLst>
        </pc:spChg>
        <pc:spChg chg="mod">
          <ac:chgData name="Benjamin Sayers" userId="c72c0fd0-f24f-4d95-a442-dab3c7b84c4b" providerId="ADAL" clId="{6A7C6493-BA29-4E3C-9879-CDA32DFB7B2A}" dt="2021-12-01T12:00:32.751" v="10"/>
          <ac:spMkLst>
            <pc:docMk/>
            <pc:sldMk cId="1878454996" sldId="936"/>
            <ac:spMk id="18" creationId="{89D57BBC-AC24-4305-9D66-A3F38D008CE1}"/>
          </ac:spMkLst>
        </pc:spChg>
        <pc:spChg chg="mod">
          <ac:chgData name="Benjamin Sayers" userId="c72c0fd0-f24f-4d95-a442-dab3c7b84c4b" providerId="ADAL" clId="{6A7C6493-BA29-4E3C-9879-CDA32DFB7B2A}" dt="2021-12-01T12:00:32.751" v="10"/>
          <ac:spMkLst>
            <pc:docMk/>
            <pc:sldMk cId="1878454996" sldId="936"/>
            <ac:spMk id="19" creationId="{7142B567-DEDC-47F7-807E-B92B06A71EF1}"/>
          </ac:spMkLst>
        </pc:spChg>
        <pc:spChg chg="mod">
          <ac:chgData name="Benjamin Sayers" userId="c72c0fd0-f24f-4d95-a442-dab3c7b84c4b" providerId="ADAL" clId="{6A7C6493-BA29-4E3C-9879-CDA32DFB7B2A}" dt="2021-12-01T12:00:32.751" v="10"/>
          <ac:spMkLst>
            <pc:docMk/>
            <pc:sldMk cId="1878454996" sldId="936"/>
            <ac:spMk id="20" creationId="{4AA6AA52-4977-4659-8F30-79A2DAA8500B}"/>
          </ac:spMkLst>
        </pc:spChg>
        <pc:spChg chg="mod">
          <ac:chgData name="Benjamin Sayers" userId="c72c0fd0-f24f-4d95-a442-dab3c7b84c4b" providerId="ADAL" clId="{6A7C6493-BA29-4E3C-9879-CDA32DFB7B2A}" dt="2021-12-01T12:00:32.751" v="10"/>
          <ac:spMkLst>
            <pc:docMk/>
            <pc:sldMk cId="1878454996" sldId="936"/>
            <ac:spMk id="21" creationId="{A0865BA9-B97D-41E6-94CE-8773F405BB5A}"/>
          </ac:spMkLst>
        </pc:spChg>
        <pc:spChg chg="mod">
          <ac:chgData name="Benjamin Sayers" userId="c72c0fd0-f24f-4d95-a442-dab3c7b84c4b" providerId="ADAL" clId="{6A7C6493-BA29-4E3C-9879-CDA32DFB7B2A}" dt="2021-12-01T12:00:32.751" v="10"/>
          <ac:spMkLst>
            <pc:docMk/>
            <pc:sldMk cId="1878454996" sldId="936"/>
            <ac:spMk id="22" creationId="{C52F0392-E157-405B-A4EE-3D32E66114AC}"/>
          </ac:spMkLst>
        </pc:spChg>
        <pc:spChg chg="mod">
          <ac:chgData name="Benjamin Sayers" userId="c72c0fd0-f24f-4d95-a442-dab3c7b84c4b" providerId="ADAL" clId="{6A7C6493-BA29-4E3C-9879-CDA32DFB7B2A}" dt="2021-12-01T12:00:32.751" v="10"/>
          <ac:spMkLst>
            <pc:docMk/>
            <pc:sldMk cId="1878454996" sldId="936"/>
            <ac:spMk id="23" creationId="{85D10EA8-F8B7-4747-89B0-C2B377E9A11D}"/>
          </ac:spMkLst>
        </pc:spChg>
        <pc:spChg chg="mod">
          <ac:chgData name="Benjamin Sayers" userId="c72c0fd0-f24f-4d95-a442-dab3c7b84c4b" providerId="ADAL" clId="{6A7C6493-BA29-4E3C-9879-CDA32DFB7B2A}" dt="2021-12-01T12:00:32.751" v="10"/>
          <ac:spMkLst>
            <pc:docMk/>
            <pc:sldMk cId="1878454996" sldId="936"/>
            <ac:spMk id="24" creationId="{E24B2DF1-C0CE-4770-805F-8D2345B8AE08}"/>
          </ac:spMkLst>
        </pc:spChg>
        <pc:spChg chg="mod">
          <ac:chgData name="Benjamin Sayers" userId="c72c0fd0-f24f-4d95-a442-dab3c7b84c4b" providerId="ADAL" clId="{6A7C6493-BA29-4E3C-9879-CDA32DFB7B2A}" dt="2021-12-01T12:00:32.751" v="10"/>
          <ac:spMkLst>
            <pc:docMk/>
            <pc:sldMk cId="1878454996" sldId="936"/>
            <ac:spMk id="25" creationId="{F5D7996C-BBEC-45FA-AE20-B81A93BC86D1}"/>
          </ac:spMkLst>
        </pc:spChg>
        <pc:spChg chg="mod">
          <ac:chgData name="Benjamin Sayers" userId="c72c0fd0-f24f-4d95-a442-dab3c7b84c4b" providerId="ADAL" clId="{6A7C6493-BA29-4E3C-9879-CDA32DFB7B2A}" dt="2021-12-01T12:00:32.751" v="10"/>
          <ac:spMkLst>
            <pc:docMk/>
            <pc:sldMk cId="1878454996" sldId="936"/>
            <ac:spMk id="30" creationId="{2BA38F82-59BB-4ED1-B4B8-CC4533589287}"/>
          </ac:spMkLst>
        </pc:spChg>
        <pc:spChg chg="mod">
          <ac:chgData name="Benjamin Sayers" userId="c72c0fd0-f24f-4d95-a442-dab3c7b84c4b" providerId="ADAL" clId="{6A7C6493-BA29-4E3C-9879-CDA32DFB7B2A}" dt="2021-12-01T12:00:32.751" v="10"/>
          <ac:spMkLst>
            <pc:docMk/>
            <pc:sldMk cId="1878454996" sldId="936"/>
            <ac:spMk id="31" creationId="{FCA86D20-9796-4E0C-A339-3B562C4E9F01}"/>
          </ac:spMkLst>
        </pc:spChg>
        <pc:spChg chg="mod">
          <ac:chgData name="Benjamin Sayers" userId="c72c0fd0-f24f-4d95-a442-dab3c7b84c4b" providerId="ADAL" clId="{6A7C6493-BA29-4E3C-9879-CDA32DFB7B2A}" dt="2021-12-01T12:00:32.751" v="10"/>
          <ac:spMkLst>
            <pc:docMk/>
            <pc:sldMk cId="1878454996" sldId="936"/>
            <ac:spMk id="32" creationId="{96AEC9FF-E84E-41A4-90B5-5C4846C22740}"/>
          </ac:spMkLst>
        </pc:spChg>
        <pc:spChg chg="mod">
          <ac:chgData name="Benjamin Sayers" userId="c72c0fd0-f24f-4d95-a442-dab3c7b84c4b" providerId="ADAL" clId="{6A7C6493-BA29-4E3C-9879-CDA32DFB7B2A}" dt="2021-12-01T12:00:32.751" v="10"/>
          <ac:spMkLst>
            <pc:docMk/>
            <pc:sldMk cId="1878454996" sldId="936"/>
            <ac:spMk id="33" creationId="{2EF5D3AF-729C-4F98-969F-2A7DDCDAC18B}"/>
          </ac:spMkLst>
        </pc:spChg>
        <pc:spChg chg="mod">
          <ac:chgData name="Benjamin Sayers" userId="c72c0fd0-f24f-4d95-a442-dab3c7b84c4b" providerId="ADAL" clId="{6A7C6493-BA29-4E3C-9879-CDA32DFB7B2A}" dt="2021-12-01T12:00:32.751" v="10"/>
          <ac:spMkLst>
            <pc:docMk/>
            <pc:sldMk cId="1878454996" sldId="936"/>
            <ac:spMk id="34" creationId="{F784C324-F9CF-494B-8332-0617BA82F84E}"/>
          </ac:spMkLst>
        </pc:spChg>
        <pc:spChg chg="mod">
          <ac:chgData name="Benjamin Sayers" userId="c72c0fd0-f24f-4d95-a442-dab3c7b84c4b" providerId="ADAL" clId="{6A7C6493-BA29-4E3C-9879-CDA32DFB7B2A}" dt="2021-12-01T12:00:32.751" v="10"/>
          <ac:spMkLst>
            <pc:docMk/>
            <pc:sldMk cId="1878454996" sldId="936"/>
            <ac:spMk id="35" creationId="{C3B335F9-E896-4C1B-9D1B-E8BCED57B1A1}"/>
          </ac:spMkLst>
        </pc:spChg>
        <pc:spChg chg="mod">
          <ac:chgData name="Benjamin Sayers" userId="c72c0fd0-f24f-4d95-a442-dab3c7b84c4b" providerId="ADAL" clId="{6A7C6493-BA29-4E3C-9879-CDA32DFB7B2A}" dt="2021-12-01T12:00:32.751" v="10"/>
          <ac:spMkLst>
            <pc:docMk/>
            <pc:sldMk cId="1878454996" sldId="936"/>
            <ac:spMk id="41" creationId="{9DA054A2-614A-453B-943D-2CD0E50F4768}"/>
          </ac:spMkLst>
        </pc:spChg>
        <pc:spChg chg="mod">
          <ac:chgData name="Benjamin Sayers" userId="c72c0fd0-f24f-4d95-a442-dab3c7b84c4b" providerId="ADAL" clId="{6A7C6493-BA29-4E3C-9879-CDA32DFB7B2A}" dt="2021-12-01T12:00:32.751" v="10"/>
          <ac:spMkLst>
            <pc:docMk/>
            <pc:sldMk cId="1878454996" sldId="936"/>
            <ac:spMk id="42" creationId="{9E86AD11-F5F4-437D-A907-AFEE72F25F82}"/>
          </ac:spMkLst>
        </pc:spChg>
        <pc:spChg chg="mod">
          <ac:chgData name="Benjamin Sayers" userId="c72c0fd0-f24f-4d95-a442-dab3c7b84c4b" providerId="ADAL" clId="{6A7C6493-BA29-4E3C-9879-CDA32DFB7B2A}" dt="2021-12-01T12:00:32.751" v="10"/>
          <ac:spMkLst>
            <pc:docMk/>
            <pc:sldMk cId="1878454996" sldId="936"/>
            <ac:spMk id="44" creationId="{6BA6BBAD-9680-46DD-944F-AE3462B7B9F7}"/>
          </ac:spMkLst>
        </pc:spChg>
        <pc:spChg chg="mod">
          <ac:chgData name="Benjamin Sayers" userId="c72c0fd0-f24f-4d95-a442-dab3c7b84c4b" providerId="ADAL" clId="{6A7C6493-BA29-4E3C-9879-CDA32DFB7B2A}" dt="2021-12-01T12:00:32.751" v="10"/>
          <ac:spMkLst>
            <pc:docMk/>
            <pc:sldMk cId="1878454996" sldId="936"/>
            <ac:spMk id="45" creationId="{1DDD5F13-F644-443A-9ECB-B115E7660188}"/>
          </ac:spMkLst>
        </pc:spChg>
        <pc:spChg chg="mod">
          <ac:chgData name="Benjamin Sayers" userId="c72c0fd0-f24f-4d95-a442-dab3c7b84c4b" providerId="ADAL" clId="{6A7C6493-BA29-4E3C-9879-CDA32DFB7B2A}" dt="2021-12-01T12:00:32.751" v="10"/>
          <ac:spMkLst>
            <pc:docMk/>
            <pc:sldMk cId="1878454996" sldId="936"/>
            <ac:spMk id="46" creationId="{AE0806F2-ED13-44A6-8A03-BE211C20CF95}"/>
          </ac:spMkLst>
        </pc:spChg>
        <pc:spChg chg="mod">
          <ac:chgData name="Benjamin Sayers" userId="c72c0fd0-f24f-4d95-a442-dab3c7b84c4b" providerId="ADAL" clId="{6A7C6493-BA29-4E3C-9879-CDA32DFB7B2A}" dt="2021-12-01T12:00:32.751" v="10"/>
          <ac:spMkLst>
            <pc:docMk/>
            <pc:sldMk cId="1878454996" sldId="936"/>
            <ac:spMk id="48" creationId="{BE10E6F9-AA2B-47BD-ACDC-9FDB6F6BF1C0}"/>
          </ac:spMkLst>
        </pc:spChg>
        <pc:spChg chg="mod">
          <ac:chgData name="Benjamin Sayers" userId="c72c0fd0-f24f-4d95-a442-dab3c7b84c4b" providerId="ADAL" clId="{6A7C6493-BA29-4E3C-9879-CDA32DFB7B2A}" dt="2021-12-01T12:00:32.751" v="10"/>
          <ac:spMkLst>
            <pc:docMk/>
            <pc:sldMk cId="1878454996" sldId="936"/>
            <ac:spMk id="49" creationId="{FEFB26B8-29D2-4917-AE6D-0BC0DEFD3753}"/>
          </ac:spMkLst>
        </pc:spChg>
        <pc:spChg chg="mod">
          <ac:chgData name="Benjamin Sayers" userId="c72c0fd0-f24f-4d95-a442-dab3c7b84c4b" providerId="ADAL" clId="{6A7C6493-BA29-4E3C-9879-CDA32DFB7B2A}" dt="2021-12-01T12:00:32.751" v="10"/>
          <ac:spMkLst>
            <pc:docMk/>
            <pc:sldMk cId="1878454996" sldId="936"/>
            <ac:spMk id="50" creationId="{6F978126-77C4-4821-BBB0-968AAB52576F}"/>
          </ac:spMkLst>
        </pc:spChg>
        <pc:spChg chg="mod">
          <ac:chgData name="Benjamin Sayers" userId="c72c0fd0-f24f-4d95-a442-dab3c7b84c4b" providerId="ADAL" clId="{6A7C6493-BA29-4E3C-9879-CDA32DFB7B2A}" dt="2021-12-01T12:00:32.751" v="10"/>
          <ac:spMkLst>
            <pc:docMk/>
            <pc:sldMk cId="1878454996" sldId="936"/>
            <ac:spMk id="51" creationId="{A6B5AA04-30A0-43B2-B7C0-5AF8113BDCAF}"/>
          </ac:spMkLst>
        </pc:spChg>
        <pc:spChg chg="mod">
          <ac:chgData name="Benjamin Sayers" userId="c72c0fd0-f24f-4d95-a442-dab3c7b84c4b" providerId="ADAL" clId="{6A7C6493-BA29-4E3C-9879-CDA32DFB7B2A}" dt="2021-12-01T12:00:32.751" v="10"/>
          <ac:spMkLst>
            <pc:docMk/>
            <pc:sldMk cId="1878454996" sldId="936"/>
            <ac:spMk id="52" creationId="{A789FBE0-D983-4DD1-B79A-935BD1C17A4E}"/>
          </ac:spMkLst>
        </pc:spChg>
        <pc:spChg chg="mod">
          <ac:chgData name="Benjamin Sayers" userId="c72c0fd0-f24f-4d95-a442-dab3c7b84c4b" providerId="ADAL" clId="{6A7C6493-BA29-4E3C-9879-CDA32DFB7B2A}" dt="2021-12-01T12:00:32.751" v="10"/>
          <ac:spMkLst>
            <pc:docMk/>
            <pc:sldMk cId="1878454996" sldId="936"/>
            <ac:spMk id="53" creationId="{D35B6C0D-D450-4427-B452-8CED163595D4}"/>
          </ac:spMkLst>
        </pc:spChg>
        <pc:spChg chg="mod">
          <ac:chgData name="Benjamin Sayers" userId="c72c0fd0-f24f-4d95-a442-dab3c7b84c4b" providerId="ADAL" clId="{6A7C6493-BA29-4E3C-9879-CDA32DFB7B2A}" dt="2021-12-01T12:00:32.751" v="10"/>
          <ac:spMkLst>
            <pc:docMk/>
            <pc:sldMk cId="1878454996" sldId="936"/>
            <ac:spMk id="54" creationId="{C265E11F-BA8E-4AA4-B4FB-DF5CE7E1D840}"/>
          </ac:spMkLst>
        </pc:spChg>
        <pc:spChg chg="mod">
          <ac:chgData name="Benjamin Sayers" userId="c72c0fd0-f24f-4d95-a442-dab3c7b84c4b" providerId="ADAL" clId="{6A7C6493-BA29-4E3C-9879-CDA32DFB7B2A}" dt="2021-12-01T12:00:32.751" v="10"/>
          <ac:spMkLst>
            <pc:docMk/>
            <pc:sldMk cId="1878454996" sldId="936"/>
            <ac:spMk id="55" creationId="{4D4464D5-4542-492A-A8CA-45E9E0C317D9}"/>
          </ac:spMkLst>
        </pc:spChg>
        <pc:spChg chg="mod">
          <ac:chgData name="Benjamin Sayers" userId="c72c0fd0-f24f-4d95-a442-dab3c7b84c4b" providerId="ADAL" clId="{6A7C6493-BA29-4E3C-9879-CDA32DFB7B2A}" dt="2021-12-01T12:00:32.751" v="10"/>
          <ac:spMkLst>
            <pc:docMk/>
            <pc:sldMk cId="1878454996" sldId="936"/>
            <ac:spMk id="56" creationId="{9F813BAA-254A-4EEF-ACAA-4EF769C38C77}"/>
          </ac:spMkLst>
        </pc:spChg>
        <pc:spChg chg="mod">
          <ac:chgData name="Benjamin Sayers" userId="c72c0fd0-f24f-4d95-a442-dab3c7b84c4b" providerId="ADAL" clId="{6A7C6493-BA29-4E3C-9879-CDA32DFB7B2A}" dt="2021-12-01T12:00:32.751" v="10"/>
          <ac:spMkLst>
            <pc:docMk/>
            <pc:sldMk cId="1878454996" sldId="936"/>
            <ac:spMk id="57" creationId="{1CD54600-2512-40AA-8E27-28ED29C46C45}"/>
          </ac:spMkLst>
        </pc:spChg>
        <pc:spChg chg="mod">
          <ac:chgData name="Benjamin Sayers" userId="c72c0fd0-f24f-4d95-a442-dab3c7b84c4b" providerId="ADAL" clId="{6A7C6493-BA29-4E3C-9879-CDA32DFB7B2A}" dt="2021-12-01T12:00:32.751" v="10"/>
          <ac:spMkLst>
            <pc:docMk/>
            <pc:sldMk cId="1878454996" sldId="936"/>
            <ac:spMk id="58" creationId="{DB862A24-E6D4-41A1-A0CB-DB34C51C2A0F}"/>
          </ac:spMkLst>
        </pc:spChg>
        <pc:spChg chg="mod">
          <ac:chgData name="Benjamin Sayers" userId="c72c0fd0-f24f-4d95-a442-dab3c7b84c4b" providerId="ADAL" clId="{6A7C6493-BA29-4E3C-9879-CDA32DFB7B2A}" dt="2021-12-01T12:00:32.751" v="10"/>
          <ac:spMkLst>
            <pc:docMk/>
            <pc:sldMk cId="1878454996" sldId="936"/>
            <ac:spMk id="59" creationId="{7B73AE4C-840B-4A42-A1AE-98FD6084DACA}"/>
          </ac:spMkLst>
        </pc:spChg>
        <pc:spChg chg="mod">
          <ac:chgData name="Benjamin Sayers" userId="c72c0fd0-f24f-4d95-a442-dab3c7b84c4b" providerId="ADAL" clId="{6A7C6493-BA29-4E3C-9879-CDA32DFB7B2A}" dt="2021-12-01T12:00:32.751" v="10"/>
          <ac:spMkLst>
            <pc:docMk/>
            <pc:sldMk cId="1878454996" sldId="936"/>
            <ac:spMk id="68" creationId="{D1B5C9AB-EDB0-46A9-B351-DB0233CBEEEE}"/>
          </ac:spMkLst>
        </pc:spChg>
        <pc:spChg chg="mod">
          <ac:chgData name="Benjamin Sayers" userId="c72c0fd0-f24f-4d95-a442-dab3c7b84c4b" providerId="ADAL" clId="{6A7C6493-BA29-4E3C-9879-CDA32DFB7B2A}" dt="2021-12-01T12:00:32.751" v="10"/>
          <ac:spMkLst>
            <pc:docMk/>
            <pc:sldMk cId="1878454996" sldId="936"/>
            <ac:spMk id="69" creationId="{CA081497-E032-4A5B-BCC5-9108E8F4160D}"/>
          </ac:spMkLst>
        </pc:spChg>
        <pc:spChg chg="mod">
          <ac:chgData name="Benjamin Sayers" userId="c72c0fd0-f24f-4d95-a442-dab3c7b84c4b" providerId="ADAL" clId="{6A7C6493-BA29-4E3C-9879-CDA32DFB7B2A}" dt="2021-12-01T12:00:32.751" v="10"/>
          <ac:spMkLst>
            <pc:docMk/>
            <pc:sldMk cId="1878454996" sldId="936"/>
            <ac:spMk id="75" creationId="{FB77FA45-0084-4352-B769-B6C360B00D1D}"/>
          </ac:spMkLst>
        </pc:spChg>
        <pc:spChg chg="mod">
          <ac:chgData name="Benjamin Sayers" userId="c72c0fd0-f24f-4d95-a442-dab3c7b84c4b" providerId="ADAL" clId="{6A7C6493-BA29-4E3C-9879-CDA32DFB7B2A}" dt="2021-12-01T12:00:32.751" v="10"/>
          <ac:spMkLst>
            <pc:docMk/>
            <pc:sldMk cId="1878454996" sldId="936"/>
            <ac:spMk id="76" creationId="{5FF4136A-5EF2-4973-953C-5514781E18CC}"/>
          </ac:spMkLst>
        </pc:spChg>
        <pc:spChg chg="mod">
          <ac:chgData name="Benjamin Sayers" userId="c72c0fd0-f24f-4d95-a442-dab3c7b84c4b" providerId="ADAL" clId="{6A7C6493-BA29-4E3C-9879-CDA32DFB7B2A}" dt="2021-12-01T12:00:32.751" v="10"/>
          <ac:spMkLst>
            <pc:docMk/>
            <pc:sldMk cId="1878454996" sldId="936"/>
            <ac:spMk id="77" creationId="{F124F786-2F69-4191-B2BA-80721A49CB9A}"/>
          </ac:spMkLst>
        </pc:spChg>
        <pc:spChg chg="mod">
          <ac:chgData name="Benjamin Sayers" userId="c72c0fd0-f24f-4d95-a442-dab3c7b84c4b" providerId="ADAL" clId="{6A7C6493-BA29-4E3C-9879-CDA32DFB7B2A}" dt="2021-12-01T12:00:32.751" v="10"/>
          <ac:spMkLst>
            <pc:docMk/>
            <pc:sldMk cId="1878454996" sldId="936"/>
            <ac:spMk id="79" creationId="{48AFAD5C-8D7C-4C92-AAA2-9ACF129A49D8}"/>
          </ac:spMkLst>
        </pc:spChg>
        <pc:grpChg chg="mod">
          <ac:chgData name="Benjamin Sayers" userId="c72c0fd0-f24f-4d95-a442-dab3c7b84c4b" providerId="ADAL" clId="{6A7C6493-BA29-4E3C-9879-CDA32DFB7B2A}" dt="2021-12-01T12:00:32.751" v="10"/>
          <ac:grpSpMkLst>
            <pc:docMk/>
            <pc:sldMk cId="1878454996" sldId="936"/>
            <ac:grpSpMk id="6" creationId="{B4B470AF-072B-4EB5-9BE4-6B1A989DEF97}"/>
          </ac:grpSpMkLst>
        </pc:grpChg>
        <pc:grpChg chg="mod">
          <ac:chgData name="Benjamin Sayers" userId="c72c0fd0-f24f-4d95-a442-dab3c7b84c4b" providerId="ADAL" clId="{6A7C6493-BA29-4E3C-9879-CDA32DFB7B2A}" dt="2021-12-01T12:00:32.751" v="10"/>
          <ac:grpSpMkLst>
            <pc:docMk/>
            <pc:sldMk cId="1878454996" sldId="936"/>
            <ac:grpSpMk id="29" creationId="{392E132F-D1E7-44BB-8853-AAA0B420FAC1}"/>
          </ac:grpSpMkLst>
        </pc:grpChg>
        <pc:grpChg chg="mod">
          <ac:chgData name="Benjamin Sayers" userId="c72c0fd0-f24f-4d95-a442-dab3c7b84c4b" providerId="ADAL" clId="{6A7C6493-BA29-4E3C-9879-CDA32DFB7B2A}" dt="2021-12-01T12:00:32.751" v="10"/>
          <ac:grpSpMkLst>
            <pc:docMk/>
            <pc:sldMk cId="1878454996" sldId="936"/>
            <ac:grpSpMk id="39" creationId="{CC1911DC-771E-4C77-87BF-B70C9981C01B}"/>
          </ac:grpSpMkLst>
        </pc:grpChg>
        <pc:grpChg chg="mod">
          <ac:chgData name="Benjamin Sayers" userId="c72c0fd0-f24f-4d95-a442-dab3c7b84c4b" providerId="ADAL" clId="{6A7C6493-BA29-4E3C-9879-CDA32DFB7B2A}" dt="2021-12-01T12:00:32.751" v="10"/>
          <ac:grpSpMkLst>
            <pc:docMk/>
            <pc:sldMk cId="1878454996" sldId="936"/>
            <ac:grpSpMk id="40" creationId="{89D42A06-5B44-49F3-8E88-5E91C2536445}"/>
          </ac:grpSpMkLst>
        </pc:grpChg>
        <pc:grpChg chg="mod">
          <ac:chgData name="Benjamin Sayers" userId="c72c0fd0-f24f-4d95-a442-dab3c7b84c4b" providerId="ADAL" clId="{6A7C6493-BA29-4E3C-9879-CDA32DFB7B2A}" dt="2021-12-01T12:00:32.751" v="10"/>
          <ac:grpSpMkLst>
            <pc:docMk/>
            <pc:sldMk cId="1878454996" sldId="936"/>
            <ac:grpSpMk id="43" creationId="{0E70B410-8E11-4971-B524-3932E815A30C}"/>
          </ac:grpSpMkLst>
        </pc:grpChg>
        <pc:picChg chg="mod">
          <ac:chgData name="Benjamin Sayers" userId="c72c0fd0-f24f-4d95-a442-dab3c7b84c4b" providerId="ADAL" clId="{6A7C6493-BA29-4E3C-9879-CDA32DFB7B2A}" dt="2021-12-01T12:00:32.751" v="10"/>
          <ac:picMkLst>
            <pc:docMk/>
            <pc:sldMk cId="1878454996" sldId="936"/>
            <ac:picMk id="60" creationId="{368083B1-BDFF-4196-9D64-1C479CB1F53B}"/>
          </ac:picMkLst>
        </pc:picChg>
        <pc:picChg chg="mod">
          <ac:chgData name="Benjamin Sayers" userId="c72c0fd0-f24f-4d95-a442-dab3c7b84c4b" providerId="ADAL" clId="{6A7C6493-BA29-4E3C-9879-CDA32DFB7B2A}" dt="2021-12-01T12:00:32.751" v="10"/>
          <ac:picMkLst>
            <pc:docMk/>
            <pc:sldMk cId="1878454996" sldId="936"/>
            <ac:picMk id="62" creationId="{35BFE2B8-C830-4A2A-8C84-857F8323A5DB}"/>
          </ac:picMkLst>
        </pc:picChg>
        <pc:picChg chg="mod">
          <ac:chgData name="Benjamin Sayers" userId="c72c0fd0-f24f-4d95-a442-dab3c7b84c4b" providerId="ADAL" clId="{6A7C6493-BA29-4E3C-9879-CDA32DFB7B2A}" dt="2021-12-01T12:00:32.751" v="10"/>
          <ac:picMkLst>
            <pc:docMk/>
            <pc:sldMk cId="1878454996" sldId="936"/>
            <ac:picMk id="63" creationId="{507BA06D-9D12-4298-91CE-82741BF512C8}"/>
          </ac:picMkLst>
        </pc:picChg>
        <pc:picChg chg="mod">
          <ac:chgData name="Benjamin Sayers" userId="c72c0fd0-f24f-4d95-a442-dab3c7b84c4b" providerId="ADAL" clId="{6A7C6493-BA29-4E3C-9879-CDA32DFB7B2A}" dt="2021-12-01T12:00:32.751" v="10"/>
          <ac:picMkLst>
            <pc:docMk/>
            <pc:sldMk cId="1878454996" sldId="936"/>
            <ac:picMk id="64" creationId="{00272905-FFF1-4AFA-A1A6-0862408F1B29}"/>
          </ac:picMkLst>
        </pc:picChg>
        <pc:picChg chg="mod">
          <ac:chgData name="Benjamin Sayers" userId="c72c0fd0-f24f-4d95-a442-dab3c7b84c4b" providerId="ADAL" clId="{6A7C6493-BA29-4E3C-9879-CDA32DFB7B2A}" dt="2021-12-01T12:00:32.751" v="10"/>
          <ac:picMkLst>
            <pc:docMk/>
            <pc:sldMk cId="1878454996" sldId="936"/>
            <ac:picMk id="78" creationId="{4013A661-E55C-43BA-97DF-623E8966B057}"/>
          </ac:picMkLst>
        </pc:picChg>
        <pc:picChg chg="mod">
          <ac:chgData name="Benjamin Sayers" userId="c72c0fd0-f24f-4d95-a442-dab3c7b84c4b" providerId="ADAL" clId="{6A7C6493-BA29-4E3C-9879-CDA32DFB7B2A}" dt="2021-12-01T12:00:32.751" v="10"/>
          <ac:picMkLst>
            <pc:docMk/>
            <pc:sldMk cId="1878454996" sldId="936"/>
            <ac:picMk id="105" creationId="{5F5B6396-58A0-4E48-BE3F-04B444B1E303}"/>
          </ac:picMkLst>
        </pc:picChg>
      </pc:sldChg>
      <pc:sldChg chg="modSp mod">
        <pc:chgData name="Benjamin Sayers" userId="c72c0fd0-f24f-4d95-a442-dab3c7b84c4b" providerId="ADAL" clId="{6A7C6493-BA29-4E3C-9879-CDA32DFB7B2A}" dt="2021-12-01T12:00:32.751" v="10"/>
        <pc:sldMkLst>
          <pc:docMk/>
          <pc:sldMk cId="2408641037" sldId="937"/>
        </pc:sldMkLst>
        <pc:spChg chg="mod">
          <ac:chgData name="Benjamin Sayers" userId="c72c0fd0-f24f-4d95-a442-dab3c7b84c4b" providerId="ADAL" clId="{6A7C6493-BA29-4E3C-9879-CDA32DFB7B2A}" dt="2021-12-01T12:00:32.751" v="10"/>
          <ac:spMkLst>
            <pc:docMk/>
            <pc:sldMk cId="2408641037" sldId="937"/>
            <ac:spMk id="4" creationId="{ED5729A2-5A6C-4F0E-8014-CB5FF42A9A55}"/>
          </ac:spMkLst>
        </pc:spChg>
        <pc:spChg chg="mod">
          <ac:chgData name="Benjamin Sayers" userId="c72c0fd0-f24f-4d95-a442-dab3c7b84c4b" providerId="ADAL" clId="{6A7C6493-BA29-4E3C-9879-CDA32DFB7B2A}" dt="2021-12-01T12:00:32.751" v="10"/>
          <ac:spMkLst>
            <pc:docMk/>
            <pc:sldMk cId="2408641037" sldId="937"/>
            <ac:spMk id="12" creationId="{5AC4D96A-7323-4EB8-8CFB-EE37D73D66D5}"/>
          </ac:spMkLst>
        </pc:spChg>
        <pc:spChg chg="mod">
          <ac:chgData name="Benjamin Sayers" userId="c72c0fd0-f24f-4d95-a442-dab3c7b84c4b" providerId="ADAL" clId="{6A7C6493-BA29-4E3C-9879-CDA32DFB7B2A}" dt="2021-12-01T12:00:32.751" v="10"/>
          <ac:spMkLst>
            <pc:docMk/>
            <pc:sldMk cId="2408641037" sldId="937"/>
            <ac:spMk id="13" creationId="{5EA72248-BAED-4CAC-AB92-17EAFDF00847}"/>
          </ac:spMkLst>
        </pc:spChg>
        <pc:spChg chg="mod">
          <ac:chgData name="Benjamin Sayers" userId="c72c0fd0-f24f-4d95-a442-dab3c7b84c4b" providerId="ADAL" clId="{6A7C6493-BA29-4E3C-9879-CDA32DFB7B2A}" dt="2021-12-01T12:00:32.751" v="10"/>
          <ac:spMkLst>
            <pc:docMk/>
            <pc:sldMk cId="2408641037" sldId="937"/>
            <ac:spMk id="15" creationId="{453EB128-8787-43B3-9569-2FA64BDA56FA}"/>
          </ac:spMkLst>
        </pc:spChg>
        <pc:spChg chg="mod">
          <ac:chgData name="Benjamin Sayers" userId="c72c0fd0-f24f-4d95-a442-dab3c7b84c4b" providerId="ADAL" clId="{6A7C6493-BA29-4E3C-9879-CDA32DFB7B2A}" dt="2021-12-01T12:00:32.751" v="10"/>
          <ac:spMkLst>
            <pc:docMk/>
            <pc:sldMk cId="2408641037" sldId="937"/>
            <ac:spMk id="19" creationId="{E7696C90-BE65-4F77-AE02-A8D97FF65C7D}"/>
          </ac:spMkLst>
        </pc:spChg>
        <pc:spChg chg="mod">
          <ac:chgData name="Benjamin Sayers" userId="c72c0fd0-f24f-4d95-a442-dab3c7b84c4b" providerId="ADAL" clId="{6A7C6493-BA29-4E3C-9879-CDA32DFB7B2A}" dt="2021-12-01T12:00:32.751" v="10"/>
          <ac:spMkLst>
            <pc:docMk/>
            <pc:sldMk cId="2408641037" sldId="937"/>
            <ac:spMk id="21" creationId="{FE110D5B-8B57-482A-8951-83CCD393C1D3}"/>
          </ac:spMkLst>
        </pc:spChg>
        <pc:spChg chg="mod">
          <ac:chgData name="Benjamin Sayers" userId="c72c0fd0-f24f-4d95-a442-dab3c7b84c4b" providerId="ADAL" clId="{6A7C6493-BA29-4E3C-9879-CDA32DFB7B2A}" dt="2021-12-01T12:00:32.751" v="10"/>
          <ac:spMkLst>
            <pc:docMk/>
            <pc:sldMk cId="2408641037" sldId="937"/>
            <ac:spMk id="22" creationId="{4653BB7D-E2D2-48A7-A09D-40E8D60EAF77}"/>
          </ac:spMkLst>
        </pc:spChg>
        <pc:spChg chg="mod">
          <ac:chgData name="Benjamin Sayers" userId="c72c0fd0-f24f-4d95-a442-dab3c7b84c4b" providerId="ADAL" clId="{6A7C6493-BA29-4E3C-9879-CDA32DFB7B2A}" dt="2021-12-01T12:00:32.751" v="10"/>
          <ac:spMkLst>
            <pc:docMk/>
            <pc:sldMk cId="2408641037" sldId="937"/>
            <ac:spMk id="23" creationId="{21701009-E4F4-460E-859C-CB2A92F469B2}"/>
          </ac:spMkLst>
        </pc:spChg>
        <pc:spChg chg="mod">
          <ac:chgData name="Benjamin Sayers" userId="c72c0fd0-f24f-4d95-a442-dab3c7b84c4b" providerId="ADAL" clId="{6A7C6493-BA29-4E3C-9879-CDA32DFB7B2A}" dt="2021-12-01T12:00:32.751" v="10"/>
          <ac:spMkLst>
            <pc:docMk/>
            <pc:sldMk cId="2408641037" sldId="937"/>
            <ac:spMk id="24" creationId="{85661879-C4E2-42A1-83F5-C15556B2FBAA}"/>
          </ac:spMkLst>
        </pc:spChg>
        <pc:spChg chg="mod">
          <ac:chgData name="Benjamin Sayers" userId="c72c0fd0-f24f-4d95-a442-dab3c7b84c4b" providerId="ADAL" clId="{6A7C6493-BA29-4E3C-9879-CDA32DFB7B2A}" dt="2021-12-01T12:00:32.751" v="10"/>
          <ac:spMkLst>
            <pc:docMk/>
            <pc:sldMk cId="2408641037" sldId="937"/>
            <ac:spMk id="25" creationId="{468A3E4E-DE46-4A34-B965-A27ACF54E1D3}"/>
          </ac:spMkLst>
        </pc:spChg>
        <pc:spChg chg="mod">
          <ac:chgData name="Benjamin Sayers" userId="c72c0fd0-f24f-4d95-a442-dab3c7b84c4b" providerId="ADAL" clId="{6A7C6493-BA29-4E3C-9879-CDA32DFB7B2A}" dt="2021-12-01T12:00:32.751" v="10"/>
          <ac:spMkLst>
            <pc:docMk/>
            <pc:sldMk cId="2408641037" sldId="937"/>
            <ac:spMk id="28" creationId="{2EAACB57-089D-4FA3-9103-FBE83833E22C}"/>
          </ac:spMkLst>
        </pc:spChg>
        <pc:spChg chg="mod">
          <ac:chgData name="Benjamin Sayers" userId="c72c0fd0-f24f-4d95-a442-dab3c7b84c4b" providerId="ADAL" clId="{6A7C6493-BA29-4E3C-9879-CDA32DFB7B2A}" dt="2021-12-01T12:00:32.751" v="10"/>
          <ac:spMkLst>
            <pc:docMk/>
            <pc:sldMk cId="2408641037" sldId="937"/>
            <ac:spMk id="31" creationId="{C5F663A3-74D1-474A-B185-E1CBFE605FC5}"/>
          </ac:spMkLst>
        </pc:spChg>
        <pc:spChg chg="mod">
          <ac:chgData name="Benjamin Sayers" userId="c72c0fd0-f24f-4d95-a442-dab3c7b84c4b" providerId="ADAL" clId="{6A7C6493-BA29-4E3C-9879-CDA32DFB7B2A}" dt="2021-12-01T12:00:32.751" v="10"/>
          <ac:spMkLst>
            <pc:docMk/>
            <pc:sldMk cId="2408641037" sldId="937"/>
            <ac:spMk id="32" creationId="{D9EF43E6-4C82-451E-8C59-B6D465F59353}"/>
          </ac:spMkLst>
        </pc:spChg>
        <pc:spChg chg="mod">
          <ac:chgData name="Benjamin Sayers" userId="c72c0fd0-f24f-4d95-a442-dab3c7b84c4b" providerId="ADAL" clId="{6A7C6493-BA29-4E3C-9879-CDA32DFB7B2A}" dt="2021-12-01T12:00:32.751" v="10"/>
          <ac:spMkLst>
            <pc:docMk/>
            <pc:sldMk cId="2408641037" sldId="937"/>
            <ac:spMk id="34" creationId="{876B1116-EA21-41FB-995B-7CE41453483C}"/>
          </ac:spMkLst>
        </pc:spChg>
        <pc:spChg chg="mod">
          <ac:chgData name="Benjamin Sayers" userId="c72c0fd0-f24f-4d95-a442-dab3c7b84c4b" providerId="ADAL" clId="{6A7C6493-BA29-4E3C-9879-CDA32DFB7B2A}" dt="2021-12-01T12:00:32.751" v="10"/>
          <ac:spMkLst>
            <pc:docMk/>
            <pc:sldMk cId="2408641037" sldId="937"/>
            <ac:spMk id="35" creationId="{11FD3389-0453-41C4-8734-CCF0F6293F52}"/>
          </ac:spMkLst>
        </pc:spChg>
        <pc:spChg chg="mod">
          <ac:chgData name="Benjamin Sayers" userId="c72c0fd0-f24f-4d95-a442-dab3c7b84c4b" providerId="ADAL" clId="{6A7C6493-BA29-4E3C-9879-CDA32DFB7B2A}" dt="2021-12-01T12:00:32.751" v="10"/>
          <ac:spMkLst>
            <pc:docMk/>
            <pc:sldMk cId="2408641037" sldId="937"/>
            <ac:spMk id="36" creationId="{A6B81B8A-7CEB-42B3-ADE4-40547690E6BA}"/>
          </ac:spMkLst>
        </pc:spChg>
        <pc:grpChg chg="mod">
          <ac:chgData name="Benjamin Sayers" userId="c72c0fd0-f24f-4d95-a442-dab3c7b84c4b" providerId="ADAL" clId="{6A7C6493-BA29-4E3C-9879-CDA32DFB7B2A}" dt="2021-12-01T12:00:32.751" v="10"/>
          <ac:grpSpMkLst>
            <pc:docMk/>
            <pc:sldMk cId="2408641037" sldId="937"/>
            <ac:grpSpMk id="11" creationId="{C2F76331-3546-4FD9-8A25-F1127E6C831B}"/>
          </ac:grpSpMkLst>
        </pc:grpChg>
        <pc:grpChg chg="mod">
          <ac:chgData name="Benjamin Sayers" userId="c72c0fd0-f24f-4d95-a442-dab3c7b84c4b" providerId="ADAL" clId="{6A7C6493-BA29-4E3C-9879-CDA32DFB7B2A}" dt="2021-12-01T12:00:32.751" v="10"/>
          <ac:grpSpMkLst>
            <pc:docMk/>
            <pc:sldMk cId="2408641037" sldId="937"/>
            <ac:grpSpMk id="20" creationId="{3A8CE0DE-AECA-49AB-8184-94EC3BD1A248}"/>
          </ac:grpSpMkLst>
        </pc:grpChg>
        <pc:grpChg chg="mod">
          <ac:chgData name="Benjamin Sayers" userId="c72c0fd0-f24f-4d95-a442-dab3c7b84c4b" providerId="ADAL" clId="{6A7C6493-BA29-4E3C-9879-CDA32DFB7B2A}" dt="2021-12-01T12:00:32.751" v="10"/>
          <ac:grpSpMkLst>
            <pc:docMk/>
            <pc:sldMk cId="2408641037" sldId="937"/>
            <ac:grpSpMk id="27" creationId="{B3985092-9D5F-4219-A78A-0C8009704EEF}"/>
          </ac:grpSpMkLst>
        </pc:grpChg>
        <pc:grpChg chg="mod">
          <ac:chgData name="Benjamin Sayers" userId="c72c0fd0-f24f-4d95-a442-dab3c7b84c4b" providerId="ADAL" clId="{6A7C6493-BA29-4E3C-9879-CDA32DFB7B2A}" dt="2021-12-01T12:00:32.751" v="10"/>
          <ac:grpSpMkLst>
            <pc:docMk/>
            <pc:sldMk cId="2408641037" sldId="937"/>
            <ac:grpSpMk id="30" creationId="{4B3092D7-2375-48D3-AF44-BA2F1D466BA9}"/>
          </ac:grpSpMkLst>
        </pc:grpChg>
        <pc:grpChg chg="mod">
          <ac:chgData name="Benjamin Sayers" userId="c72c0fd0-f24f-4d95-a442-dab3c7b84c4b" providerId="ADAL" clId="{6A7C6493-BA29-4E3C-9879-CDA32DFB7B2A}" dt="2021-12-01T12:00:32.751" v="10"/>
          <ac:grpSpMkLst>
            <pc:docMk/>
            <pc:sldMk cId="2408641037" sldId="937"/>
            <ac:grpSpMk id="33" creationId="{D8D3DCA5-AD7A-4BCF-8E52-0F9043F56799}"/>
          </ac:grpSpMkLst>
        </pc:grpChg>
        <pc:picChg chg="mod">
          <ac:chgData name="Benjamin Sayers" userId="c72c0fd0-f24f-4d95-a442-dab3c7b84c4b" providerId="ADAL" clId="{6A7C6493-BA29-4E3C-9879-CDA32DFB7B2A}" dt="2021-12-01T12:00:32.751" v="10"/>
          <ac:picMkLst>
            <pc:docMk/>
            <pc:sldMk cId="2408641037" sldId="937"/>
            <ac:picMk id="29" creationId="{97A8A7EA-6DEE-4EBA-BB8A-CC3F1AD39DB6}"/>
          </ac:picMkLst>
        </pc:picChg>
        <pc:picChg chg="mod">
          <ac:chgData name="Benjamin Sayers" userId="c72c0fd0-f24f-4d95-a442-dab3c7b84c4b" providerId="ADAL" clId="{6A7C6493-BA29-4E3C-9879-CDA32DFB7B2A}" dt="2021-12-01T12:00:32.751" v="10"/>
          <ac:picMkLst>
            <pc:docMk/>
            <pc:sldMk cId="2408641037" sldId="937"/>
            <ac:picMk id="37" creationId="{938A17F9-F0A1-4C61-8A27-4D2DF924FEC1}"/>
          </ac:picMkLst>
        </pc:picChg>
        <pc:picChg chg="mod">
          <ac:chgData name="Benjamin Sayers" userId="c72c0fd0-f24f-4d95-a442-dab3c7b84c4b" providerId="ADAL" clId="{6A7C6493-BA29-4E3C-9879-CDA32DFB7B2A}" dt="2021-12-01T12:00:32.751" v="10"/>
          <ac:picMkLst>
            <pc:docMk/>
            <pc:sldMk cId="2408641037" sldId="937"/>
            <ac:picMk id="1026" creationId="{A58E59C7-BAFA-4E55-A99D-1D2339A093E5}"/>
          </ac:picMkLst>
        </pc:picChg>
      </pc:sldChg>
      <pc:sldChg chg="modSp">
        <pc:chgData name="Benjamin Sayers" userId="c72c0fd0-f24f-4d95-a442-dab3c7b84c4b" providerId="ADAL" clId="{6A7C6493-BA29-4E3C-9879-CDA32DFB7B2A}" dt="2021-12-01T12:00:32.751" v="10"/>
        <pc:sldMkLst>
          <pc:docMk/>
          <pc:sldMk cId="3925722072" sldId="940"/>
        </pc:sldMkLst>
        <pc:spChg chg="mod">
          <ac:chgData name="Benjamin Sayers" userId="c72c0fd0-f24f-4d95-a442-dab3c7b84c4b" providerId="ADAL" clId="{6A7C6493-BA29-4E3C-9879-CDA32DFB7B2A}" dt="2021-12-01T12:00:32.751" v="10"/>
          <ac:spMkLst>
            <pc:docMk/>
            <pc:sldMk cId="3925722072" sldId="940"/>
            <ac:spMk id="8" creationId="{D4ACD4C8-B56C-439D-BA85-6B831895FF46}"/>
          </ac:spMkLst>
        </pc:spChg>
        <pc:spChg chg="mod">
          <ac:chgData name="Benjamin Sayers" userId="c72c0fd0-f24f-4d95-a442-dab3c7b84c4b" providerId="ADAL" clId="{6A7C6493-BA29-4E3C-9879-CDA32DFB7B2A}" dt="2021-12-01T12:00:32.751" v="10"/>
          <ac:spMkLst>
            <pc:docMk/>
            <pc:sldMk cId="3925722072" sldId="940"/>
            <ac:spMk id="9" creationId="{4052617B-58A3-454C-B8BC-38DBF547363E}"/>
          </ac:spMkLst>
        </pc:spChg>
        <pc:spChg chg="mod">
          <ac:chgData name="Benjamin Sayers" userId="c72c0fd0-f24f-4d95-a442-dab3c7b84c4b" providerId="ADAL" clId="{6A7C6493-BA29-4E3C-9879-CDA32DFB7B2A}" dt="2021-12-01T12:00:32.751" v="10"/>
          <ac:spMkLst>
            <pc:docMk/>
            <pc:sldMk cId="3925722072" sldId="940"/>
            <ac:spMk id="10" creationId="{12DF609E-C483-4846-8937-212FBF0D464E}"/>
          </ac:spMkLst>
        </pc:spChg>
        <pc:spChg chg="mod">
          <ac:chgData name="Benjamin Sayers" userId="c72c0fd0-f24f-4d95-a442-dab3c7b84c4b" providerId="ADAL" clId="{6A7C6493-BA29-4E3C-9879-CDA32DFB7B2A}" dt="2021-12-01T12:00:32.751" v="10"/>
          <ac:spMkLst>
            <pc:docMk/>
            <pc:sldMk cId="3925722072" sldId="940"/>
            <ac:spMk id="11" creationId="{8C8CB2A6-91B2-4DE6-BBE5-62E128B7130D}"/>
          </ac:spMkLst>
        </pc:spChg>
        <pc:spChg chg="mod">
          <ac:chgData name="Benjamin Sayers" userId="c72c0fd0-f24f-4d95-a442-dab3c7b84c4b" providerId="ADAL" clId="{6A7C6493-BA29-4E3C-9879-CDA32DFB7B2A}" dt="2021-12-01T12:00:32.751" v="10"/>
          <ac:spMkLst>
            <pc:docMk/>
            <pc:sldMk cId="3925722072" sldId="940"/>
            <ac:spMk id="12" creationId="{888744C5-EF86-421C-8A79-F3F5D43C487D}"/>
          </ac:spMkLst>
        </pc:spChg>
        <pc:spChg chg="mod">
          <ac:chgData name="Benjamin Sayers" userId="c72c0fd0-f24f-4d95-a442-dab3c7b84c4b" providerId="ADAL" clId="{6A7C6493-BA29-4E3C-9879-CDA32DFB7B2A}" dt="2021-12-01T12:00:32.751" v="10"/>
          <ac:spMkLst>
            <pc:docMk/>
            <pc:sldMk cId="3925722072" sldId="940"/>
            <ac:spMk id="18" creationId="{252A4BA1-ACD0-4CEE-B352-37545D4F48D3}"/>
          </ac:spMkLst>
        </pc:spChg>
        <pc:spChg chg="mod">
          <ac:chgData name="Benjamin Sayers" userId="c72c0fd0-f24f-4d95-a442-dab3c7b84c4b" providerId="ADAL" clId="{6A7C6493-BA29-4E3C-9879-CDA32DFB7B2A}" dt="2021-12-01T12:00:32.751" v="10"/>
          <ac:spMkLst>
            <pc:docMk/>
            <pc:sldMk cId="3925722072" sldId="940"/>
            <ac:spMk id="19" creationId="{1732FA1D-B3B9-48A6-931E-0B10F9603087}"/>
          </ac:spMkLst>
        </pc:spChg>
        <pc:spChg chg="mod">
          <ac:chgData name="Benjamin Sayers" userId="c72c0fd0-f24f-4d95-a442-dab3c7b84c4b" providerId="ADAL" clId="{6A7C6493-BA29-4E3C-9879-CDA32DFB7B2A}" dt="2021-12-01T12:00:32.751" v="10"/>
          <ac:spMkLst>
            <pc:docMk/>
            <pc:sldMk cId="3925722072" sldId="940"/>
            <ac:spMk id="21" creationId="{2D5F40E0-5937-4831-9E69-057814C0E9B5}"/>
          </ac:spMkLst>
        </pc:spChg>
        <pc:spChg chg="mod">
          <ac:chgData name="Benjamin Sayers" userId="c72c0fd0-f24f-4d95-a442-dab3c7b84c4b" providerId="ADAL" clId="{6A7C6493-BA29-4E3C-9879-CDA32DFB7B2A}" dt="2021-12-01T12:00:32.751" v="10"/>
          <ac:spMkLst>
            <pc:docMk/>
            <pc:sldMk cId="3925722072" sldId="940"/>
            <ac:spMk id="22" creationId="{E3CE7293-170E-44F8-90C9-E45A356CC5BF}"/>
          </ac:spMkLst>
        </pc:spChg>
        <pc:spChg chg="mod">
          <ac:chgData name="Benjamin Sayers" userId="c72c0fd0-f24f-4d95-a442-dab3c7b84c4b" providerId="ADAL" clId="{6A7C6493-BA29-4E3C-9879-CDA32DFB7B2A}" dt="2021-12-01T12:00:32.751" v="10"/>
          <ac:spMkLst>
            <pc:docMk/>
            <pc:sldMk cId="3925722072" sldId="940"/>
            <ac:spMk id="23" creationId="{323F58DD-CBB6-4CB5-8F34-2FD647854131}"/>
          </ac:spMkLst>
        </pc:spChg>
        <pc:spChg chg="mod">
          <ac:chgData name="Benjamin Sayers" userId="c72c0fd0-f24f-4d95-a442-dab3c7b84c4b" providerId="ADAL" clId="{6A7C6493-BA29-4E3C-9879-CDA32DFB7B2A}" dt="2021-12-01T12:00:32.751" v="10"/>
          <ac:spMkLst>
            <pc:docMk/>
            <pc:sldMk cId="3925722072" sldId="940"/>
            <ac:spMk id="25" creationId="{29B7EB3A-E8C1-4938-B637-62C7D89BAC32}"/>
          </ac:spMkLst>
        </pc:spChg>
        <pc:spChg chg="mod">
          <ac:chgData name="Benjamin Sayers" userId="c72c0fd0-f24f-4d95-a442-dab3c7b84c4b" providerId="ADAL" clId="{6A7C6493-BA29-4E3C-9879-CDA32DFB7B2A}" dt="2021-12-01T12:00:32.751" v="10"/>
          <ac:spMkLst>
            <pc:docMk/>
            <pc:sldMk cId="3925722072" sldId="940"/>
            <ac:spMk id="33" creationId="{800626D0-EB88-4A0D-B9CF-8CBBB9E9A576}"/>
          </ac:spMkLst>
        </pc:spChg>
        <pc:spChg chg="mod">
          <ac:chgData name="Benjamin Sayers" userId="c72c0fd0-f24f-4d95-a442-dab3c7b84c4b" providerId="ADAL" clId="{6A7C6493-BA29-4E3C-9879-CDA32DFB7B2A}" dt="2021-12-01T12:00:32.751" v="10"/>
          <ac:spMkLst>
            <pc:docMk/>
            <pc:sldMk cId="3925722072" sldId="940"/>
            <ac:spMk id="35" creationId="{42D1C61C-9F4A-4DAF-9E55-8ECA7E8503C6}"/>
          </ac:spMkLst>
        </pc:spChg>
        <pc:spChg chg="mod">
          <ac:chgData name="Benjamin Sayers" userId="c72c0fd0-f24f-4d95-a442-dab3c7b84c4b" providerId="ADAL" clId="{6A7C6493-BA29-4E3C-9879-CDA32DFB7B2A}" dt="2021-12-01T12:00:32.751" v="10"/>
          <ac:spMkLst>
            <pc:docMk/>
            <pc:sldMk cId="3925722072" sldId="940"/>
            <ac:spMk id="36" creationId="{262088B5-F09F-46C6-A7A4-7B24FC9C65D2}"/>
          </ac:spMkLst>
        </pc:spChg>
        <pc:spChg chg="mod">
          <ac:chgData name="Benjamin Sayers" userId="c72c0fd0-f24f-4d95-a442-dab3c7b84c4b" providerId="ADAL" clId="{6A7C6493-BA29-4E3C-9879-CDA32DFB7B2A}" dt="2021-12-01T12:00:32.751" v="10"/>
          <ac:spMkLst>
            <pc:docMk/>
            <pc:sldMk cId="3925722072" sldId="940"/>
            <ac:spMk id="37" creationId="{78DCA3D4-F21A-4466-8D3E-F1C48364B645}"/>
          </ac:spMkLst>
        </pc:spChg>
        <pc:spChg chg="mod">
          <ac:chgData name="Benjamin Sayers" userId="c72c0fd0-f24f-4d95-a442-dab3c7b84c4b" providerId="ADAL" clId="{6A7C6493-BA29-4E3C-9879-CDA32DFB7B2A}" dt="2021-12-01T12:00:32.751" v="10"/>
          <ac:spMkLst>
            <pc:docMk/>
            <pc:sldMk cId="3925722072" sldId="940"/>
            <ac:spMk id="38" creationId="{FF96EF88-F609-48C5-949D-4E075995F9B6}"/>
          </ac:spMkLst>
        </pc:spChg>
        <pc:grpChg chg="mod">
          <ac:chgData name="Benjamin Sayers" userId="c72c0fd0-f24f-4d95-a442-dab3c7b84c4b" providerId="ADAL" clId="{6A7C6493-BA29-4E3C-9879-CDA32DFB7B2A}" dt="2021-12-01T12:00:32.751" v="10"/>
          <ac:grpSpMkLst>
            <pc:docMk/>
            <pc:sldMk cId="3925722072" sldId="940"/>
            <ac:grpSpMk id="2" creationId="{AE9976CE-203A-4FCC-B053-BE81C0AE65AA}"/>
          </ac:grpSpMkLst>
        </pc:grpChg>
        <pc:grpChg chg="mod">
          <ac:chgData name="Benjamin Sayers" userId="c72c0fd0-f24f-4d95-a442-dab3c7b84c4b" providerId="ADAL" clId="{6A7C6493-BA29-4E3C-9879-CDA32DFB7B2A}" dt="2021-12-01T12:00:32.751" v="10"/>
          <ac:grpSpMkLst>
            <pc:docMk/>
            <pc:sldMk cId="3925722072" sldId="940"/>
            <ac:grpSpMk id="3" creationId="{15386D9F-D05D-4353-A1B2-068B7C6C0836}"/>
          </ac:grpSpMkLst>
        </pc:grpChg>
        <pc:grpChg chg="mod">
          <ac:chgData name="Benjamin Sayers" userId="c72c0fd0-f24f-4d95-a442-dab3c7b84c4b" providerId="ADAL" clId="{6A7C6493-BA29-4E3C-9879-CDA32DFB7B2A}" dt="2021-12-01T12:00:32.751" v="10"/>
          <ac:grpSpMkLst>
            <pc:docMk/>
            <pc:sldMk cId="3925722072" sldId="940"/>
            <ac:grpSpMk id="4" creationId="{15E1EA55-AE23-49F7-8AC7-334D62D4A2AC}"/>
          </ac:grpSpMkLst>
        </pc:grpChg>
        <pc:grpChg chg="mod">
          <ac:chgData name="Benjamin Sayers" userId="c72c0fd0-f24f-4d95-a442-dab3c7b84c4b" providerId="ADAL" clId="{6A7C6493-BA29-4E3C-9879-CDA32DFB7B2A}" dt="2021-12-01T12:00:32.751" v="10"/>
          <ac:grpSpMkLst>
            <pc:docMk/>
            <pc:sldMk cId="3925722072" sldId="940"/>
            <ac:grpSpMk id="40" creationId="{A0E9CFD4-A81F-4F5B-9596-933DBABC0315}"/>
          </ac:grpSpMkLst>
        </pc:grpChg>
        <pc:grpChg chg="mod">
          <ac:chgData name="Benjamin Sayers" userId="c72c0fd0-f24f-4d95-a442-dab3c7b84c4b" providerId="ADAL" clId="{6A7C6493-BA29-4E3C-9879-CDA32DFB7B2A}" dt="2021-12-01T12:00:32.751" v="10"/>
          <ac:grpSpMkLst>
            <pc:docMk/>
            <pc:sldMk cId="3925722072" sldId="940"/>
            <ac:grpSpMk id="41" creationId="{D80CD14D-6862-458A-95D3-4170EBAFE8B4}"/>
          </ac:grpSpMkLst>
        </pc:grpChg>
      </pc:sldChg>
      <pc:sldChg chg="modSp">
        <pc:chgData name="Benjamin Sayers" userId="c72c0fd0-f24f-4d95-a442-dab3c7b84c4b" providerId="ADAL" clId="{6A7C6493-BA29-4E3C-9879-CDA32DFB7B2A}" dt="2021-12-01T12:00:32.751" v="10"/>
        <pc:sldMkLst>
          <pc:docMk/>
          <pc:sldMk cId="3196321257" sldId="941"/>
        </pc:sldMkLst>
        <pc:spChg chg="mod">
          <ac:chgData name="Benjamin Sayers" userId="c72c0fd0-f24f-4d95-a442-dab3c7b84c4b" providerId="ADAL" clId="{6A7C6493-BA29-4E3C-9879-CDA32DFB7B2A}" dt="2021-12-01T12:00:32.751" v="10"/>
          <ac:spMkLst>
            <pc:docMk/>
            <pc:sldMk cId="3196321257" sldId="941"/>
            <ac:spMk id="12" creationId="{F3535C92-E83F-4AA9-9167-1C3B96F1242B}"/>
          </ac:spMkLst>
        </pc:spChg>
        <pc:spChg chg="mod">
          <ac:chgData name="Benjamin Sayers" userId="c72c0fd0-f24f-4d95-a442-dab3c7b84c4b" providerId="ADAL" clId="{6A7C6493-BA29-4E3C-9879-CDA32DFB7B2A}" dt="2021-12-01T12:00:32.751" v="10"/>
          <ac:spMkLst>
            <pc:docMk/>
            <pc:sldMk cId="3196321257" sldId="941"/>
            <ac:spMk id="17" creationId="{C8F85CDC-DF08-4C15-A160-08A138D384FB}"/>
          </ac:spMkLst>
        </pc:spChg>
        <pc:spChg chg="mod">
          <ac:chgData name="Benjamin Sayers" userId="c72c0fd0-f24f-4d95-a442-dab3c7b84c4b" providerId="ADAL" clId="{6A7C6493-BA29-4E3C-9879-CDA32DFB7B2A}" dt="2021-12-01T12:00:32.751" v="10"/>
          <ac:spMkLst>
            <pc:docMk/>
            <pc:sldMk cId="3196321257" sldId="941"/>
            <ac:spMk id="19" creationId="{6FBA4CF8-74EF-4B8F-A254-6C981F91E681}"/>
          </ac:spMkLst>
        </pc:spChg>
        <pc:spChg chg="mod">
          <ac:chgData name="Benjamin Sayers" userId="c72c0fd0-f24f-4d95-a442-dab3c7b84c4b" providerId="ADAL" clId="{6A7C6493-BA29-4E3C-9879-CDA32DFB7B2A}" dt="2021-12-01T12:00:32.751" v="10"/>
          <ac:spMkLst>
            <pc:docMk/>
            <pc:sldMk cId="3196321257" sldId="941"/>
            <ac:spMk id="20" creationId="{D2E80E48-A752-4395-8B95-0D17C860B901}"/>
          </ac:spMkLst>
        </pc:spChg>
        <pc:grpChg chg="mod">
          <ac:chgData name="Benjamin Sayers" userId="c72c0fd0-f24f-4d95-a442-dab3c7b84c4b" providerId="ADAL" clId="{6A7C6493-BA29-4E3C-9879-CDA32DFB7B2A}" dt="2021-12-01T12:00:32.751" v="10"/>
          <ac:grpSpMkLst>
            <pc:docMk/>
            <pc:sldMk cId="3196321257" sldId="941"/>
            <ac:grpSpMk id="18" creationId="{BB9CB1A7-82C3-4328-8DA5-D2E8AC428D0B}"/>
          </ac:grpSpMkLst>
        </pc:grpChg>
        <pc:picChg chg="mod">
          <ac:chgData name="Benjamin Sayers" userId="c72c0fd0-f24f-4d95-a442-dab3c7b84c4b" providerId="ADAL" clId="{6A7C6493-BA29-4E3C-9879-CDA32DFB7B2A}" dt="2021-12-01T12:00:32.751" v="10"/>
          <ac:picMkLst>
            <pc:docMk/>
            <pc:sldMk cId="3196321257" sldId="941"/>
            <ac:picMk id="14" creationId="{BAD01613-E764-460E-B753-64BA748534B6}"/>
          </ac:picMkLst>
        </pc:picChg>
      </pc:sldChg>
      <pc:sldChg chg="modSp">
        <pc:chgData name="Benjamin Sayers" userId="c72c0fd0-f24f-4d95-a442-dab3c7b84c4b" providerId="ADAL" clId="{6A7C6493-BA29-4E3C-9879-CDA32DFB7B2A}" dt="2021-12-01T12:00:32.751" v="10"/>
        <pc:sldMkLst>
          <pc:docMk/>
          <pc:sldMk cId="2560710868" sldId="943"/>
        </pc:sldMkLst>
        <pc:spChg chg="mod">
          <ac:chgData name="Benjamin Sayers" userId="c72c0fd0-f24f-4d95-a442-dab3c7b84c4b" providerId="ADAL" clId="{6A7C6493-BA29-4E3C-9879-CDA32DFB7B2A}" dt="2021-12-01T12:00:32.751" v="10"/>
          <ac:spMkLst>
            <pc:docMk/>
            <pc:sldMk cId="2560710868" sldId="943"/>
            <ac:spMk id="12" creationId="{4F367447-8FC8-47A3-97D0-D3CD17E42126}"/>
          </ac:spMkLst>
        </pc:spChg>
        <pc:spChg chg="mod">
          <ac:chgData name="Benjamin Sayers" userId="c72c0fd0-f24f-4d95-a442-dab3c7b84c4b" providerId="ADAL" clId="{6A7C6493-BA29-4E3C-9879-CDA32DFB7B2A}" dt="2021-12-01T12:00:32.751" v="10"/>
          <ac:spMkLst>
            <pc:docMk/>
            <pc:sldMk cId="2560710868" sldId="943"/>
            <ac:spMk id="17" creationId="{C8F85CDC-DF08-4C15-A160-08A138D384FB}"/>
          </ac:spMkLst>
        </pc:spChg>
        <pc:spChg chg="mod">
          <ac:chgData name="Benjamin Sayers" userId="c72c0fd0-f24f-4d95-a442-dab3c7b84c4b" providerId="ADAL" clId="{6A7C6493-BA29-4E3C-9879-CDA32DFB7B2A}" dt="2021-12-01T12:00:32.751" v="10"/>
          <ac:spMkLst>
            <pc:docMk/>
            <pc:sldMk cId="2560710868" sldId="943"/>
            <ac:spMk id="19" creationId="{6FBA4CF8-74EF-4B8F-A254-6C981F91E681}"/>
          </ac:spMkLst>
        </pc:spChg>
        <pc:spChg chg="mod">
          <ac:chgData name="Benjamin Sayers" userId="c72c0fd0-f24f-4d95-a442-dab3c7b84c4b" providerId="ADAL" clId="{6A7C6493-BA29-4E3C-9879-CDA32DFB7B2A}" dt="2021-12-01T12:00:32.751" v="10"/>
          <ac:spMkLst>
            <pc:docMk/>
            <pc:sldMk cId="2560710868" sldId="943"/>
            <ac:spMk id="20" creationId="{D2E80E48-A752-4395-8B95-0D17C860B901}"/>
          </ac:spMkLst>
        </pc:spChg>
        <pc:grpChg chg="mod">
          <ac:chgData name="Benjamin Sayers" userId="c72c0fd0-f24f-4d95-a442-dab3c7b84c4b" providerId="ADAL" clId="{6A7C6493-BA29-4E3C-9879-CDA32DFB7B2A}" dt="2021-12-01T12:00:32.751" v="10"/>
          <ac:grpSpMkLst>
            <pc:docMk/>
            <pc:sldMk cId="2560710868" sldId="943"/>
            <ac:grpSpMk id="18" creationId="{BB9CB1A7-82C3-4328-8DA5-D2E8AC428D0B}"/>
          </ac:grpSpMkLst>
        </pc:grpChg>
        <pc:picChg chg="mod">
          <ac:chgData name="Benjamin Sayers" userId="c72c0fd0-f24f-4d95-a442-dab3c7b84c4b" providerId="ADAL" clId="{6A7C6493-BA29-4E3C-9879-CDA32DFB7B2A}" dt="2021-12-01T12:00:32.751" v="10"/>
          <ac:picMkLst>
            <pc:docMk/>
            <pc:sldMk cId="2560710868" sldId="943"/>
            <ac:picMk id="14" creationId="{4FF28744-9097-4E7C-99DE-71EAD906DA3E}"/>
          </ac:picMkLst>
        </pc:picChg>
      </pc:sldChg>
      <pc:sldChg chg="modSp mod">
        <pc:chgData name="Benjamin Sayers" userId="c72c0fd0-f24f-4d95-a442-dab3c7b84c4b" providerId="ADAL" clId="{6A7C6493-BA29-4E3C-9879-CDA32DFB7B2A}" dt="2021-12-01T12:00:32.751" v="10"/>
        <pc:sldMkLst>
          <pc:docMk/>
          <pc:sldMk cId="1299605775" sldId="944"/>
        </pc:sldMkLst>
        <pc:spChg chg="mod">
          <ac:chgData name="Benjamin Sayers" userId="c72c0fd0-f24f-4d95-a442-dab3c7b84c4b" providerId="ADAL" clId="{6A7C6493-BA29-4E3C-9879-CDA32DFB7B2A}" dt="2021-12-01T12:00:32.751" v="10"/>
          <ac:spMkLst>
            <pc:docMk/>
            <pc:sldMk cId="1299605775" sldId="944"/>
            <ac:spMk id="4" creationId="{ED5729A2-5A6C-4F0E-8014-CB5FF42A9A55}"/>
          </ac:spMkLst>
        </pc:spChg>
        <pc:spChg chg="mod">
          <ac:chgData name="Benjamin Sayers" userId="c72c0fd0-f24f-4d95-a442-dab3c7b84c4b" providerId="ADAL" clId="{6A7C6493-BA29-4E3C-9879-CDA32DFB7B2A}" dt="2021-12-01T12:00:32.751" v="10"/>
          <ac:spMkLst>
            <pc:docMk/>
            <pc:sldMk cId="1299605775" sldId="944"/>
            <ac:spMk id="11" creationId="{4D95596C-85D1-49C4-99DD-F89C28D75A9D}"/>
          </ac:spMkLst>
        </pc:spChg>
        <pc:spChg chg="mod">
          <ac:chgData name="Benjamin Sayers" userId="c72c0fd0-f24f-4d95-a442-dab3c7b84c4b" providerId="ADAL" clId="{6A7C6493-BA29-4E3C-9879-CDA32DFB7B2A}" dt="2021-12-01T12:00:32.751" v="10"/>
          <ac:spMkLst>
            <pc:docMk/>
            <pc:sldMk cId="1299605775" sldId="944"/>
            <ac:spMk id="14" creationId="{97442EB1-6F3A-41DF-8E3D-9045941C30B4}"/>
          </ac:spMkLst>
        </pc:spChg>
        <pc:spChg chg="mod">
          <ac:chgData name="Benjamin Sayers" userId="c72c0fd0-f24f-4d95-a442-dab3c7b84c4b" providerId="ADAL" clId="{6A7C6493-BA29-4E3C-9879-CDA32DFB7B2A}" dt="2021-12-01T12:00:32.751" v="10"/>
          <ac:spMkLst>
            <pc:docMk/>
            <pc:sldMk cId="1299605775" sldId="944"/>
            <ac:spMk id="21" creationId="{FE110D5B-8B57-482A-8951-83CCD393C1D3}"/>
          </ac:spMkLst>
        </pc:spChg>
        <pc:spChg chg="mod">
          <ac:chgData name="Benjamin Sayers" userId="c72c0fd0-f24f-4d95-a442-dab3c7b84c4b" providerId="ADAL" clId="{6A7C6493-BA29-4E3C-9879-CDA32DFB7B2A}" dt="2021-12-01T12:00:32.751" v="10"/>
          <ac:spMkLst>
            <pc:docMk/>
            <pc:sldMk cId="1299605775" sldId="944"/>
            <ac:spMk id="22" creationId="{4653BB7D-E2D2-48A7-A09D-40E8D60EAF77}"/>
          </ac:spMkLst>
        </pc:spChg>
        <pc:spChg chg="mod">
          <ac:chgData name="Benjamin Sayers" userId="c72c0fd0-f24f-4d95-a442-dab3c7b84c4b" providerId="ADAL" clId="{6A7C6493-BA29-4E3C-9879-CDA32DFB7B2A}" dt="2021-12-01T12:00:32.751" v="10"/>
          <ac:spMkLst>
            <pc:docMk/>
            <pc:sldMk cId="1299605775" sldId="944"/>
            <ac:spMk id="26" creationId="{1F41535B-FE75-46D3-A749-DCFD2C91C251}"/>
          </ac:spMkLst>
        </pc:spChg>
        <pc:spChg chg="mod">
          <ac:chgData name="Benjamin Sayers" userId="c72c0fd0-f24f-4d95-a442-dab3c7b84c4b" providerId="ADAL" clId="{6A7C6493-BA29-4E3C-9879-CDA32DFB7B2A}" dt="2021-12-01T12:00:32.751" v="10"/>
          <ac:spMkLst>
            <pc:docMk/>
            <pc:sldMk cId="1299605775" sldId="944"/>
            <ac:spMk id="30" creationId="{59E823BE-3F50-478C-B1A6-42D12D8E4788}"/>
          </ac:spMkLst>
        </pc:spChg>
        <pc:spChg chg="mod">
          <ac:chgData name="Benjamin Sayers" userId="c72c0fd0-f24f-4d95-a442-dab3c7b84c4b" providerId="ADAL" clId="{6A7C6493-BA29-4E3C-9879-CDA32DFB7B2A}" dt="2021-12-01T12:00:32.751" v="10"/>
          <ac:spMkLst>
            <pc:docMk/>
            <pc:sldMk cId="1299605775" sldId="944"/>
            <ac:spMk id="31" creationId="{C319CCA4-EB29-4045-9C30-962EC32ADDB6}"/>
          </ac:spMkLst>
        </pc:spChg>
        <pc:spChg chg="mod">
          <ac:chgData name="Benjamin Sayers" userId="c72c0fd0-f24f-4d95-a442-dab3c7b84c4b" providerId="ADAL" clId="{6A7C6493-BA29-4E3C-9879-CDA32DFB7B2A}" dt="2021-12-01T12:00:32.751" v="10"/>
          <ac:spMkLst>
            <pc:docMk/>
            <pc:sldMk cId="1299605775" sldId="944"/>
            <ac:spMk id="33" creationId="{47C9EFEA-403C-4B01-B654-1013898766FB}"/>
          </ac:spMkLst>
        </pc:spChg>
        <pc:spChg chg="mod">
          <ac:chgData name="Benjamin Sayers" userId="c72c0fd0-f24f-4d95-a442-dab3c7b84c4b" providerId="ADAL" clId="{6A7C6493-BA29-4E3C-9879-CDA32DFB7B2A}" dt="2021-12-01T12:00:32.751" v="10"/>
          <ac:spMkLst>
            <pc:docMk/>
            <pc:sldMk cId="1299605775" sldId="944"/>
            <ac:spMk id="34" creationId="{62F43879-C4D8-4472-B834-4D198353C2A7}"/>
          </ac:spMkLst>
        </pc:spChg>
        <pc:spChg chg="mod">
          <ac:chgData name="Benjamin Sayers" userId="c72c0fd0-f24f-4d95-a442-dab3c7b84c4b" providerId="ADAL" clId="{6A7C6493-BA29-4E3C-9879-CDA32DFB7B2A}" dt="2021-12-01T12:00:32.751" v="10"/>
          <ac:spMkLst>
            <pc:docMk/>
            <pc:sldMk cId="1299605775" sldId="944"/>
            <ac:spMk id="35" creationId="{88D8397B-98E0-4BB6-9362-09DD5EE7BB7B}"/>
          </ac:spMkLst>
        </pc:spChg>
        <pc:spChg chg="mod">
          <ac:chgData name="Benjamin Sayers" userId="c72c0fd0-f24f-4d95-a442-dab3c7b84c4b" providerId="ADAL" clId="{6A7C6493-BA29-4E3C-9879-CDA32DFB7B2A}" dt="2021-12-01T12:00:32.751" v="10"/>
          <ac:spMkLst>
            <pc:docMk/>
            <pc:sldMk cId="1299605775" sldId="944"/>
            <ac:spMk id="36" creationId="{164C8940-29BA-46D9-8FC3-A6E8FE88CBDC}"/>
          </ac:spMkLst>
        </pc:spChg>
        <pc:spChg chg="mod">
          <ac:chgData name="Benjamin Sayers" userId="c72c0fd0-f24f-4d95-a442-dab3c7b84c4b" providerId="ADAL" clId="{6A7C6493-BA29-4E3C-9879-CDA32DFB7B2A}" dt="2021-12-01T12:00:32.751" v="10"/>
          <ac:spMkLst>
            <pc:docMk/>
            <pc:sldMk cId="1299605775" sldId="944"/>
            <ac:spMk id="42" creationId="{1A017C84-264D-4B23-8CB0-CF7CF70ACE56}"/>
          </ac:spMkLst>
        </pc:spChg>
        <pc:spChg chg="mod">
          <ac:chgData name="Benjamin Sayers" userId="c72c0fd0-f24f-4d95-a442-dab3c7b84c4b" providerId="ADAL" clId="{6A7C6493-BA29-4E3C-9879-CDA32DFB7B2A}" dt="2021-12-01T12:00:32.751" v="10"/>
          <ac:spMkLst>
            <pc:docMk/>
            <pc:sldMk cId="1299605775" sldId="944"/>
            <ac:spMk id="45" creationId="{51CA847D-68CC-49B0-BE9F-3A3B1C910186}"/>
          </ac:spMkLst>
        </pc:spChg>
        <pc:spChg chg="mod">
          <ac:chgData name="Benjamin Sayers" userId="c72c0fd0-f24f-4d95-a442-dab3c7b84c4b" providerId="ADAL" clId="{6A7C6493-BA29-4E3C-9879-CDA32DFB7B2A}" dt="2021-12-01T12:00:32.751" v="10"/>
          <ac:spMkLst>
            <pc:docMk/>
            <pc:sldMk cId="1299605775" sldId="944"/>
            <ac:spMk id="46" creationId="{378A22F8-DF8E-4490-9E5B-AFB559589786}"/>
          </ac:spMkLst>
        </pc:spChg>
        <pc:spChg chg="mod">
          <ac:chgData name="Benjamin Sayers" userId="c72c0fd0-f24f-4d95-a442-dab3c7b84c4b" providerId="ADAL" clId="{6A7C6493-BA29-4E3C-9879-CDA32DFB7B2A}" dt="2021-12-01T12:00:32.751" v="10"/>
          <ac:spMkLst>
            <pc:docMk/>
            <pc:sldMk cId="1299605775" sldId="944"/>
            <ac:spMk id="48" creationId="{B7D0C456-2A4A-4225-905F-DCE63FAF7593}"/>
          </ac:spMkLst>
        </pc:spChg>
        <pc:spChg chg="mod">
          <ac:chgData name="Benjamin Sayers" userId="c72c0fd0-f24f-4d95-a442-dab3c7b84c4b" providerId="ADAL" clId="{6A7C6493-BA29-4E3C-9879-CDA32DFB7B2A}" dt="2021-12-01T12:00:32.751" v="10"/>
          <ac:spMkLst>
            <pc:docMk/>
            <pc:sldMk cId="1299605775" sldId="944"/>
            <ac:spMk id="49" creationId="{4C71563E-5EF9-4994-9981-DA63786CB160}"/>
          </ac:spMkLst>
        </pc:spChg>
        <pc:spChg chg="mod">
          <ac:chgData name="Benjamin Sayers" userId="c72c0fd0-f24f-4d95-a442-dab3c7b84c4b" providerId="ADAL" clId="{6A7C6493-BA29-4E3C-9879-CDA32DFB7B2A}" dt="2021-12-01T12:00:32.751" v="10"/>
          <ac:spMkLst>
            <pc:docMk/>
            <pc:sldMk cId="1299605775" sldId="944"/>
            <ac:spMk id="51" creationId="{ED6CC11C-844A-47ED-832C-FD1825786DC1}"/>
          </ac:spMkLst>
        </pc:spChg>
        <pc:grpChg chg="mod">
          <ac:chgData name="Benjamin Sayers" userId="c72c0fd0-f24f-4d95-a442-dab3c7b84c4b" providerId="ADAL" clId="{6A7C6493-BA29-4E3C-9879-CDA32DFB7B2A}" dt="2021-12-01T12:00:32.751" v="10"/>
          <ac:grpSpMkLst>
            <pc:docMk/>
            <pc:sldMk cId="1299605775" sldId="944"/>
            <ac:grpSpMk id="13" creationId="{019782A8-F7F5-4CA1-877B-58A194796CDC}"/>
          </ac:grpSpMkLst>
        </pc:grpChg>
        <pc:grpChg chg="mod">
          <ac:chgData name="Benjamin Sayers" userId="c72c0fd0-f24f-4d95-a442-dab3c7b84c4b" providerId="ADAL" clId="{6A7C6493-BA29-4E3C-9879-CDA32DFB7B2A}" dt="2021-12-01T12:00:32.751" v="10"/>
          <ac:grpSpMkLst>
            <pc:docMk/>
            <pc:sldMk cId="1299605775" sldId="944"/>
            <ac:grpSpMk id="20" creationId="{3A8CE0DE-AECA-49AB-8184-94EC3BD1A248}"/>
          </ac:grpSpMkLst>
        </pc:grpChg>
        <pc:grpChg chg="mod">
          <ac:chgData name="Benjamin Sayers" userId="c72c0fd0-f24f-4d95-a442-dab3c7b84c4b" providerId="ADAL" clId="{6A7C6493-BA29-4E3C-9879-CDA32DFB7B2A}" dt="2021-12-01T12:00:32.751" v="10"/>
          <ac:grpSpMkLst>
            <pc:docMk/>
            <pc:sldMk cId="1299605775" sldId="944"/>
            <ac:grpSpMk id="28" creationId="{39BB77C4-1309-49AB-81BB-AC92303F9E42}"/>
          </ac:grpSpMkLst>
        </pc:grpChg>
        <pc:grpChg chg="mod">
          <ac:chgData name="Benjamin Sayers" userId="c72c0fd0-f24f-4d95-a442-dab3c7b84c4b" providerId="ADAL" clId="{6A7C6493-BA29-4E3C-9879-CDA32DFB7B2A}" dt="2021-12-01T12:00:32.751" v="10"/>
          <ac:grpSpMkLst>
            <pc:docMk/>
            <pc:sldMk cId="1299605775" sldId="944"/>
            <ac:grpSpMk id="29" creationId="{582D7CA5-F578-4224-8150-EEF4BD86E62E}"/>
          </ac:grpSpMkLst>
        </pc:grpChg>
        <pc:grpChg chg="mod">
          <ac:chgData name="Benjamin Sayers" userId="c72c0fd0-f24f-4d95-a442-dab3c7b84c4b" providerId="ADAL" clId="{6A7C6493-BA29-4E3C-9879-CDA32DFB7B2A}" dt="2021-12-01T12:00:32.751" v="10"/>
          <ac:grpSpMkLst>
            <pc:docMk/>
            <pc:sldMk cId="1299605775" sldId="944"/>
            <ac:grpSpMk id="32" creationId="{8938EE81-BDE5-4213-8D9C-0D8521B906E7}"/>
          </ac:grpSpMkLst>
        </pc:grpChg>
        <pc:grpChg chg="mod">
          <ac:chgData name="Benjamin Sayers" userId="c72c0fd0-f24f-4d95-a442-dab3c7b84c4b" providerId="ADAL" clId="{6A7C6493-BA29-4E3C-9879-CDA32DFB7B2A}" dt="2021-12-01T12:00:32.751" v="10"/>
          <ac:grpSpMkLst>
            <pc:docMk/>
            <pc:sldMk cId="1299605775" sldId="944"/>
            <ac:grpSpMk id="38" creationId="{23E1F5AF-F482-4261-B9E7-B06F1E459124}"/>
          </ac:grpSpMkLst>
        </pc:grpChg>
        <pc:grpChg chg="mod">
          <ac:chgData name="Benjamin Sayers" userId="c72c0fd0-f24f-4d95-a442-dab3c7b84c4b" providerId="ADAL" clId="{6A7C6493-BA29-4E3C-9879-CDA32DFB7B2A}" dt="2021-12-01T12:00:32.751" v="10"/>
          <ac:grpSpMkLst>
            <pc:docMk/>
            <pc:sldMk cId="1299605775" sldId="944"/>
            <ac:grpSpMk id="44" creationId="{FCF9D04A-CDD5-408D-8350-F4A46BAE06A1}"/>
          </ac:grpSpMkLst>
        </pc:grpChg>
        <pc:picChg chg="mod">
          <ac:chgData name="Benjamin Sayers" userId="c72c0fd0-f24f-4d95-a442-dab3c7b84c4b" providerId="ADAL" clId="{6A7C6493-BA29-4E3C-9879-CDA32DFB7B2A}" dt="2021-12-01T12:00:32.751" v="10"/>
          <ac:picMkLst>
            <pc:docMk/>
            <pc:sldMk cId="1299605775" sldId="944"/>
            <ac:picMk id="15" creationId="{709D8798-4E67-4717-A1C5-A52DA5E4086A}"/>
          </ac:picMkLst>
        </pc:picChg>
        <pc:picChg chg="mod">
          <ac:chgData name="Benjamin Sayers" userId="c72c0fd0-f24f-4d95-a442-dab3c7b84c4b" providerId="ADAL" clId="{6A7C6493-BA29-4E3C-9879-CDA32DFB7B2A}" dt="2021-12-01T12:00:32.751" v="10"/>
          <ac:picMkLst>
            <pc:docMk/>
            <pc:sldMk cId="1299605775" sldId="944"/>
            <ac:picMk id="43" creationId="{35735012-2294-4FB8-B3A4-0D5F380F9DCD}"/>
          </ac:picMkLst>
        </pc:picChg>
        <pc:picChg chg="mod">
          <ac:chgData name="Benjamin Sayers" userId="c72c0fd0-f24f-4d95-a442-dab3c7b84c4b" providerId="ADAL" clId="{6A7C6493-BA29-4E3C-9879-CDA32DFB7B2A}" dt="2021-12-01T12:00:32.751" v="10"/>
          <ac:picMkLst>
            <pc:docMk/>
            <pc:sldMk cId="1299605775" sldId="944"/>
            <ac:picMk id="47" creationId="{C01211FC-84FB-49D0-BD09-5977F97EA408}"/>
          </ac:picMkLst>
        </pc:picChg>
        <pc:cxnChg chg="mod">
          <ac:chgData name="Benjamin Sayers" userId="c72c0fd0-f24f-4d95-a442-dab3c7b84c4b" providerId="ADAL" clId="{6A7C6493-BA29-4E3C-9879-CDA32DFB7B2A}" dt="2021-12-01T12:00:32.751" v="10"/>
          <ac:cxnSpMkLst>
            <pc:docMk/>
            <pc:sldMk cId="1299605775" sldId="944"/>
            <ac:cxnSpMk id="12" creationId="{14D19FD3-A114-4D4E-B16D-F910F63C8AFF}"/>
          </ac:cxnSpMkLst>
        </pc:cxnChg>
        <pc:cxnChg chg="mod">
          <ac:chgData name="Benjamin Sayers" userId="c72c0fd0-f24f-4d95-a442-dab3c7b84c4b" providerId="ADAL" clId="{6A7C6493-BA29-4E3C-9879-CDA32DFB7B2A}" dt="2021-12-01T12:00:32.751" v="10"/>
          <ac:cxnSpMkLst>
            <pc:docMk/>
            <pc:sldMk cId="1299605775" sldId="944"/>
            <ac:cxnSpMk id="27" creationId="{DCAA10D0-5C65-40CD-BEA6-106F985F7861}"/>
          </ac:cxnSpMkLst>
        </pc:cxnChg>
        <pc:cxnChg chg="mod">
          <ac:chgData name="Benjamin Sayers" userId="c72c0fd0-f24f-4d95-a442-dab3c7b84c4b" providerId="ADAL" clId="{6A7C6493-BA29-4E3C-9879-CDA32DFB7B2A}" dt="2021-12-01T12:00:32.751" v="10"/>
          <ac:cxnSpMkLst>
            <pc:docMk/>
            <pc:sldMk cId="1299605775" sldId="944"/>
            <ac:cxnSpMk id="37" creationId="{7B19F758-8B08-46CE-ABBA-2ED9FB8C500A}"/>
          </ac:cxnSpMkLst>
        </pc:cxnChg>
      </pc:sldChg>
      <pc:sldChg chg="modSp mod">
        <pc:chgData name="Benjamin Sayers" userId="c72c0fd0-f24f-4d95-a442-dab3c7b84c4b" providerId="ADAL" clId="{6A7C6493-BA29-4E3C-9879-CDA32DFB7B2A}" dt="2021-12-01T12:00:32.751" v="10"/>
        <pc:sldMkLst>
          <pc:docMk/>
          <pc:sldMk cId="2096779248" sldId="945"/>
        </pc:sldMkLst>
        <pc:spChg chg="mod">
          <ac:chgData name="Benjamin Sayers" userId="c72c0fd0-f24f-4d95-a442-dab3c7b84c4b" providerId="ADAL" clId="{6A7C6493-BA29-4E3C-9879-CDA32DFB7B2A}" dt="2021-12-01T12:00:32.751" v="10"/>
          <ac:spMkLst>
            <pc:docMk/>
            <pc:sldMk cId="2096779248" sldId="945"/>
            <ac:spMk id="4" creationId="{ED5729A2-5A6C-4F0E-8014-CB5FF42A9A55}"/>
          </ac:spMkLst>
        </pc:spChg>
        <pc:spChg chg="mod">
          <ac:chgData name="Benjamin Sayers" userId="c72c0fd0-f24f-4d95-a442-dab3c7b84c4b" providerId="ADAL" clId="{6A7C6493-BA29-4E3C-9879-CDA32DFB7B2A}" dt="2021-12-01T12:00:32.751" v="10"/>
          <ac:spMkLst>
            <pc:docMk/>
            <pc:sldMk cId="2096779248" sldId="945"/>
            <ac:spMk id="10" creationId="{8A0287E2-B043-4A1C-87AA-6C7847555A95}"/>
          </ac:spMkLst>
        </pc:spChg>
        <pc:spChg chg="mod">
          <ac:chgData name="Benjamin Sayers" userId="c72c0fd0-f24f-4d95-a442-dab3c7b84c4b" providerId="ADAL" clId="{6A7C6493-BA29-4E3C-9879-CDA32DFB7B2A}" dt="2021-12-01T12:00:32.751" v="10"/>
          <ac:spMkLst>
            <pc:docMk/>
            <pc:sldMk cId="2096779248" sldId="945"/>
            <ac:spMk id="13" creationId="{DE52749D-6CFD-4B48-9D8E-D11EE2368C79}"/>
          </ac:spMkLst>
        </pc:spChg>
        <pc:spChg chg="mod">
          <ac:chgData name="Benjamin Sayers" userId="c72c0fd0-f24f-4d95-a442-dab3c7b84c4b" providerId="ADAL" clId="{6A7C6493-BA29-4E3C-9879-CDA32DFB7B2A}" dt="2021-12-01T12:00:32.751" v="10"/>
          <ac:spMkLst>
            <pc:docMk/>
            <pc:sldMk cId="2096779248" sldId="945"/>
            <ac:spMk id="21" creationId="{FE110D5B-8B57-482A-8951-83CCD393C1D3}"/>
          </ac:spMkLst>
        </pc:spChg>
        <pc:spChg chg="mod">
          <ac:chgData name="Benjamin Sayers" userId="c72c0fd0-f24f-4d95-a442-dab3c7b84c4b" providerId="ADAL" clId="{6A7C6493-BA29-4E3C-9879-CDA32DFB7B2A}" dt="2021-12-01T12:00:32.751" v="10"/>
          <ac:spMkLst>
            <pc:docMk/>
            <pc:sldMk cId="2096779248" sldId="945"/>
            <ac:spMk id="22" creationId="{4653BB7D-E2D2-48A7-A09D-40E8D60EAF77}"/>
          </ac:spMkLst>
        </pc:spChg>
        <pc:spChg chg="mod">
          <ac:chgData name="Benjamin Sayers" userId="c72c0fd0-f24f-4d95-a442-dab3c7b84c4b" providerId="ADAL" clId="{6A7C6493-BA29-4E3C-9879-CDA32DFB7B2A}" dt="2021-12-01T12:00:32.751" v="10"/>
          <ac:spMkLst>
            <pc:docMk/>
            <pc:sldMk cId="2096779248" sldId="945"/>
            <ac:spMk id="24" creationId="{72DD3736-AF7F-46D9-BB89-19B6E5166B9C}"/>
          </ac:spMkLst>
        </pc:spChg>
        <pc:spChg chg="mod">
          <ac:chgData name="Benjamin Sayers" userId="c72c0fd0-f24f-4d95-a442-dab3c7b84c4b" providerId="ADAL" clId="{6A7C6493-BA29-4E3C-9879-CDA32DFB7B2A}" dt="2021-12-01T12:00:32.751" v="10"/>
          <ac:spMkLst>
            <pc:docMk/>
            <pc:sldMk cId="2096779248" sldId="945"/>
            <ac:spMk id="25" creationId="{D52DFD96-8619-4F40-9838-F6E1CAA3310F}"/>
          </ac:spMkLst>
        </pc:spChg>
        <pc:spChg chg="mod">
          <ac:chgData name="Benjamin Sayers" userId="c72c0fd0-f24f-4d95-a442-dab3c7b84c4b" providerId="ADAL" clId="{6A7C6493-BA29-4E3C-9879-CDA32DFB7B2A}" dt="2021-12-01T12:00:32.751" v="10"/>
          <ac:spMkLst>
            <pc:docMk/>
            <pc:sldMk cId="2096779248" sldId="945"/>
            <ac:spMk id="26" creationId="{03D5E5C3-1638-4707-AAB6-112AC8B8D63C}"/>
          </ac:spMkLst>
        </pc:spChg>
        <pc:spChg chg="mod">
          <ac:chgData name="Benjamin Sayers" userId="c72c0fd0-f24f-4d95-a442-dab3c7b84c4b" providerId="ADAL" clId="{6A7C6493-BA29-4E3C-9879-CDA32DFB7B2A}" dt="2021-12-01T12:00:32.751" v="10"/>
          <ac:spMkLst>
            <pc:docMk/>
            <pc:sldMk cId="2096779248" sldId="945"/>
            <ac:spMk id="27" creationId="{613881F4-6872-456F-9699-5EC8C2BF1F2B}"/>
          </ac:spMkLst>
        </pc:spChg>
        <pc:spChg chg="mod">
          <ac:chgData name="Benjamin Sayers" userId="c72c0fd0-f24f-4d95-a442-dab3c7b84c4b" providerId="ADAL" clId="{6A7C6493-BA29-4E3C-9879-CDA32DFB7B2A}" dt="2021-12-01T12:00:32.751" v="10"/>
          <ac:spMkLst>
            <pc:docMk/>
            <pc:sldMk cId="2096779248" sldId="945"/>
            <ac:spMk id="28" creationId="{74A3A830-472D-4204-B1D4-1FCC8557FC84}"/>
          </ac:spMkLst>
        </pc:spChg>
        <pc:spChg chg="mod">
          <ac:chgData name="Benjamin Sayers" userId="c72c0fd0-f24f-4d95-a442-dab3c7b84c4b" providerId="ADAL" clId="{6A7C6493-BA29-4E3C-9879-CDA32DFB7B2A}" dt="2021-12-01T12:00:32.751" v="10"/>
          <ac:spMkLst>
            <pc:docMk/>
            <pc:sldMk cId="2096779248" sldId="945"/>
            <ac:spMk id="35" creationId="{0EF916D4-22FA-4B4B-8901-96012D9BBA25}"/>
          </ac:spMkLst>
        </pc:spChg>
        <pc:spChg chg="mod">
          <ac:chgData name="Benjamin Sayers" userId="c72c0fd0-f24f-4d95-a442-dab3c7b84c4b" providerId="ADAL" clId="{6A7C6493-BA29-4E3C-9879-CDA32DFB7B2A}" dt="2021-12-01T12:00:32.751" v="10"/>
          <ac:spMkLst>
            <pc:docMk/>
            <pc:sldMk cId="2096779248" sldId="945"/>
            <ac:spMk id="36" creationId="{8063BDAD-7D23-483A-8414-96A4FC69B765}"/>
          </ac:spMkLst>
        </pc:spChg>
        <pc:spChg chg="mod">
          <ac:chgData name="Benjamin Sayers" userId="c72c0fd0-f24f-4d95-a442-dab3c7b84c4b" providerId="ADAL" clId="{6A7C6493-BA29-4E3C-9879-CDA32DFB7B2A}" dt="2021-12-01T12:00:32.751" v="10"/>
          <ac:spMkLst>
            <pc:docMk/>
            <pc:sldMk cId="2096779248" sldId="945"/>
            <ac:spMk id="40" creationId="{4ECC813B-F65C-4904-AA75-30F7AC594BD4}"/>
          </ac:spMkLst>
        </pc:spChg>
        <pc:spChg chg="mod">
          <ac:chgData name="Benjamin Sayers" userId="c72c0fd0-f24f-4d95-a442-dab3c7b84c4b" providerId="ADAL" clId="{6A7C6493-BA29-4E3C-9879-CDA32DFB7B2A}" dt="2021-12-01T12:00:32.751" v="10"/>
          <ac:spMkLst>
            <pc:docMk/>
            <pc:sldMk cId="2096779248" sldId="945"/>
            <ac:spMk id="41" creationId="{C67AD09C-D637-49F4-9474-6FF25ECF07DD}"/>
          </ac:spMkLst>
        </pc:spChg>
        <pc:spChg chg="mod">
          <ac:chgData name="Benjamin Sayers" userId="c72c0fd0-f24f-4d95-a442-dab3c7b84c4b" providerId="ADAL" clId="{6A7C6493-BA29-4E3C-9879-CDA32DFB7B2A}" dt="2021-12-01T12:00:32.751" v="10"/>
          <ac:spMkLst>
            <pc:docMk/>
            <pc:sldMk cId="2096779248" sldId="945"/>
            <ac:spMk id="44" creationId="{9F3F29A5-3BD8-4174-8C6A-A8BBD4477A33}"/>
          </ac:spMkLst>
        </pc:spChg>
        <pc:grpChg chg="mod">
          <ac:chgData name="Benjamin Sayers" userId="c72c0fd0-f24f-4d95-a442-dab3c7b84c4b" providerId="ADAL" clId="{6A7C6493-BA29-4E3C-9879-CDA32DFB7B2A}" dt="2021-12-01T12:00:32.751" v="10"/>
          <ac:grpSpMkLst>
            <pc:docMk/>
            <pc:sldMk cId="2096779248" sldId="945"/>
            <ac:grpSpMk id="9" creationId="{7C24A28B-5A89-4C89-91EB-8F4EB7DE2FA7}"/>
          </ac:grpSpMkLst>
        </pc:grpChg>
        <pc:grpChg chg="mod">
          <ac:chgData name="Benjamin Sayers" userId="c72c0fd0-f24f-4d95-a442-dab3c7b84c4b" providerId="ADAL" clId="{6A7C6493-BA29-4E3C-9879-CDA32DFB7B2A}" dt="2021-12-01T12:00:32.751" v="10"/>
          <ac:grpSpMkLst>
            <pc:docMk/>
            <pc:sldMk cId="2096779248" sldId="945"/>
            <ac:grpSpMk id="20" creationId="{3A8CE0DE-AECA-49AB-8184-94EC3BD1A248}"/>
          </ac:grpSpMkLst>
        </pc:grpChg>
        <pc:grpChg chg="mod">
          <ac:chgData name="Benjamin Sayers" userId="c72c0fd0-f24f-4d95-a442-dab3c7b84c4b" providerId="ADAL" clId="{6A7C6493-BA29-4E3C-9879-CDA32DFB7B2A}" dt="2021-12-01T12:00:32.751" v="10"/>
          <ac:grpSpMkLst>
            <pc:docMk/>
            <pc:sldMk cId="2096779248" sldId="945"/>
            <ac:grpSpMk id="33" creationId="{481E17DA-2D8C-4F89-96F0-0E665F91ADCB}"/>
          </ac:grpSpMkLst>
        </pc:grpChg>
        <pc:grpChg chg="mod">
          <ac:chgData name="Benjamin Sayers" userId="c72c0fd0-f24f-4d95-a442-dab3c7b84c4b" providerId="ADAL" clId="{6A7C6493-BA29-4E3C-9879-CDA32DFB7B2A}" dt="2021-12-01T12:00:32.751" v="10"/>
          <ac:grpSpMkLst>
            <pc:docMk/>
            <pc:sldMk cId="2096779248" sldId="945"/>
            <ac:grpSpMk id="34" creationId="{78E5E2C9-EAEA-445D-ABF9-EC4195A03074}"/>
          </ac:grpSpMkLst>
        </pc:grpChg>
        <pc:grpChg chg="mod">
          <ac:chgData name="Benjamin Sayers" userId="c72c0fd0-f24f-4d95-a442-dab3c7b84c4b" providerId="ADAL" clId="{6A7C6493-BA29-4E3C-9879-CDA32DFB7B2A}" dt="2021-12-01T12:00:32.751" v="10"/>
          <ac:grpSpMkLst>
            <pc:docMk/>
            <pc:sldMk cId="2096779248" sldId="945"/>
            <ac:grpSpMk id="38" creationId="{626F38BF-8389-4E23-9493-2846B0CFAC8C}"/>
          </ac:grpSpMkLst>
        </pc:grpChg>
        <pc:picChg chg="mod">
          <ac:chgData name="Benjamin Sayers" userId="c72c0fd0-f24f-4d95-a442-dab3c7b84c4b" providerId="ADAL" clId="{6A7C6493-BA29-4E3C-9879-CDA32DFB7B2A}" dt="2021-12-01T12:00:32.751" v="10"/>
          <ac:picMkLst>
            <pc:docMk/>
            <pc:sldMk cId="2096779248" sldId="945"/>
            <ac:picMk id="11" creationId="{B259A5BB-C576-4878-B8D7-0A28FF4FAC0F}"/>
          </ac:picMkLst>
        </pc:picChg>
        <pc:picChg chg="mod">
          <ac:chgData name="Benjamin Sayers" userId="c72c0fd0-f24f-4d95-a442-dab3c7b84c4b" providerId="ADAL" clId="{6A7C6493-BA29-4E3C-9879-CDA32DFB7B2A}" dt="2021-12-01T12:00:32.751" v="10"/>
          <ac:picMkLst>
            <pc:docMk/>
            <pc:sldMk cId="2096779248" sldId="945"/>
            <ac:picMk id="45" creationId="{2202B751-0DA1-46C0-B59B-766F3322FBF9}"/>
          </ac:picMkLst>
        </pc:picChg>
        <pc:picChg chg="mod">
          <ac:chgData name="Benjamin Sayers" userId="c72c0fd0-f24f-4d95-a442-dab3c7b84c4b" providerId="ADAL" clId="{6A7C6493-BA29-4E3C-9879-CDA32DFB7B2A}" dt="2021-12-01T12:00:32.751" v="10"/>
          <ac:picMkLst>
            <pc:docMk/>
            <pc:sldMk cId="2096779248" sldId="945"/>
            <ac:picMk id="47" creationId="{B57C697B-EC12-4B47-A192-14C9875BAC01}"/>
          </ac:picMkLst>
        </pc:picChg>
        <pc:picChg chg="mod">
          <ac:chgData name="Benjamin Sayers" userId="c72c0fd0-f24f-4d95-a442-dab3c7b84c4b" providerId="ADAL" clId="{6A7C6493-BA29-4E3C-9879-CDA32DFB7B2A}" dt="2021-12-01T12:00:32.751" v="10"/>
          <ac:picMkLst>
            <pc:docMk/>
            <pc:sldMk cId="2096779248" sldId="945"/>
            <ac:picMk id="48" creationId="{FB6049B0-C5D1-4CDA-9D0D-544BDAC8527B}"/>
          </ac:picMkLst>
        </pc:picChg>
        <pc:picChg chg="mod">
          <ac:chgData name="Benjamin Sayers" userId="c72c0fd0-f24f-4d95-a442-dab3c7b84c4b" providerId="ADAL" clId="{6A7C6493-BA29-4E3C-9879-CDA32DFB7B2A}" dt="2021-12-01T12:00:32.751" v="10"/>
          <ac:picMkLst>
            <pc:docMk/>
            <pc:sldMk cId="2096779248" sldId="945"/>
            <ac:picMk id="49" creationId="{87826554-D9E2-409A-9B41-FF40D9720ABA}"/>
          </ac:picMkLst>
        </pc:picChg>
        <pc:picChg chg="mod">
          <ac:chgData name="Benjamin Sayers" userId="c72c0fd0-f24f-4d95-a442-dab3c7b84c4b" providerId="ADAL" clId="{6A7C6493-BA29-4E3C-9879-CDA32DFB7B2A}" dt="2021-12-01T12:00:32.751" v="10"/>
          <ac:picMkLst>
            <pc:docMk/>
            <pc:sldMk cId="2096779248" sldId="945"/>
            <ac:picMk id="50" creationId="{F579256B-DAC2-4ADA-817D-CBEFF55FED01}"/>
          </ac:picMkLst>
        </pc:picChg>
        <pc:cxnChg chg="mod">
          <ac:chgData name="Benjamin Sayers" userId="c72c0fd0-f24f-4d95-a442-dab3c7b84c4b" providerId="ADAL" clId="{6A7C6493-BA29-4E3C-9879-CDA32DFB7B2A}" dt="2021-12-01T12:00:32.751" v="10"/>
          <ac:cxnSpMkLst>
            <pc:docMk/>
            <pc:sldMk cId="2096779248" sldId="945"/>
            <ac:cxnSpMk id="8" creationId="{7CE04318-8535-413F-8227-F87FA3B7817A}"/>
          </ac:cxnSpMkLst>
        </pc:cxnChg>
        <pc:cxnChg chg="mod">
          <ac:chgData name="Benjamin Sayers" userId="c72c0fd0-f24f-4d95-a442-dab3c7b84c4b" providerId="ADAL" clId="{6A7C6493-BA29-4E3C-9879-CDA32DFB7B2A}" dt="2021-12-01T12:00:32.751" v="10"/>
          <ac:cxnSpMkLst>
            <pc:docMk/>
            <pc:sldMk cId="2096779248" sldId="945"/>
            <ac:cxnSpMk id="29" creationId="{1FCE59D9-B04F-41FC-98D6-D0E8FECEE55F}"/>
          </ac:cxnSpMkLst>
        </pc:cxnChg>
        <pc:cxnChg chg="mod">
          <ac:chgData name="Benjamin Sayers" userId="c72c0fd0-f24f-4d95-a442-dab3c7b84c4b" providerId="ADAL" clId="{6A7C6493-BA29-4E3C-9879-CDA32DFB7B2A}" dt="2021-12-01T12:00:32.751" v="10"/>
          <ac:cxnSpMkLst>
            <pc:docMk/>
            <pc:sldMk cId="2096779248" sldId="945"/>
            <ac:cxnSpMk id="30" creationId="{B7BCFA85-5DD2-42AD-8E9E-9E0716486289}"/>
          </ac:cxnSpMkLst>
        </pc:cxnChg>
        <pc:cxnChg chg="mod">
          <ac:chgData name="Benjamin Sayers" userId="c72c0fd0-f24f-4d95-a442-dab3c7b84c4b" providerId="ADAL" clId="{6A7C6493-BA29-4E3C-9879-CDA32DFB7B2A}" dt="2021-12-01T12:00:32.751" v="10"/>
          <ac:cxnSpMkLst>
            <pc:docMk/>
            <pc:sldMk cId="2096779248" sldId="945"/>
            <ac:cxnSpMk id="31" creationId="{878D3E3B-B251-4633-8339-E8827B142DA5}"/>
          </ac:cxnSpMkLst>
        </pc:cxnChg>
        <pc:cxnChg chg="mod">
          <ac:chgData name="Benjamin Sayers" userId="c72c0fd0-f24f-4d95-a442-dab3c7b84c4b" providerId="ADAL" clId="{6A7C6493-BA29-4E3C-9879-CDA32DFB7B2A}" dt="2021-12-01T12:00:32.751" v="10"/>
          <ac:cxnSpMkLst>
            <pc:docMk/>
            <pc:sldMk cId="2096779248" sldId="945"/>
            <ac:cxnSpMk id="32" creationId="{8FAA2279-FF12-4A54-A93A-D02A2B611BF4}"/>
          </ac:cxnSpMkLst>
        </pc:cxnChg>
      </pc:sldChg>
      <pc:sldChg chg="modSp mod">
        <pc:chgData name="Benjamin Sayers" userId="c72c0fd0-f24f-4d95-a442-dab3c7b84c4b" providerId="ADAL" clId="{6A7C6493-BA29-4E3C-9879-CDA32DFB7B2A}" dt="2021-12-01T12:00:32.751" v="10"/>
        <pc:sldMkLst>
          <pc:docMk/>
          <pc:sldMk cId="3322022818" sldId="946"/>
        </pc:sldMkLst>
        <pc:spChg chg="mod">
          <ac:chgData name="Benjamin Sayers" userId="c72c0fd0-f24f-4d95-a442-dab3c7b84c4b" providerId="ADAL" clId="{6A7C6493-BA29-4E3C-9879-CDA32DFB7B2A}" dt="2021-12-01T12:00:32.751" v="10"/>
          <ac:spMkLst>
            <pc:docMk/>
            <pc:sldMk cId="3322022818" sldId="946"/>
            <ac:spMk id="4" creationId="{ED5729A2-5A6C-4F0E-8014-CB5FF42A9A55}"/>
          </ac:spMkLst>
        </pc:spChg>
        <pc:spChg chg="mod">
          <ac:chgData name="Benjamin Sayers" userId="c72c0fd0-f24f-4d95-a442-dab3c7b84c4b" providerId="ADAL" clId="{6A7C6493-BA29-4E3C-9879-CDA32DFB7B2A}" dt="2021-12-01T12:00:32.751" v="10"/>
          <ac:spMkLst>
            <pc:docMk/>
            <pc:sldMk cId="3322022818" sldId="946"/>
            <ac:spMk id="17" creationId="{18181128-6149-41F9-8499-004AED1BC1ED}"/>
          </ac:spMkLst>
        </pc:spChg>
        <pc:spChg chg="mod">
          <ac:chgData name="Benjamin Sayers" userId="c72c0fd0-f24f-4d95-a442-dab3c7b84c4b" providerId="ADAL" clId="{6A7C6493-BA29-4E3C-9879-CDA32DFB7B2A}" dt="2021-12-01T12:00:32.751" v="10"/>
          <ac:spMkLst>
            <pc:docMk/>
            <pc:sldMk cId="3322022818" sldId="946"/>
            <ac:spMk id="18" creationId="{5502E8FF-0448-4344-B373-FF98E8CBC73E}"/>
          </ac:spMkLst>
        </pc:spChg>
        <pc:spChg chg="mod">
          <ac:chgData name="Benjamin Sayers" userId="c72c0fd0-f24f-4d95-a442-dab3c7b84c4b" providerId="ADAL" clId="{6A7C6493-BA29-4E3C-9879-CDA32DFB7B2A}" dt="2021-12-01T12:00:32.751" v="10"/>
          <ac:spMkLst>
            <pc:docMk/>
            <pc:sldMk cId="3322022818" sldId="946"/>
            <ac:spMk id="19" creationId="{B47B74BF-7AC4-4286-9813-C9430A76C038}"/>
          </ac:spMkLst>
        </pc:spChg>
        <pc:spChg chg="mod">
          <ac:chgData name="Benjamin Sayers" userId="c72c0fd0-f24f-4d95-a442-dab3c7b84c4b" providerId="ADAL" clId="{6A7C6493-BA29-4E3C-9879-CDA32DFB7B2A}" dt="2021-12-01T12:00:32.751" v="10"/>
          <ac:spMkLst>
            <pc:docMk/>
            <pc:sldMk cId="3322022818" sldId="946"/>
            <ac:spMk id="21" creationId="{FE110D5B-8B57-482A-8951-83CCD393C1D3}"/>
          </ac:spMkLst>
        </pc:spChg>
        <pc:spChg chg="mod">
          <ac:chgData name="Benjamin Sayers" userId="c72c0fd0-f24f-4d95-a442-dab3c7b84c4b" providerId="ADAL" clId="{6A7C6493-BA29-4E3C-9879-CDA32DFB7B2A}" dt="2021-12-01T12:00:32.751" v="10"/>
          <ac:spMkLst>
            <pc:docMk/>
            <pc:sldMk cId="3322022818" sldId="946"/>
            <ac:spMk id="22" creationId="{4653BB7D-E2D2-48A7-A09D-40E8D60EAF77}"/>
          </ac:spMkLst>
        </pc:spChg>
        <pc:spChg chg="mod">
          <ac:chgData name="Benjamin Sayers" userId="c72c0fd0-f24f-4d95-a442-dab3c7b84c4b" providerId="ADAL" clId="{6A7C6493-BA29-4E3C-9879-CDA32DFB7B2A}" dt="2021-12-01T12:00:32.751" v="10"/>
          <ac:spMkLst>
            <pc:docMk/>
            <pc:sldMk cId="3322022818" sldId="946"/>
            <ac:spMk id="23" creationId="{0DD5E9C6-A669-4ADD-B281-2D97FB0B420B}"/>
          </ac:spMkLst>
        </pc:spChg>
        <pc:spChg chg="mod">
          <ac:chgData name="Benjamin Sayers" userId="c72c0fd0-f24f-4d95-a442-dab3c7b84c4b" providerId="ADAL" clId="{6A7C6493-BA29-4E3C-9879-CDA32DFB7B2A}" dt="2021-12-01T12:00:32.751" v="10"/>
          <ac:spMkLst>
            <pc:docMk/>
            <pc:sldMk cId="3322022818" sldId="946"/>
            <ac:spMk id="24" creationId="{013C7C68-E4DD-45B7-B038-FA6DCCE6425A}"/>
          </ac:spMkLst>
        </pc:spChg>
        <pc:spChg chg="mod">
          <ac:chgData name="Benjamin Sayers" userId="c72c0fd0-f24f-4d95-a442-dab3c7b84c4b" providerId="ADAL" clId="{6A7C6493-BA29-4E3C-9879-CDA32DFB7B2A}" dt="2021-12-01T12:00:32.751" v="10"/>
          <ac:spMkLst>
            <pc:docMk/>
            <pc:sldMk cId="3322022818" sldId="946"/>
            <ac:spMk id="37" creationId="{08A9D815-2C88-480F-B533-D3223F9C43C3}"/>
          </ac:spMkLst>
        </pc:spChg>
        <pc:spChg chg="mod">
          <ac:chgData name="Benjamin Sayers" userId="c72c0fd0-f24f-4d95-a442-dab3c7b84c4b" providerId="ADAL" clId="{6A7C6493-BA29-4E3C-9879-CDA32DFB7B2A}" dt="2021-12-01T12:00:32.751" v="10"/>
          <ac:spMkLst>
            <pc:docMk/>
            <pc:sldMk cId="3322022818" sldId="946"/>
            <ac:spMk id="38" creationId="{43B0547C-028A-489A-88A1-8941850CF500}"/>
          </ac:spMkLst>
        </pc:spChg>
        <pc:spChg chg="mod">
          <ac:chgData name="Benjamin Sayers" userId="c72c0fd0-f24f-4d95-a442-dab3c7b84c4b" providerId="ADAL" clId="{6A7C6493-BA29-4E3C-9879-CDA32DFB7B2A}" dt="2021-12-01T12:00:32.751" v="10"/>
          <ac:spMkLst>
            <pc:docMk/>
            <pc:sldMk cId="3322022818" sldId="946"/>
            <ac:spMk id="41" creationId="{93C91814-FA50-4304-A670-5077EBF05439}"/>
          </ac:spMkLst>
        </pc:spChg>
        <pc:spChg chg="mod">
          <ac:chgData name="Benjamin Sayers" userId="c72c0fd0-f24f-4d95-a442-dab3c7b84c4b" providerId="ADAL" clId="{6A7C6493-BA29-4E3C-9879-CDA32DFB7B2A}" dt="2021-12-01T12:00:32.751" v="10"/>
          <ac:spMkLst>
            <pc:docMk/>
            <pc:sldMk cId="3322022818" sldId="946"/>
            <ac:spMk id="45" creationId="{E0FCF43C-CC75-467E-A983-36058F0387CC}"/>
          </ac:spMkLst>
        </pc:spChg>
        <pc:spChg chg="mod">
          <ac:chgData name="Benjamin Sayers" userId="c72c0fd0-f24f-4d95-a442-dab3c7b84c4b" providerId="ADAL" clId="{6A7C6493-BA29-4E3C-9879-CDA32DFB7B2A}" dt="2021-12-01T12:00:32.751" v="10"/>
          <ac:spMkLst>
            <pc:docMk/>
            <pc:sldMk cId="3322022818" sldId="946"/>
            <ac:spMk id="46" creationId="{D66122C5-BF3B-4723-AEE4-C7E14ED5DB02}"/>
          </ac:spMkLst>
        </pc:spChg>
        <pc:spChg chg="mod">
          <ac:chgData name="Benjamin Sayers" userId="c72c0fd0-f24f-4d95-a442-dab3c7b84c4b" providerId="ADAL" clId="{6A7C6493-BA29-4E3C-9879-CDA32DFB7B2A}" dt="2021-12-01T12:00:32.751" v="10"/>
          <ac:spMkLst>
            <pc:docMk/>
            <pc:sldMk cId="3322022818" sldId="946"/>
            <ac:spMk id="48" creationId="{BABCACD0-49B9-467E-AA50-49EF69A0522B}"/>
          </ac:spMkLst>
        </pc:spChg>
        <pc:spChg chg="mod">
          <ac:chgData name="Benjamin Sayers" userId="c72c0fd0-f24f-4d95-a442-dab3c7b84c4b" providerId="ADAL" clId="{6A7C6493-BA29-4E3C-9879-CDA32DFB7B2A}" dt="2021-12-01T12:00:32.751" v="10"/>
          <ac:spMkLst>
            <pc:docMk/>
            <pc:sldMk cId="3322022818" sldId="946"/>
            <ac:spMk id="51" creationId="{8F931037-1600-4723-9CF8-3D4FDD458E19}"/>
          </ac:spMkLst>
        </pc:spChg>
        <pc:spChg chg="mod">
          <ac:chgData name="Benjamin Sayers" userId="c72c0fd0-f24f-4d95-a442-dab3c7b84c4b" providerId="ADAL" clId="{6A7C6493-BA29-4E3C-9879-CDA32DFB7B2A}" dt="2021-12-01T12:00:32.751" v="10"/>
          <ac:spMkLst>
            <pc:docMk/>
            <pc:sldMk cId="3322022818" sldId="946"/>
            <ac:spMk id="54" creationId="{E653BC87-FDB3-4323-A86C-B6F944B707C4}"/>
          </ac:spMkLst>
        </pc:spChg>
        <pc:grpChg chg="mod">
          <ac:chgData name="Benjamin Sayers" userId="c72c0fd0-f24f-4d95-a442-dab3c7b84c4b" providerId="ADAL" clId="{6A7C6493-BA29-4E3C-9879-CDA32DFB7B2A}" dt="2021-12-01T12:00:32.751" v="10"/>
          <ac:grpSpMkLst>
            <pc:docMk/>
            <pc:sldMk cId="3322022818" sldId="946"/>
            <ac:grpSpMk id="20" creationId="{3A8CE0DE-AECA-49AB-8184-94EC3BD1A248}"/>
          </ac:grpSpMkLst>
        </pc:grpChg>
        <pc:grpChg chg="mod">
          <ac:chgData name="Benjamin Sayers" userId="c72c0fd0-f24f-4d95-a442-dab3c7b84c4b" providerId="ADAL" clId="{6A7C6493-BA29-4E3C-9879-CDA32DFB7B2A}" dt="2021-12-01T12:00:32.751" v="10"/>
          <ac:grpSpMkLst>
            <pc:docMk/>
            <pc:sldMk cId="3322022818" sldId="946"/>
            <ac:grpSpMk id="40" creationId="{216ECB91-9578-4505-81C7-67EC0E85C540}"/>
          </ac:grpSpMkLst>
        </pc:grpChg>
        <pc:grpChg chg="mod">
          <ac:chgData name="Benjamin Sayers" userId="c72c0fd0-f24f-4d95-a442-dab3c7b84c4b" providerId="ADAL" clId="{6A7C6493-BA29-4E3C-9879-CDA32DFB7B2A}" dt="2021-12-01T12:00:32.751" v="10"/>
          <ac:grpSpMkLst>
            <pc:docMk/>
            <pc:sldMk cId="3322022818" sldId="946"/>
            <ac:grpSpMk id="42" creationId="{EFA16A9F-39E7-4ADC-9F79-2F244827C416}"/>
          </ac:grpSpMkLst>
        </pc:grpChg>
        <pc:grpChg chg="mod">
          <ac:chgData name="Benjamin Sayers" userId="c72c0fd0-f24f-4d95-a442-dab3c7b84c4b" providerId="ADAL" clId="{6A7C6493-BA29-4E3C-9879-CDA32DFB7B2A}" dt="2021-12-01T12:00:32.751" v="10"/>
          <ac:grpSpMkLst>
            <pc:docMk/>
            <pc:sldMk cId="3322022818" sldId="946"/>
            <ac:grpSpMk id="44" creationId="{48F97B0B-C2EC-43BF-BB7E-4AAE1DCF2D47}"/>
          </ac:grpSpMkLst>
        </pc:grpChg>
        <pc:grpChg chg="mod">
          <ac:chgData name="Benjamin Sayers" userId="c72c0fd0-f24f-4d95-a442-dab3c7b84c4b" providerId="ADAL" clId="{6A7C6493-BA29-4E3C-9879-CDA32DFB7B2A}" dt="2021-12-01T12:00:32.751" v="10"/>
          <ac:grpSpMkLst>
            <pc:docMk/>
            <pc:sldMk cId="3322022818" sldId="946"/>
            <ac:grpSpMk id="47" creationId="{8D0D014E-269E-41AF-85B2-9FC5D7101B93}"/>
          </ac:grpSpMkLst>
        </pc:grpChg>
        <pc:picChg chg="mod">
          <ac:chgData name="Benjamin Sayers" userId="c72c0fd0-f24f-4d95-a442-dab3c7b84c4b" providerId="ADAL" clId="{6A7C6493-BA29-4E3C-9879-CDA32DFB7B2A}" dt="2021-12-01T12:00:32.751" v="10"/>
          <ac:picMkLst>
            <pc:docMk/>
            <pc:sldMk cId="3322022818" sldId="946"/>
            <ac:picMk id="43" creationId="{BC86ECA7-9B42-4BBF-9D6C-27B28179DBFA}"/>
          </ac:picMkLst>
        </pc:picChg>
        <pc:picChg chg="mod">
          <ac:chgData name="Benjamin Sayers" userId="c72c0fd0-f24f-4d95-a442-dab3c7b84c4b" providerId="ADAL" clId="{6A7C6493-BA29-4E3C-9879-CDA32DFB7B2A}" dt="2021-12-01T12:00:32.751" v="10"/>
          <ac:picMkLst>
            <pc:docMk/>
            <pc:sldMk cId="3322022818" sldId="946"/>
            <ac:picMk id="55" creationId="{9CDA1E84-BCB1-47CF-B3EF-5D7E574C7322}"/>
          </ac:picMkLst>
        </pc:picChg>
        <pc:picChg chg="mod">
          <ac:chgData name="Benjamin Sayers" userId="c72c0fd0-f24f-4d95-a442-dab3c7b84c4b" providerId="ADAL" clId="{6A7C6493-BA29-4E3C-9879-CDA32DFB7B2A}" dt="2021-12-01T12:00:32.751" v="10"/>
          <ac:picMkLst>
            <pc:docMk/>
            <pc:sldMk cId="3322022818" sldId="946"/>
            <ac:picMk id="56" creationId="{B66E7A75-3697-4F9A-A81D-1100605D676A}"/>
          </ac:picMkLst>
        </pc:picChg>
        <pc:picChg chg="mod">
          <ac:chgData name="Benjamin Sayers" userId="c72c0fd0-f24f-4d95-a442-dab3c7b84c4b" providerId="ADAL" clId="{6A7C6493-BA29-4E3C-9879-CDA32DFB7B2A}" dt="2021-12-01T12:00:32.751" v="10"/>
          <ac:picMkLst>
            <pc:docMk/>
            <pc:sldMk cId="3322022818" sldId="946"/>
            <ac:picMk id="57" creationId="{0CE01A5E-AFDF-4A59-95AB-AEF8BA40DC38}"/>
          </ac:picMkLst>
        </pc:picChg>
        <pc:picChg chg="mod">
          <ac:chgData name="Benjamin Sayers" userId="c72c0fd0-f24f-4d95-a442-dab3c7b84c4b" providerId="ADAL" clId="{6A7C6493-BA29-4E3C-9879-CDA32DFB7B2A}" dt="2021-12-01T12:00:32.751" v="10"/>
          <ac:picMkLst>
            <pc:docMk/>
            <pc:sldMk cId="3322022818" sldId="946"/>
            <ac:picMk id="58" creationId="{F9B2B05B-2AE1-4230-9FB5-FA4278D2FFFB}"/>
          </ac:picMkLst>
        </pc:picChg>
        <pc:picChg chg="mod">
          <ac:chgData name="Benjamin Sayers" userId="c72c0fd0-f24f-4d95-a442-dab3c7b84c4b" providerId="ADAL" clId="{6A7C6493-BA29-4E3C-9879-CDA32DFB7B2A}" dt="2021-12-01T12:00:32.751" v="10"/>
          <ac:picMkLst>
            <pc:docMk/>
            <pc:sldMk cId="3322022818" sldId="946"/>
            <ac:picMk id="59" creationId="{89EF2EE9-6704-4C72-9839-C8C299C2F23D}"/>
          </ac:picMkLst>
        </pc:picChg>
        <pc:picChg chg="mod">
          <ac:chgData name="Benjamin Sayers" userId="c72c0fd0-f24f-4d95-a442-dab3c7b84c4b" providerId="ADAL" clId="{6A7C6493-BA29-4E3C-9879-CDA32DFB7B2A}" dt="2021-12-01T12:00:32.751" v="10"/>
          <ac:picMkLst>
            <pc:docMk/>
            <pc:sldMk cId="3322022818" sldId="946"/>
            <ac:picMk id="60" creationId="{16B2EBDA-8B68-4096-813A-1E6E139E9416}"/>
          </ac:picMkLst>
        </pc:picChg>
        <pc:picChg chg="mod">
          <ac:chgData name="Benjamin Sayers" userId="c72c0fd0-f24f-4d95-a442-dab3c7b84c4b" providerId="ADAL" clId="{6A7C6493-BA29-4E3C-9879-CDA32DFB7B2A}" dt="2021-12-01T12:00:32.751" v="10"/>
          <ac:picMkLst>
            <pc:docMk/>
            <pc:sldMk cId="3322022818" sldId="946"/>
            <ac:picMk id="61" creationId="{2E90796B-0AE0-4977-BBB9-A756773376EB}"/>
          </ac:picMkLst>
        </pc:picChg>
        <pc:cxnChg chg="mod">
          <ac:chgData name="Benjamin Sayers" userId="c72c0fd0-f24f-4d95-a442-dab3c7b84c4b" providerId="ADAL" clId="{6A7C6493-BA29-4E3C-9879-CDA32DFB7B2A}" dt="2021-12-01T12:00:32.751" v="10"/>
          <ac:cxnSpMkLst>
            <pc:docMk/>
            <pc:sldMk cId="3322022818" sldId="946"/>
            <ac:cxnSpMk id="11" creationId="{3E9208F2-0CC8-4D18-9ED3-3CC76A246AA3}"/>
          </ac:cxnSpMkLst>
        </pc:cxnChg>
        <pc:cxnChg chg="mod">
          <ac:chgData name="Benjamin Sayers" userId="c72c0fd0-f24f-4d95-a442-dab3c7b84c4b" providerId="ADAL" clId="{6A7C6493-BA29-4E3C-9879-CDA32DFB7B2A}" dt="2021-12-01T12:00:32.751" v="10"/>
          <ac:cxnSpMkLst>
            <pc:docMk/>
            <pc:sldMk cId="3322022818" sldId="946"/>
            <ac:cxnSpMk id="25" creationId="{6FF5475A-C351-4C6B-9823-D3DC148F7CD2}"/>
          </ac:cxnSpMkLst>
        </pc:cxnChg>
        <pc:cxnChg chg="mod">
          <ac:chgData name="Benjamin Sayers" userId="c72c0fd0-f24f-4d95-a442-dab3c7b84c4b" providerId="ADAL" clId="{6A7C6493-BA29-4E3C-9879-CDA32DFB7B2A}" dt="2021-12-01T12:00:32.751" v="10"/>
          <ac:cxnSpMkLst>
            <pc:docMk/>
            <pc:sldMk cId="3322022818" sldId="946"/>
            <ac:cxnSpMk id="26" creationId="{66A6B323-80FE-4658-930D-88E537330504}"/>
          </ac:cxnSpMkLst>
        </pc:cxnChg>
        <pc:cxnChg chg="mod">
          <ac:chgData name="Benjamin Sayers" userId="c72c0fd0-f24f-4d95-a442-dab3c7b84c4b" providerId="ADAL" clId="{6A7C6493-BA29-4E3C-9879-CDA32DFB7B2A}" dt="2021-12-01T12:00:32.751" v="10"/>
          <ac:cxnSpMkLst>
            <pc:docMk/>
            <pc:sldMk cId="3322022818" sldId="946"/>
            <ac:cxnSpMk id="27" creationId="{65767340-ED09-4A98-934D-591DB29DAE80}"/>
          </ac:cxnSpMkLst>
        </pc:cxnChg>
        <pc:cxnChg chg="mod">
          <ac:chgData name="Benjamin Sayers" userId="c72c0fd0-f24f-4d95-a442-dab3c7b84c4b" providerId="ADAL" clId="{6A7C6493-BA29-4E3C-9879-CDA32DFB7B2A}" dt="2021-12-01T12:00:32.751" v="10"/>
          <ac:cxnSpMkLst>
            <pc:docMk/>
            <pc:sldMk cId="3322022818" sldId="946"/>
            <ac:cxnSpMk id="28" creationId="{6A20079F-173E-4C0A-8022-E3ADC3FDB410}"/>
          </ac:cxnSpMkLst>
        </pc:cxnChg>
        <pc:cxnChg chg="mod">
          <ac:chgData name="Benjamin Sayers" userId="c72c0fd0-f24f-4d95-a442-dab3c7b84c4b" providerId="ADAL" clId="{6A7C6493-BA29-4E3C-9879-CDA32DFB7B2A}" dt="2021-12-01T12:00:32.751" v="10"/>
          <ac:cxnSpMkLst>
            <pc:docMk/>
            <pc:sldMk cId="3322022818" sldId="946"/>
            <ac:cxnSpMk id="52" creationId="{5EFEFC55-51BA-4654-A848-F38407770089}"/>
          </ac:cxnSpMkLst>
        </pc:cxnChg>
        <pc:cxnChg chg="mod">
          <ac:chgData name="Benjamin Sayers" userId="c72c0fd0-f24f-4d95-a442-dab3c7b84c4b" providerId="ADAL" clId="{6A7C6493-BA29-4E3C-9879-CDA32DFB7B2A}" dt="2021-12-01T12:00:32.751" v="10"/>
          <ac:cxnSpMkLst>
            <pc:docMk/>
            <pc:sldMk cId="3322022818" sldId="946"/>
            <ac:cxnSpMk id="53" creationId="{8D043F3E-8296-46CD-8E24-42DB7B5A75A3}"/>
          </ac:cxnSpMkLst>
        </pc:cxnChg>
      </pc:sldChg>
      <pc:sldChg chg="modSp">
        <pc:chgData name="Benjamin Sayers" userId="c72c0fd0-f24f-4d95-a442-dab3c7b84c4b" providerId="ADAL" clId="{6A7C6493-BA29-4E3C-9879-CDA32DFB7B2A}" dt="2021-12-01T12:00:32.751" v="10"/>
        <pc:sldMkLst>
          <pc:docMk/>
          <pc:sldMk cId="3758838044" sldId="954"/>
        </pc:sldMkLst>
        <pc:spChg chg="mod">
          <ac:chgData name="Benjamin Sayers" userId="c72c0fd0-f24f-4d95-a442-dab3c7b84c4b" providerId="ADAL" clId="{6A7C6493-BA29-4E3C-9879-CDA32DFB7B2A}" dt="2021-12-01T12:00:32.751" v="10"/>
          <ac:spMkLst>
            <pc:docMk/>
            <pc:sldMk cId="3758838044" sldId="954"/>
            <ac:spMk id="26" creationId="{EF8FF68A-6CEA-48D9-888F-F9B38E4DFBCD}"/>
          </ac:spMkLst>
        </pc:spChg>
        <pc:spChg chg="mod">
          <ac:chgData name="Benjamin Sayers" userId="c72c0fd0-f24f-4d95-a442-dab3c7b84c4b" providerId="ADAL" clId="{6A7C6493-BA29-4E3C-9879-CDA32DFB7B2A}" dt="2021-12-01T12:00:32.751" v="10"/>
          <ac:spMkLst>
            <pc:docMk/>
            <pc:sldMk cId="3758838044" sldId="954"/>
            <ac:spMk id="27" creationId="{85120E7B-5D4F-4254-80D9-F6B4B7D4E2A7}"/>
          </ac:spMkLst>
        </pc:spChg>
        <pc:spChg chg="mod">
          <ac:chgData name="Benjamin Sayers" userId="c72c0fd0-f24f-4d95-a442-dab3c7b84c4b" providerId="ADAL" clId="{6A7C6493-BA29-4E3C-9879-CDA32DFB7B2A}" dt="2021-12-01T12:00:32.751" v="10"/>
          <ac:spMkLst>
            <pc:docMk/>
            <pc:sldMk cId="3758838044" sldId="954"/>
            <ac:spMk id="28" creationId="{A4F1C36F-F1B7-49D7-8375-94BECAF9BA8F}"/>
          </ac:spMkLst>
        </pc:spChg>
        <pc:spChg chg="mod">
          <ac:chgData name="Benjamin Sayers" userId="c72c0fd0-f24f-4d95-a442-dab3c7b84c4b" providerId="ADAL" clId="{6A7C6493-BA29-4E3C-9879-CDA32DFB7B2A}" dt="2021-12-01T12:00:32.751" v="10"/>
          <ac:spMkLst>
            <pc:docMk/>
            <pc:sldMk cId="3758838044" sldId="954"/>
            <ac:spMk id="30" creationId="{1E952FDC-C98E-4061-A491-8E9C98DCD3FA}"/>
          </ac:spMkLst>
        </pc:spChg>
        <pc:spChg chg="mod">
          <ac:chgData name="Benjamin Sayers" userId="c72c0fd0-f24f-4d95-a442-dab3c7b84c4b" providerId="ADAL" clId="{6A7C6493-BA29-4E3C-9879-CDA32DFB7B2A}" dt="2021-12-01T12:00:32.751" v="10"/>
          <ac:spMkLst>
            <pc:docMk/>
            <pc:sldMk cId="3758838044" sldId="954"/>
            <ac:spMk id="31" creationId="{CE02680A-B507-4847-8C0D-00B9585486E4}"/>
          </ac:spMkLst>
        </pc:spChg>
        <pc:spChg chg="mod">
          <ac:chgData name="Benjamin Sayers" userId="c72c0fd0-f24f-4d95-a442-dab3c7b84c4b" providerId="ADAL" clId="{6A7C6493-BA29-4E3C-9879-CDA32DFB7B2A}" dt="2021-12-01T12:00:32.751" v="10"/>
          <ac:spMkLst>
            <pc:docMk/>
            <pc:sldMk cId="3758838044" sldId="954"/>
            <ac:spMk id="32" creationId="{8D793E97-6AA8-442D-802C-978AC4D0E665}"/>
          </ac:spMkLst>
        </pc:spChg>
        <pc:spChg chg="mod">
          <ac:chgData name="Benjamin Sayers" userId="c72c0fd0-f24f-4d95-a442-dab3c7b84c4b" providerId="ADAL" clId="{6A7C6493-BA29-4E3C-9879-CDA32DFB7B2A}" dt="2021-12-01T12:00:32.751" v="10"/>
          <ac:spMkLst>
            <pc:docMk/>
            <pc:sldMk cId="3758838044" sldId="954"/>
            <ac:spMk id="33" creationId="{6CBC1939-14B8-4C35-96A3-1F659D78156A}"/>
          </ac:spMkLst>
        </pc:spChg>
        <pc:spChg chg="mod">
          <ac:chgData name="Benjamin Sayers" userId="c72c0fd0-f24f-4d95-a442-dab3c7b84c4b" providerId="ADAL" clId="{6A7C6493-BA29-4E3C-9879-CDA32DFB7B2A}" dt="2021-12-01T12:00:32.751" v="10"/>
          <ac:spMkLst>
            <pc:docMk/>
            <pc:sldMk cId="3758838044" sldId="954"/>
            <ac:spMk id="39" creationId="{B5C48223-9226-4AB5-84BB-5DB958032672}"/>
          </ac:spMkLst>
        </pc:spChg>
        <pc:spChg chg="mod">
          <ac:chgData name="Benjamin Sayers" userId="c72c0fd0-f24f-4d95-a442-dab3c7b84c4b" providerId="ADAL" clId="{6A7C6493-BA29-4E3C-9879-CDA32DFB7B2A}" dt="2021-12-01T12:00:32.751" v="10"/>
          <ac:spMkLst>
            <pc:docMk/>
            <pc:sldMk cId="3758838044" sldId="954"/>
            <ac:spMk id="42" creationId="{7EFFBB71-5FF6-416B-BD51-25470E0D8BA3}"/>
          </ac:spMkLst>
        </pc:spChg>
        <pc:spChg chg="mod">
          <ac:chgData name="Benjamin Sayers" userId="c72c0fd0-f24f-4d95-a442-dab3c7b84c4b" providerId="ADAL" clId="{6A7C6493-BA29-4E3C-9879-CDA32DFB7B2A}" dt="2021-12-01T12:00:32.751" v="10"/>
          <ac:spMkLst>
            <pc:docMk/>
            <pc:sldMk cId="3758838044" sldId="954"/>
            <ac:spMk id="44" creationId="{9B9AC7C9-B3E3-4879-8945-24D0AFDB6694}"/>
          </ac:spMkLst>
        </pc:spChg>
        <pc:spChg chg="mod">
          <ac:chgData name="Benjamin Sayers" userId="c72c0fd0-f24f-4d95-a442-dab3c7b84c4b" providerId="ADAL" clId="{6A7C6493-BA29-4E3C-9879-CDA32DFB7B2A}" dt="2021-12-01T12:00:32.751" v="10"/>
          <ac:spMkLst>
            <pc:docMk/>
            <pc:sldMk cId="3758838044" sldId="954"/>
            <ac:spMk id="45" creationId="{E2F0C050-D1CB-4507-8C62-B98F0AC3302C}"/>
          </ac:spMkLst>
        </pc:spChg>
        <pc:spChg chg="mod">
          <ac:chgData name="Benjamin Sayers" userId="c72c0fd0-f24f-4d95-a442-dab3c7b84c4b" providerId="ADAL" clId="{6A7C6493-BA29-4E3C-9879-CDA32DFB7B2A}" dt="2021-12-01T12:00:32.751" v="10"/>
          <ac:spMkLst>
            <pc:docMk/>
            <pc:sldMk cId="3758838044" sldId="954"/>
            <ac:spMk id="47" creationId="{1EDF6A9F-539F-466F-837B-A7E2DD1B575B}"/>
          </ac:spMkLst>
        </pc:spChg>
        <pc:spChg chg="mod">
          <ac:chgData name="Benjamin Sayers" userId="c72c0fd0-f24f-4d95-a442-dab3c7b84c4b" providerId="ADAL" clId="{6A7C6493-BA29-4E3C-9879-CDA32DFB7B2A}" dt="2021-12-01T12:00:32.751" v="10"/>
          <ac:spMkLst>
            <pc:docMk/>
            <pc:sldMk cId="3758838044" sldId="954"/>
            <ac:spMk id="48" creationId="{3B56A564-28A9-4E31-8AEE-3288A24C6025}"/>
          </ac:spMkLst>
        </pc:spChg>
        <pc:spChg chg="mod">
          <ac:chgData name="Benjamin Sayers" userId="c72c0fd0-f24f-4d95-a442-dab3c7b84c4b" providerId="ADAL" clId="{6A7C6493-BA29-4E3C-9879-CDA32DFB7B2A}" dt="2021-12-01T12:00:32.751" v="10"/>
          <ac:spMkLst>
            <pc:docMk/>
            <pc:sldMk cId="3758838044" sldId="954"/>
            <ac:spMk id="50" creationId="{7D910E29-71C3-491D-90ED-11E6E07785B1}"/>
          </ac:spMkLst>
        </pc:spChg>
        <pc:spChg chg="mod">
          <ac:chgData name="Benjamin Sayers" userId="c72c0fd0-f24f-4d95-a442-dab3c7b84c4b" providerId="ADAL" clId="{6A7C6493-BA29-4E3C-9879-CDA32DFB7B2A}" dt="2021-12-01T12:00:32.751" v="10"/>
          <ac:spMkLst>
            <pc:docMk/>
            <pc:sldMk cId="3758838044" sldId="954"/>
            <ac:spMk id="51" creationId="{0E1F920E-B13F-4E3F-B7D1-925D71E2069C}"/>
          </ac:spMkLst>
        </pc:spChg>
        <pc:spChg chg="mod">
          <ac:chgData name="Benjamin Sayers" userId="c72c0fd0-f24f-4d95-a442-dab3c7b84c4b" providerId="ADAL" clId="{6A7C6493-BA29-4E3C-9879-CDA32DFB7B2A}" dt="2021-12-01T12:00:32.751" v="10"/>
          <ac:spMkLst>
            <pc:docMk/>
            <pc:sldMk cId="3758838044" sldId="954"/>
            <ac:spMk id="52" creationId="{8B20BD1F-A6A7-450D-816F-EF352EB9AD27}"/>
          </ac:spMkLst>
        </pc:spChg>
        <pc:grpChg chg="mod">
          <ac:chgData name="Benjamin Sayers" userId="c72c0fd0-f24f-4d95-a442-dab3c7b84c4b" providerId="ADAL" clId="{6A7C6493-BA29-4E3C-9879-CDA32DFB7B2A}" dt="2021-12-01T12:00:32.751" v="10"/>
          <ac:grpSpMkLst>
            <pc:docMk/>
            <pc:sldMk cId="3758838044" sldId="954"/>
            <ac:grpSpMk id="25" creationId="{C243A340-3590-49CE-8F67-E2E6D3BD4A30}"/>
          </ac:grpSpMkLst>
        </pc:grpChg>
        <pc:grpChg chg="mod">
          <ac:chgData name="Benjamin Sayers" userId="c72c0fd0-f24f-4d95-a442-dab3c7b84c4b" providerId="ADAL" clId="{6A7C6493-BA29-4E3C-9879-CDA32DFB7B2A}" dt="2021-12-01T12:00:32.751" v="10"/>
          <ac:grpSpMkLst>
            <pc:docMk/>
            <pc:sldMk cId="3758838044" sldId="954"/>
            <ac:grpSpMk id="34" creationId="{62C0ACE3-4558-4705-8B93-5F75B7556DC6}"/>
          </ac:grpSpMkLst>
        </pc:grpChg>
        <pc:grpChg chg="mod">
          <ac:chgData name="Benjamin Sayers" userId="c72c0fd0-f24f-4d95-a442-dab3c7b84c4b" providerId="ADAL" clId="{6A7C6493-BA29-4E3C-9879-CDA32DFB7B2A}" dt="2021-12-01T12:00:32.751" v="10"/>
          <ac:grpSpMkLst>
            <pc:docMk/>
            <pc:sldMk cId="3758838044" sldId="954"/>
            <ac:grpSpMk id="43" creationId="{50E0F979-B965-4C59-8E42-E023ABBEDF7A}"/>
          </ac:grpSpMkLst>
        </pc:grpChg>
        <pc:grpChg chg="mod">
          <ac:chgData name="Benjamin Sayers" userId="c72c0fd0-f24f-4d95-a442-dab3c7b84c4b" providerId="ADAL" clId="{6A7C6493-BA29-4E3C-9879-CDA32DFB7B2A}" dt="2021-12-01T12:00:32.751" v="10"/>
          <ac:grpSpMkLst>
            <pc:docMk/>
            <pc:sldMk cId="3758838044" sldId="954"/>
            <ac:grpSpMk id="46" creationId="{008DADF0-9586-4E22-9069-7B16A06B35B0}"/>
          </ac:grpSpMkLst>
        </pc:grpChg>
        <pc:grpChg chg="mod">
          <ac:chgData name="Benjamin Sayers" userId="c72c0fd0-f24f-4d95-a442-dab3c7b84c4b" providerId="ADAL" clId="{6A7C6493-BA29-4E3C-9879-CDA32DFB7B2A}" dt="2021-12-01T12:00:32.751" v="10"/>
          <ac:grpSpMkLst>
            <pc:docMk/>
            <pc:sldMk cId="3758838044" sldId="954"/>
            <ac:grpSpMk id="49" creationId="{C6C3B505-C3D2-419C-9D52-D47B7BAC062A}"/>
          </ac:grpSpMkLst>
        </pc:grpChg>
      </pc:sldChg>
      <pc:sldChg chg="modSp">
        <pc:chgData name="Benjamin Sayers" userId="c72c0fd0-f24f-4d95-a442-dab3c7b84c4b" providerId="ADAL" clId="{6A7C6493-BA29-4E3C-9879-CDA32DFB7B2A}" dt="2021-12-01T12:00:32.751" v="10"/>
        <pc:sldMkLst>
          <pc:docMk/>
          <pc:sldMk cId="2678551727" sldId="955"/>
        </pc:sldMkLst>
        <pc:spChg chg="mod">
          <ac:chgData name="Benjamin Sayers" userId="c72c0fd0-f24f-4d95-a442-dab3c7b84c4b" providerId="ADAL" clId="{6A7C6493-BA29-4E3C-9879-CDA32DFB7B2A}" dt="2021-12-01T12:00:32.751" v="10"/>
          <ac:spMkLst>
            <pc:docMk/>
            <pc:sldMk cId="2678551727" sldId="955"/>
            <ac:spMk id="14" creationId="{911683EA-F5A0-4076-BB41-5647F1F3B1A7}"/>
          </ac:spMkLst>
        </pc:spChg>
        <pc:spChg chg="mod">
          <ac:chgData name="Benjamin Sayers" userId="c72c0fd0-f24f-4d95-a442-dab3c7b84c4b" providerId="ADAL" clId="{6A7C6493-BA29-4E3C-9879-CDA32DFB7B2A}" dt="2021-12-01T12:00:32.751" v="10"/>
          <ac:spMkLst>
            <pc:docMk/>
            <pc:sldMk cId="2678551727" sldId="955"/>
            <ac:spMk id="15" creationId="{10DFDC3B-D9C1-4F6C-A870-D4C4F344073E}"/>
          </ac:spMkLst>
        </pc:spChg>
        <pc:spChg chg="mod">
          <ac:chgData name="Benjamin Sayers" userId="c72c0fd0-f24f-4d95-a442-dab3c7b84c4b" providerId="ADAL" clId="{6A7C6493-BA29-4E3C-9879-CDA32DFB7B2A}" dt="2021-12-01T12:00:32.751" v="10"/>
          <ac:spMkLst>
            <pc:docMk/>
            <pc:sldMk cId="2678551727" sldId="955"/>
            <ac:spMk id="17" creationId="{E136E715-34ED-49CF-B041-CAC3B53DDB43}"/>
          </ac:spMkLst>
        </pc:spChg>
        <pc:spChg chg="mod">
          <ac:chgData name="Benjamin Sayers" userId="c72c0fd0-f24f-4d95-a442-dab3c7b84c4b" providerId="ADAL" clId="{6A7C6493-BA29-4E3C-9879-CDA32DFB7B2A}" dt="2021-12-01T12:00:32.751" v="10"/>
          <ac:spMkLst>
            <pc:docMk/>
            <pc:sldMk cId="2678551727" sldId="955"/>
            <ac:spMk id="21" creationId="{687E7ED4-8C3F-4455-92E9-DA5CDE7CFBB5}"/>
          </ac:spMkLst>
        </pc:spChg>
        <pc:grpChg chg="mod">
          <ac:chgData name="Benjamin Sayers" userId="c72c0fd0-f24f-4d95-a442-dab3c7b84c4b" providerId="ADAL" clId="{6A7C6493-BA29-4E3C-9879-CDA32DFB7B2A}" dt="2021-12-01T12:00:32.751" v="10"/>
          <ac:grpSpMkLst>
            <pc:docMk/>
            <pc:sldMk cId="2678551727" sldId="955"/>
            <ac:grpSpMk id="12" creationId="{593054C9-7D98-4719-A4E4-72F2C4B27D93}"/>
          </ac:grpSpMkLst>
        </pc:grpChg>
        <pc:picChg chg="mod">
          <ac:chgData name="Benjamin Sayers" userId="c72c0fd0-f24f-4d95-a442-dab3c7b84c4b" providerId="ADAL" clId="{6A7C6493-BA29-4E3C-9879-CDA32DFB7B2A}" dt="2021-12-01T12:00:32.751" v="10"/>
          <ac:picMkLst>
            <pc:docMk/>
            <pc:sldMk cId="2678551727" sldId="955"/>
            <ac:picMk id="18" creationId="{87521873-3855-4F74-9A61-5828190B79C7}"/>
          </ac:picMkLst>
        </pc:picChg>
      </pc:sldChg>
      <pc:sldChg chg="modSp modNotes">
        <pc:chgData name="Benjamin Sayers" userId="c72c0fd0-f24f-4d95-a442-dab3c7b84c4b" providerId="ADAL" clId="{6A7C6493-BA29-4E3C-9879-CDA32DFB7B2A}" dt="2021-12-01T12:00:32.751" v="10"/>
        <pc:sldMkLst>
          <pc:docMk/>
          <pc:sldMk cId="2191496047" sldId="956"/>
        </pc:sldMkLst>
        <pc:spChg chg="mod">
          <ac:chgData name="Benjamin Sayers" userId="c72c0fd0-f24f-4d95-a442-dab3c7b84c4b" providerId="ADAL" clId="{6A7C6493-BA29-4E3C-9879-CDA32DFB7B2A}" dt="2021-12-01T12:00:32.751" v="10"/>
          <ac:spMkLst>
            <pc:docMk/>
            <pc:sldMk cId="2191496047" sldId="956"/>
            <ac:spMk id="22" creationId="{8F09C5E0-827B-4F9C-A635-69C67EAF06C1}"/>
          </ac:spMkLst>
        </pc:spChg>
        <pc:spChg chg="mod">
          <ac:chgData name="Benjamin Sayers" userId="c72c0fd0-f24f-4d95-a442-dab3c7b84c4b" providerId="ADAL" clId="{6A7C6493-BA29-4E3C-9879-CDA32DFB7B2A}" dt="2021-12-01T12:00:32.751" v="10"/>
          <ac:spMkLst>
            <pc:docMk/>
            <pc:sldMk cId="2191496047" sldId="956"/>
            <ac:spMk id="23" creationId="{3B5B6F40-34D0-40B0-8065-75EB80ED436E}"/>
          </ac:spMkLst>
        </pc:spChg>
        <pc:spChg chg="mod">
          <ac:chgData name="Benjamin Sayers" userId="c72c0fd0-f24f-4d95-a442-dab3c7b84c4b" providerId="ADAL" clId="{6A7C6493-BA29-4E3C-9879-CDA32DFB7B2A}" dt="2021-12-01T12:00:32.751" v="10"/>
          <ac:spMkLst>
            <pc:docMk/>
            <pc:sldMk cId="2191496047" sldId="956"/>
            <ac:spMk id="27" creationId="{6EA2F706-125B-4E9A-8EB5-57A1DFED1C45}"/>
          </ac:spMkLst>
        </pc:spChg>
        <pc:spChg chg="mod">
          <ac:chgData name="Benjamin Sayers" userId="c72c0fd0-f24f-4d95-a442-dab3c7b84c4b" providerId="ADAL" clId="{6A7C6493-BA29-4E3C-9879-CDA32DFB7B2A}" dt="2021-12-01T12:00:32.751" v="10"/>
          <ac:spMkLst>
            <pc:docMk/>
            <pc:sldMk cId="2191496047" sldId="956"/>
            <ac:spMk id="28" creationId="{B755814B-7B2C-4BF4-B0C6-D6F108484FF4}"/>
          </ac:spMkLst>
        </pc:spChg>
        <pc:spChg chg="mod">
          <ac:chgData name="Benjamin Sayers" userId="c72c0fd0-f24f-4d95-a442-dab3c7b84c4b" providerId="ADAL" clId="{6A7C6493-BA29-4E3C-9879-CDA32DFB7B2A}" dt="2021-12-01T12:00:32.751" v="10"/>
          <ac:spMkLst>
            <pc:docMk/>
            <pc:sldMk cId="2191496047" sldId="956"/>
            <ac:spMk id="30" creationId="{CC4018E7-0A0F-4656-8460-1FBAE45E4EBE}"/>
          </ac:spMkLst>
        </pc:spChg>
        <pc:spChg chg="mod">
          <ac:chgData name="Benjamin Sayers" userId="c72c0fd0-f24f-4d95-a442-dab3c7b84c4b" providerId="ADAL" clId="{6A7C6493-BA29-4E3C-9879-CDA32DFB7B2A}" dt="2021-12-01T12:00:32.751" v="10"/>
          <ac:spMkLst>
            <pc:docMk/>
            <pc:sldMk cId="2191496047" sldId="956"/>
            <ac:spMk id="31" creationId="{52360E64-44B6-4049-B2AE-E8108B63FEFF}"/>
          </ac:spMkLst>
        </pc:spChg>
        <pc:spChg chg="mod">
          <ac:chgData name="Benjamin Sayers" userId="c72c0fd0-f24f-4d95-a442-dab3c7b84c4b" providerId="ADAL" clId="{6A7C6493-BA29-4E3C-9879-CDA32DFB7B2A}" dt="2021-12-01T12:00:32.751" v="10"/>
          <ac:spMkLst>
            <pc:docMk/>
            <pc:sldMk cId="2191496047" sldId="956"/>
            <ac:spMk id="32" creationId="{29C7F9AE-B15D-4C19-B500-9690F28FEED5}"/>
          </ac:spMkLst>
        </pc:spChg>
        <pc:grpChg chg="mod">
          <ac:chgData name="Benjamin Sayers" userId="c72c0fd0-f24f-4d95-a442-dab3c7b84c4b" providerId="ADAL" clId="{6A7C6493-BA29-4E3C-9879-CDA32DFB7B2A}" dt="2021-12-01T12:00:32.751" v="10"/>
          <ac:grpSpMkLst>
            <pc:docMk/>
            <pc:sldMk cId="2191496047" sldId="956"/>
            <ac:grpSpMk id="21" creationId="{19F68AC9-BBE4-458E-8D7A-11C41D4F637E}"/>
          </ac:grpSpMkLst>
        </pc:grpChg>
        <pc:grpChg chg="mod">
          <ac:chgData name="Benjamin Sayers" userId="c72c0fd0-f24f-4d95-a442-dab3c7b84c4b" providerId="ADAL" clId="{6A7C6493-BA29-4E3C-9879-CDA32DFB7B2A}" dt="2021-12-01T12:00:32.751" v="10"/>
          <ac:grpSpMkLst>
            <pc:docMk/>
            <pc:sldMk cId="2191496047" sldId="956"/>
            <ac:grpSpMk id="25" creationId="{D64D979F-8B96-4728-B90F-3D18DE547017}"/>
          </ac:grpSpMkLst>
        </pc:grpChg>
        <pc:grpChg chg="mod">
          <ac:chgData name="Benjamin Sayers" userId="c72c0fd0-f24f-4d95-a442-dab3c7b84c4b" providerId="ADAL" clId="{6A7C6493-BA29-4E3C-9879-CDA32DFB7B2A}" dt="2021-12-01T12:00:32.751" v="10"/>
          <ac:grpSpMkLst>
            <pc:docMk/>
            <pc:sldMk cId="2191496047" sldId="956"/>
            <ac:grpSpMk id="26" creationId="{D1AB9C77-673E-4349-8EBE-3F49FFC61B91}"/>
          </ac:grpSpMkLst>
        </pc:grpChg>
        <pc:grpChg chg="mod">
          <ac:chgData name="Benjamin Sayers" userId="c72c0fd0-f24f-4d95-a442-dab3c7b84c4b" providerId="ADAL" clId="{6A7C6493-BA29-4E3C-9879-CDA32DFB7B2A}" dt="2021-12-01T12:00:32.751" v="10"/>
          <ac:grpSpMkLst>
            <pc:docMk/>
            <pc:sldMk cId="2191496047" sldId="956"/>
            <ac:grpSpMk id="29" creationId="{62F4D20E-F0F9-44B1-9528-D1A1B7C21BD5}"/>
          </ac:grpSpMkLst>
        </pc:grpChg>
        <pc:picChg chg="mod">
          <ac:chgData name="Benjamin Sayers" userId="c72c0fd0-f24f-4d95-a442-dab3c7b84c4b" providerId="ADAL" clId="{6A7C6493-BA29-4E3C-9879-CDA32DFB7B2A}" dt="2021-12-01T12:00:32.751" v="10"/>
          <ac:picMkLst>
            <pc:docMk/>
            <pc:sldMk cId="2191496047" sldId="956"/>
            <ac:picMk id="33" creationId="{7750BDFC-485B-4F34-A6E5-9053E699BE2E}"/>
          </ac:picMkLst>
        </pc:picChg>
        <pc:picChg chg="mod">
          <ac:chgData name="Benjamin Sayers" userId="c72c0fd0-f24f-4d95-a442-dab3c7b84c4b" providerId="ADAL" clId="{6A7C6493-BA29-4E3C-9879-CDA32DFB7B2A}" dt="2021-12-01T12:00:32.751" v="10"/>
          <ac:picMkLst>
            <pc:docMk/>
            <pc:sldMk cId="2191496047" sldId="956"/>
            <ac:picMk id="35" creationId="{5973FDA9-DC0C-4534-B5DC-6C520025944C}"/>
          </ac:picMkLst>
        </pc:picChg>
        <pc:picChg chg="mod">
          <ac:chgData name="Benjamin Sayers" userId="c72c0fd0-f24f-4d95-a442-dab3c7b84c4b" providerId="ADAL" clId="{6A7C6493-BA29-4E3C-9879-CDA32DFB7B2A}" dt="2021-12-01T12:00:32.751" v="10"/>
          <ac:picMkLst>
            <pc:docMk/>
            <pc:sldMk cId="2191496047" sldId="956"/>
            <ac:picMk id="46" creationId="{0135D9C5-669A-414A-89FB-8DBE9C5449F1}"/>
          </ac:picMkLst>
        </pc:picChg>
      </pc:sldChg>
      <pc:sldChg chg="modSp">
        <pc:chgData name="Benjamin Sayers" userId="c72c0fd0-f24f-4d95-a442-dab3c7b84c4b" providerId="ADAL" clId="{6A7C6493-BA29-4E3C-9879-CDA32DFB7B2A}" dt="2021-12-01T12:00:32.751" v="10"/>
        <pc:sldMkLst>
          <pc:docMk/>
          <pc:sldMk cId="2757081489" sldId="957"/>
        </pc:sldMkLst>
        <pc:spChg chg="mod">
          <ac:chgData name="Benjamin Sayers" userId="c72c0fd0-f24f-4d95-a442-dab3c7b84c4b" providerId="ADAL" clId="{6A7C6493-BA29-4E3C-9879-CDA32DFB7B2A}" dt="2021-12-01T12:00:32.751" v="10"/>
          <ac:spMkLst>
            <pc:docMk/>
            <pc:sldMk cId="2757081489" sldId="957"/>
            <ac:spMk id="22" creationId="{8F09C5E0-827B-4F9C-A635-69C67EAF06C1}"/>
          </ac:spMkLst>
        </pc:spChg>
        <pc:spChg chg="mod">
          <ac:chgData name="Benjamin Sayers" userId="c72c0fd0-f24f-4d95-a442-dab3c7b84c4b" providerId="ADAL" clId="{6A7C6493-BA29-4E3C-9879-CDA32DFB7B2A}" dt="2021-12-01T12:00:32.751" v="10"/>
          <ac:spMkLst>
            <pc:docMk/>
            <pc:sldMk cId="2757081489" sldId="957"/>
            <ac:spMk id="23" creationId="{3B5B6F40-34D0-40B0-8065-75EB80ED436E}"/>
          </ac:spMkLst>
        </pc:spChg>
        <pc:spChg chg="mod">
          <ac:chgData name="Benjamin Sayers" userId="c72c0fd0-f24f-4d95-a442-dab3c7b84c4b" providerId="ADAL" clId="{6A7C6493-BA29-4E3C-9879-CDA32DFB7B2A}" dt="2021-12-01T12:00:32.751" v="10"/>
          <ac:spMkLst>
            <pc:docMk/>
            <pc:sldMk cId="2757081489" sldId="957"/>
            <ac:spMk id="27" creationId="{F9B6F9C7-4929-486C-9526-6DC829C526AC}"/>
          </ac:spMkLst>
        </pc:spChg>
        <pc:spChg chg="mod">
          <ac:chgData name="Benjamin Sayers" userId="c72c0fd0-f24f-4d95-a442-dab3c7b84c4b" providerId="ADAL" clId="{6A7C6493-BA29-4E3C-9879-CDA32DFB7B2A}" dt="2021-12-01T12:00:32.751" v="10"/>
          <ac:spMkLst>
            <pc:docMk/>
            <pc:sldMk cId="2757081489" sldId="957"/>
            <ac:spMk id="28" creationId="{4DE92400-6744-4131-86E2-08517194B543}"/>
          </ac:spMkLst>
        </pc:spChg>
        <pc:spChg chg="mod">
          <ac:chgData name="Benjamin Sayers" userId="c72c0fd0-f24f-4d95-a442-dab3c7b84c4b" providerId="ADAL" clId="{6A7C6493-BA29-4E3C-9879-CDA32DFB7B2A}" dt="2021-12-01T12:00:32.751" v="10"/>
          <ac:spMkLst>
            <pc:docMk/>
            <pc:sldMk cId="2757081489" sldId="957"/>
            <ac:spMk id="30" creationId="{50DB3F2B-465F-4313-B8C2-736FE78CD556}"/>
          </ac:spMkLst>
        </pc:spChg>
        <pc:spChg chg="mod">
          <ac:chgData name="Benjamin Sayers" userId="c72c0fd0-f24f-4d95-a442-dab3c7b84c4b" providerId="ADAL" clId="{6A7C6493-BA29-4E3C-9879-CDA32DFB7B2A}" dt="2021-12-01T12:00:32.751" v="10"/>
          <ac:spMkLst>
            <pc:docMk/>
            <pc:sldMk cId="2757081489" sldId="957"/>
            <ac:spMk id="31" creationId="{FB6E3E1F-D788-4711-9A0C-972925CB7B6C}"/>
          </ac:spMkLst>
        </pc:spChg>
        <pc:spChg chg="mod">
          <ac:chgData name="Benjamin Sayers" userId="c72c0fd0-f24f-4d95-a442-dab3c7b84c4b" providerId="ADAL" clId="{6A7C6493-BA29-4E3C-9879-CDA32DFB7B2A}" dt="2021-12-01T12:00:32.751" v="10"/>
          <ac:spMkLst>
            <pc:docMk/>
            <pc:sldMk cId="2757081489" sldId="957"/>
            <ac:spMk id="32" creationId="{02FCF99E-7067-4058-ACF4-7FBE7DA764E2}"/>
          </ac:spMkLst>
        </pc:spChg>
        <pc:grpChg chg="mod">
          <ac:chgData name="Benjamin Sayers" userId="c72c0fd0-f24f-4d95-a442-dab3c7b84c4b" providerId="ADAL" clId="{6A7C6493-BA29-4E3C-9879-CDA32DFB7B2A}" dt="2021-12-01T12:00:32.751" v="10"/>
          <ac:grpSpMkLst>
            <pc:docMk/>
            <pc:sldMk cId="2757081489" sldId="957"/>
            <ac:grpSpMk id="21" creationId="{19F68AC9-BBE4-458E-8D7A-11C41D4F637E}"/>
          </ac:grpSpMkLst>
        </pc:grpChg>
        <pc:grpChg chg="mod">
          <ac:chgData name="Benjamin Sayers" userId="c72c0fd0-f24f-4d95-a442-dab3c7b84c4b" providerId="ADAL" clId="{6A7C6493-BA29-4E3C-9879-CDA32DFB7B2A}" dt="2021-12-01T12:00:32.751" v="10"/>
          <ac:grpSpMkLst>
            <pc:docMk/>
            <pc:sldMk cId="2757081489" sldId="957"/>
            <ac:grpSpMk id="25" creationId="{D6D0B329-B19A-4349-B203-274A0742DB87}"/>
          </ac:grpSpMkLst>
        </pc:grpChg>
        <pc:grpChg chg="mod">
          <ac:chgData name="Benjamin Sayers" userId="c72c0fd0-f24f-4d95-a442-dab3c7b84c4b" providerId="ADAL" clId="{6A7C6493-BA29-4E3C-9879-CDA32DFB7B2A}" dt="2021-12-01T12:00:32.751" v="10"/>
          <ac:grpSpMkLst>
            <pc:docMk/>
            <pc:sldMk cId="2757081489" sldId="957"/>
            <ac:grpSpMk id="26" creationId="{AC68F3C2-B7ED-4595-81C0-600582FE0BEE}"/>
          </ac:grpSpMkLst>
        </pc:grpChg>
        <pc:grpChg chg="mod">
          <ac:chgData name="Benjamin Sayers" userId="c72c0fd0-f24f-4d95-a442-dab3c7b84c4b" providerId="ADAL" clId="{6A7C6493-BA29-4E3C-9879-CDA32DFB7B2A}" dt="2021-12-01T12:00:32.751" v="10"/>
          <ac:grpSpMkLst>
            <pc:docMk/>
            <pc:sldMk cId="2757081489" sldId="957"/>
            <ac:grpSpMk id="29" creationId="{2CD4C6A1-EFC1-4AFA-92EC-94419E856BA4}"/>
          </ac:grpSpMkLst>
        </pc:grpChg>
        <pc:picChg chg="mod">
          <ac:chgData name="Benjamin Sayers" userId="c72c0fd0-f24f-4d95-a442-dab3c7b84c4b" providerId="ADAL" clId="{6A7C6493-BA29-4E3C-9879-CDA32DFB7B2A}" dt="2021-12-01T12:00:32.751" v="10"/>
          <ac:picMkLst>
            <pc:docMk/>
            <pc:sldMk cId="2757081489" sldId="957"/>
            <ac:picMk id="24" creationId="{72D1AEC1-ADF6-4D61-A505-C9459C6B0AF5}"/>
          </ac:picMkLst>
        </pc:picChg>
        <pc:picChg chg="mod">
          <ac:chgData name="Benjamin Sayers" userId="c72c0fd0-f24f-4d95-a442-dab3c7b84c4b" providerId="ADAL" clId="{6A7C6493-BA29-4E3C-9879-CDA32DFB7B2A}" dt="2021-12-01T12:00:32.751" v="10"/>
          <ac:picMkLst>
            <pc:docMk/>
            <pc:sldMk cId="2757081489" sldId="957"/>
            <ac:picMk id="36" creationId="{847789F5-AAE6-45CD-AFC2-78AE830EADF0}"/>
          </ac:picMkLst>
        </pc:picChg>
      </pc:sldChg>
      <pc:sldChg chg="modSp">
        <pc:chgData name="Benjamin Sayers" userId="c72c0fd0-f24f-4d95-a442-dab3c7b84c4b" providerId="ADAL" clId="{6A7C6493-BA29-4E3C-9879-CDA32DFB7B2A}" dt="2021-12-01T12:00:32.751" v="10"/>
        <pc:sldMkLst>
          <pc:docMk/>
          <pc:sldMk cId="60415888" sldId="963"/>
        </pc:sldMkLst>
        <pc:spChg chg="mod">
          <ac:chgData name="Benjamin Sayers" userId="c72c0fd0-f24f-4d95-a442-dab3c7b84c4b" providerId="ADAL" clId="{6A7C6493-BA29-4E3C-9879-CDA32DFB7B2A}" dt="2021-12-01T12:00:32.751" v="10"/>
          <ac:spMkLst>
            <pc:docMk/>
            <pc:sldMk cId="60415888" sldId="963"/>
            <ac:spMk id="47" creationId="{1458694E-30A2-4559-B1D5-A6128E7C89D4}"/>
          </ac:spMkLst>
        </pc:spChg>
        <pc:spChg chg="mod">
          <ac:chgData name="Benjamin Sayers" userId="c72c0fd0-f24f-4d95-a442-dab3c7b84c4b" providerId="ADAL" clId="{6A7C6493-BA29-4E3C-9879-CDA32DFB7B2A}" dt="2021-12-01T12:00:32.751" v="10"/>
          <ac:spMkLst>
            <pc:docMk/>
            <pc:sldMk cId="60415888" sldId="963"/>
            <ac:spMk id="48" creationId="{31739343-DC20-48B1-B55F-1DD13CDD0943}"/>
          </ac:spMkLst>
        </pc:spChg>
        <pc:spChg chg="mod">
          <ac:chgData name="Benjamin Sayers" userId="c72c0fd0-f24f-4d95-a442-dab3c7b84c4b" providerId="ADAL" clId="{6A7C6493-BA29-4E3C-9879-CDA32DFB7B2A}" dt="2021-12-01T12:00:32.751" v="10"/>
          <ac:spMkLst>
            <pc:docMk/>
            <pc:sldMk cId="60415888" sldId="963"/>
            <ac:spMk id="49" creationId="{FBC8600B-20ED-476E-A41C-4470D2FD730E}"/>
          </ac:spMkLst>
        </pc:spChg>
        <pc:spChg chg="mod">
          <ac:chgData name="Benjamin Sayers" userId="c72c0fd0-f24f-4d95-a442-dab3c7b84c4b" providerId="ADAL" clId="{6A7C6493-BA29-4E3C-9879-CDA32DFB7B2A}" dt="2021-12-01T12:00:32.751" v="10"/>
          <ac:spMkLst>
            <pc:docMk/>
            <pc:sldMk cId="60415888" sldId="963"/>
            <ac:spMk id="50" creationId="{3CD0AAE5-E150-4D23-88BD-5AD21C23BE01}"/>
          </ac:spMkLst>
        </pc:spChg>
        <pc:spChg chg="mod">
          <ac:chgData name="Benjamin Sayers" userId="c72c0fd0-f24f-4d95-a442-dab3c7b84c4b" providerId="ADAL" clId="{6A7C6493-BA29-4E3C-9879-CDA32DFB7B2A}" dt="2021-12-01T12:00:32.751" v="10"/>
          <ac:spMkLst>
            <pc:docMk/>
            <pc:sldMk cId="60415888" sldId="963"/>
            <ac:spMk id="51" creationId="{B3C48668-47D9-4986-AEC0-470B8219B76E}"/>
          </ac:spMkLst>
        </pc:spChg>
        <pc:spChg chg="mod">
          <ac:chgData name="Benjamin Sayers" userId="c72c0fd0-f24f-4d95-a442-dab3c7b84c4b" providerId="ADAL" clId="{6A7C6493-BA29-4E3C-9879-CDA32DFB7B2A}" dt="2021-12-01T12:00:32.751" v="10"/>
          <ac:spMkLst>
            <pc:docMk/>
            <pc:sldMk cId="60415888" sldId="963"/>
            <ac:spMk id="52" creationId="{DBB0CDBF-9675-4436-A474-D824EF711EF4}"/>
          </ac:spMkLst>
        </pc:spChg>
        <pc:spChg chg="mod">
          <ac:chgData name="Benjamin Sayers" userId="c72c0fd0-f24f-4d95-a442-dab3c7b84c4b" providerId="ADAL" clId="{6A7C6493-BA29-4E3C-9879-CDA32DFB7B2A}" dt="2021-12-01T12:00:32.751" v="10"/>
          <ac:spMkLst>
            <pc:docMk/>
            <pc:sldMk cId="60415888" sldId="963"/>
            <ac:spMk id="54" creationId="{2B5A75E7-0D86-45EA-9164-FB2E2D93133C}"/>
          </ac:spMkLst>
        </pc:spChg>
        <pc:spChg chg="mod">
          <ac:chgData name="Benjamin Sayers" userId="c72c0fd0-f24f-4d95-a442-dab3c7b84c4b" providerId="ADAL" clId="{6A7C6493-BA29-4E3C-9879-CDA32DFB7B2A}" dt="2021-12-01T12:00:32.751" v="10"/>
          <ac:spMkLst>
            <pc:docMk/>
            <pc:sldMk cId="60415888" sldId="963"/>
            <ac:spMk id="58" creationId="{EEDE5AC5-7F27-4D21-9853-B3C8832977A0}"/>
          </ac:spMkLst>
        </pc:spChg>
        <pc:spChg chg="mod">
          <ac:chgData name="Benjamin Sayers" userId="c72c0fd0-f24f-4d95-a442-dab3c7b84c4b" providerId="ADAL" clId="{6A7C6493-BA29-4E3C-9879-CDA32DFB7B2A}" dt="2021-12-01T12:00:32.751" v="10"/>
          <ac:spMkLst>
            <pc:docMk/>
            <pc:sldMk cId="60415888" sldId="963"/>
            <ac:spMk id="59" creationId="{4ADCF881-388E-417B-BC31-06B93FC83CF5}"/>
          </ac:spMkLst>
        </pc:spChg>
        <pc:spChg chg="mod">
          <ac:chgData name="Benjamin Sayers" userId="c72c0fd0-f24f-4d95-a442-dab3c7b84c4b" providerId="ADAL" clId="{6A7C6493-BA29-4E3C-9879-CDA32DFB7B2A}" dt="2021-12-01T12:00:32.751" v="10"/>
          <ac:spMkLst>
            <pc:docMk/>
            <pc:sldMk cId="60415888" sldId="963"/>
            <ac:spMk id="60" creationId="{E6CCAA29-16E8-4E0E-A002-49DB69AD1F16}"/>
          </ac:spMkLst>
        </pc:spChg>
        <pc:spChg chg="mod">
          <ac:chgData name="Benjamin Sayers" userId="c72c0fd0-f24f-4d95-a442-dab3c7b84c4b" providerId="ADAL" clId="{6A7C6493-BA29-4E3C-9879-CDA32DFB7B2A}" dt="2021-12-01T12:00:32.751" v="10"/>
          <ac:spMkLst>
            <pc:docMk/>
            <pc:sldMk cId="60415888" sldId="963"/>
            <ac:spMk id="63" creationId="{212E1CB6-3836-42B5-8886-595CF0DD9FEB}"/>
          </ac:spMkLst>
        </pc:spChg>
        <pc:spChg chg="mod">
          <ac:chgData name="Benjamin Sayers" userId="c72c0fd0-f24f-4d95-a442-dab3c7b84c4b" providerId="ADAL" clId="{6A7C6493-BA29-4E3C-9879-CDA32DFB7B2A}" dt="2021-12-01T12:00:32.751" v="10"/>
          <ac:spMkLst>
            <pc:docMk/>
            <pc:sldMk cId="60415888" sldId="963"/>
            <ac:spMk id="64" creationId="{F92EE9D8-C110-4EE9-9F9C-28C3ECB04AA1}"/>
          </ac:spMkLst>
        </pc:spChg>
        <pc:spChg chg="mod">
          <ac:chgData name="Benjamin Sayers" userId="c72c0fd0-f24f-4d95-a442-dab3c7b84c4b" providerId="ADAL" clId="{6A7C6493-BA29-4E3C-9879-CDA32DFB7B2A}" dt="2021-12-01T12:00:32.751" v="10"/>
          <ac:spMkLst>
            <pc:docMk/>
            <pc:sldMk cId="60415888" sldId="963"/>
            <ac:spMk id="65" creationId="{DB47D189-C990-4C35-A775-4F3B8B7D462E}"/>
          </ac:spMkLst>
        </pc:spChg>
        <pc:spChg chg="mod">
          <ac:chgData name="Benjamin Sayers" userId="c72c0fd0-f24f-4d95-a442-dab3c7b84c4b" providerId="ADAL" clId="{6A7C6493-BA29-4E3C-9879-CDA32DFB7B2A}" dt="2021-12-01T12:00:32.751" v="10"/>
          <ac:spMkLst>
            <pc:docMk/>
            <pc:sldMk cId="60415888" sldId="963"/>
            <ac:spMk id="66" creationId="{6220D1C5-647C-4AA8-B4BA-EDD2A9085445}"/>
          </ac:spMkLst>
        </pc:spChg>
        <pc:spChg chg="mod">
          <ac:chgData name="Benjamin Sayers" userId="c72c0fd0-f24f-4d95-a442-dab3c7b84c4b" providerId="ADAL" clId="{6A7C6493-BA29-4E3C-9879-CDA32DFB7B2A}" dt="2021-12-01T12:00:32.751" v="10"/>
          <ac:spMkLst>
            <pc:docMk/>
            <pc:sldMk cId="60415888" sldId="963"/>
            <ac:spMk id="67" creationId="{F699E08B-CEF9-4362-8516-343E1B31CC5D}"/>
          </ac:spMkLst>
        </pc:spChg>
        <pc:spChg chg="mod">
          <ac:chgData name="Benjamin Sayers" userId="c72c0fd0-f24f-4d95-a442-dab3c7b84c4b" providerId="ADAL" clId="{6A7C6493-BA29-4E3C-9879-CDA32DFB7B2A}" dt="2021-12-01T12:00:32.751" v="10"/>
          <ac:spMkLst>
            <pc:docMk/>
            <pc:sldMk cId="60415888" sldId="963"/>
            <ac:spMk id="70" creationId="{E930FFA7-5557-479C-B8EF-494CF08CA60A}"/>
          </ac:spMkLst>
        </pc:spChg>
        <pc:spChg chg="mod">
          <ac:chgData name="Benjamin Sayers" userId="c72c0fd0-f24f-4d95-a442-dab3c7b84c4b" providerId="ADAL" clId="{6A7C6493-BA29-4E3C-9879-CDA32DFB7B2A}" dt="2021-12-01T12:00:32.751" v="10"/>
          <ac:spMkLst>
            <pc:docMk/>
            <pc:sldMk cId="60415888" sldId="963"/>
            <ac:spMk id="71" creationId="{62D61159-B15F-4BCE-887E-7F1EAFF82E1E}"/>
          </ac:spMkLst>
        </pc:spChg>
        <pc:spChg chg="mod">
          <ac:chgData name="Benjamin Sayers" userId="c72c0fd0-f24f-4d95-a442-dab3c7b84c4b" providerId="ADAL" clId="{6A7C6493-BA29-4E3C-9879-CDA32DFB7B2A}" dt="2021-12-01T12:00:32.751" v="10"/>
          <ac:spMkLst>
            <pc:docMk/>
            <pc:sldMk cId="60415888" sldId="963"/>
            <ac:spMk id="74" creationId="{C6A39749-22ED-4C9C-AC08-5B4953BBC335}"/>
          </ac:spMkLst>
        </pc:spChg>
        <pc:spChg chg="mod">
          <ac:chgData name="Benjamin Sayers" userId="c72c0fd0-f24f-4d95-a442-dab3c7b84c4b" providerId="ADAL" clId="{6A7C6493-BA29-4E3C-9879-CDA32DFB7B2A}" dt="2021-12-01T12:00:32.751" v="10"/>
          <ac:spMkLst>
            <pc:docMk/>
            <pc:sldMk cId="60415888" sldId="963"/>
            <ac:spMk id="75" creationId="{2106BF60-84AC-4DC5-9730-FC444639C9EC}"/>
          </ac:spMkLst>
        </pc:spChg>
        <pc:spChg chg="mod">
          <ac:chgData name="Benjamin Sayers" userId="c72c0fd0-f24f-4d95-a442-dab3c7b84c4b" providerId="ADAL" clId="{6A7C6493-BA29-4E3C-9879-CDA32DFB7B2A}" dt="2021-12-01T12:00:32.751" v="10"/>
          <ac:spMkLst>
            <pc:docMk/>
            <pc:sldMk cId="60415888" sldId="963"/>
            <ac:spMk id="77" creationId="{B38E4BE7-25DE-40B1-BB7C-DCD64D9CEE35}"/>
          </ac:spMkLst>
        </pc:spChg>
        <pc:spChg chg="mod">
          <ac:chgData name="Benjamin Sayers" userId="c72c0fd0-f24f-4d95-a442-dab3c7b84c4b" providerId="ADAL" clId="{6A7C6493-BA29-4E3C-9879-CDA32DFB7B2A}" dt="2021-12-01T12:00:32.751" v="10"/>
          <ac:spMkLst>
            <pc:docMk/>
            <pc:sldMk cId="60415888" sldId="963"/>
            <ac:spMk id="78" creationId="{BFAC248C-260A-423C-AB44-FA6372571F5C}"/>
          </ac:spMkLst>
        </pc:spChg>
        <pc:spChg chg="mod">
          <ac:chgData name="Benjamin Sayers" userId="c72c0fd0-f24f-4d95-a442-dab3c7b84c4b" providerId="ADAL" clId="{6A7C6493-BA29-4E3C-9879-CDA32DFB7B2A}" dt="2021-12-01T12:00:32.751" v="10"/>
          <ac:spMkLst>
            <pc:docMk/>
            <pc:sldMk cId="60415888" sldId="963"/>
            <ac:spMk id="86" creationId="{AF4F6A94-0086-4123-BC30-2BF74385EB42}"/>
          </ac:spMkLst>
        </pc:spChg>
        <pc:spChg chg="mod">
          <ac:chgData name="Benjamin Sayers" userId="c72c0fd0-f24f-4d95-a442-dab3c7b84c4b" providerId="ADAL" clId="{6A7C6493-BA29-4E3C-9879-CDA32DFB7B2A}" dt="2021-12-01T12:00:32.751" v="10"/>
          <ac:spMkLst>
            <pc:docMk/>
            <pc:sldMk cId="60415888" sldId="963"/>
            <ac:spMk id="87" creationId="{1AF6ABBE-2215-4244-81D8-10FE43B88E94}"/>
          </ac:spMkLst>
        </pc:spChg>
        <pc:spChg chg="mod">
          <ac:chgData name="Benjamin Sayers" userId="c72c0fd0-f24f-4d95-a442-dab3c7b84c4b" providerId="ADAL" clId="{6A7C6493-BA29-4E3C-9879-CDA32DFB7B2A}" dt="2021-12-01T12:00:32.751" v="10"/>
          <ac:spMkLst>
            <pc:docMk/>
            <pc:sldMk cId="60415888" sldId="963"/>
            <ac:spMk id="106" creationId="{BD825DA0-5087-4546-8397-887DB9C89DDB}"/>
          </ac:spMkLst>
        </pc:spChg>
        <pc:grpChg chg="mod">
          <ac:chgData name="Benjamin Sayers" userId="c72c0fd0-f24f-4d95-a442-dab3c7b84c4b" providerId="ADAL" clId="{6A7C6493-BA29-4E3C-9879-CDA32DFB7B2A}" dt="2021-12-01T12:00:32.751" v="10"/>
          <ac:grpSpMkLst>
            <pc:docMk/>
            <pc:sldMk cId="60415888" sldId="963"/>
            <ac:grpSpMk id="6" creationId="{AA8AE04E-2D63-4085-9785-4E72352D2324}"/>
          </ac:grpSpMkLst>
        </pc:grpChg>
        <pc:grpChg chg="mod">
          <ac:chgData name="Benjamin Sayers" userId="c72c0fd0-f24f-4d95-a442-dab3c7b84c4b" providerId="ADAL" clId="{6A7C6493-BA29-4E3C-9879-CDA32DFB7B2A}" dt="2021-12-01T12:00:32.751" v="10"/>
          <ac:grpSpMkLst>
            <pc:docMk/>
            <pc:sldMk cId="60415888" sldId="963"/>
            <ac:grpSpMk id="13" creationId="{A6CE0430-0EBA-4BCF-9454-A941A8CA31E1}"/>
          </ac:grpSpMkLst>
        </pc:grpChg>
        <pc:grpChg chg="mod">
          <ac:chgData name="Benjamin Sayers" userId="c72c0fd0-f24f-4d95-a442-dab3c7b84c4b" providerId="ADAL" clId="{6A7C6493-BA29-4E3C-9879-CDA32DFB7B2A}" dt="2021-12-01T12:00:32.751" v="10"/>
          <ac:grpSpMkLst>
            <pc:docMk/>
            <pc:sldMk cId="60415888" sldId="963"/>
            <ac:grpSpMk id="14" creationId="{D26FA3C7-18FF-48AA-B28D-8FC5A66C4356}"/>
          </ac:grpSpMkLst>
        </pc:grpChg>
        <pc:grpChg chg="mod">
          <ac:chgData name="Benjamin Sayers" userId="c72c0fd0-f24f-4d95-a442-dab3c7b84c4b" providerId="ADAL" clId="{6A7C6493-BA29-4E3C-9879-CDA32DFB7B2A}" dt="2021-12-01T12:00:32.751" v="10"/>
          <ac:grpSpMkLst>
            <pc:docMk/>
            <pc:sldMk cId="60415888" sldId="963"/>
            <ac:grpSpMk id="15" creationId="{9804FAC0-E41E-4F43-A974-4C5AD8D07758}"/>
          </ac:grpSpMkLst>
        </pc:grpChg>
        <pc:grpChg chg="mod">
          <ac:chgData name="Benjamin Sayers" userId="c72c0fd0-f24f-4d95-a442-dab3c7b84c4b" providerId="ADAL" clId="{6A7C6493-BA29-4E3C-9879-CDA32DFB7B2A}" dt="2021-12-01T12:00:32.751" v="10"/>
          <ac:grpSpMkLst>
            <pc:docMk/>
            <pc:sldMk cId="60415888" sldId="963"/>
            <ac:grpSpMk id="16" creationId="{6B7DF929-6D96-4343-9F53-ED479DEA6B42}"/>
          </ac:grpSpMkLst>
        </pc:grpChg>
        <pc:grpChg chg="mod">
          <ac:chgData name="Benjamin Sayers" userId="c72c0fd0-f24f-4d95-a442-dab3c7b84c4b" providerId="ADAL" clId="{6A7C6493-BA29-4E3C-9879-CDA32DFB7B2A}" dt="2021-12-01T12:00:32.751" v="10"/>
          <ac:grpSpMkLst>
            <pc:docMk/>
            <pc:sldMk cId="60415888" sldId="963"/>
            <ac:grpSpMk id="46" creationId="{FA4DD449-5271-4BE4-9EA3-16FF4ACA2FA3}"/>
          </ac:grpSpMkLst>
        </pc:grpChg>
        <pc:grpChg chg="mod">
          <ac:chgData name="Benjamin Sayers" userId="c72c0fd0-f24f-4d95-a442-dab3c7b84c4b" providerId="ADAL" clId="{6A7C6493-BA29-4E3C-9879-CDA32DFB7B2A}" dt="2021-12-01T12:00:32.751" v="10"/>
          <ac:grpSpMkLst>
            <pc:docMk/>
            <pc:sldMk cId="60415888" sldId="963"/>
            <ac:grpSpMk id="53" creationId="{75B5147D-8CEA-41CE-9793-7C1E6C184A11}"/>
          </ac:grpSpMkLst>
        </pc:grpChg>
        <pc:grpChg chg="mod">
          <ac:chgData name="Benjamin Sayers" userId="c72c0fd0-f24f-4d95-a442-dab3c7b84c4b" providerId="ADAL" clId="{6A7C6493-BA29-4E3C-9879-CDA32DFB7B2A}" dt="2021-12-01T12:00:32.751" v="10"/>
          <ac:grpSpMkLst>
            <pc:docMk/>
            <pc:sldMk cId="60415888" sldId="963"/>
            <ac:grpSpMk id="72" creationId="{96A08365-DAE8-433F-8E68-D92862182690}"/>
          </ac:grpSpMkLst>
        </pc:grpChg>
        <pc:grpChg chg="mod">
          <ac:chgData name="Benjamin Sayers" userId="c72c0fd0-f24f-4d95-a442-dab3c7b84c4b" providerId="ADAL" clId="{6A7C6493-BA29-4E3C-9879-CDA32DFB7B2A}" dt="2021-12-01T12:00:32.751" v="10"/>
          <ac:grpSpMkLst>
            <pc:docMk/>
            <pc:sldMk cId="60415888" sldId="963"/>
            <ac:grpSpMk id="73" creationId="{8D9EEEF5-5390-479A-B8C3-197B279E69C2}"/>
          </ac:grpSpMkLst>
        </pc:grpChg>
        <pc:grpChg chg="mod">
          <ac:chgData name="Benjamin Sayers" userId="c72c0fd0-f24f-4d95-a442-dab3c7b84c4b" providerId="ADAL" clId="{6A7C6493-BA29-4E3C-9879-CDA32DFB7B2A}" dt="2021-12-01T12:00:32.751" v="10"/>
          <ac:grpSpMkLst>
            <pc:docMk/>
            <pc:sldMk cId="60415888" sldId="963"/>
            <ac:grpSpMk id="76" creationId="{DDF65B43-E3B3-4F7E-9759-7D63ECEB2750}"/>
          </ac:grpSpMkLst>
        </pc:grpChg>
        <pc:picChg chg="mod">
          <ac:chgData name="Benjamin Sayers" userId="c72c0fd0-f24f-4d95-a442-dab3c7b84c4b" providerId="ADAL" clId="{6A7C6493-BA29-4E3C-9879-CDA32DFB7B2A}" dt="2021-12-01T12:00:32.751" v="10"/>
          <ac:picMkLst>
            <pc:docMk/>
            <pc:sldMk cId="60415888" sldId="963"/>
            <ac:picMk id="5" creationId="{279741F9-84E5-4F69-BCAE-6859E77D319F}"/>
          </ac:picMkLst>
        </pc:picChg>
        <pc:picChg chg="mod">
          <ac:chgData name="Benjamin Sayers" userId="c72c0fd0-f24f-4d95-a442-dab3c7b84c4b" providerId="ADAL" clId="{6A7C6493-BA29-4E3C-9879-CDA32DFB7B2A}" dt="2021-12-01T12:00:32.751" v="10"/>
          <ac:picMkLst>
            <pc:docMk/>
            <pc:sldMk cId="60415888" sldId="963"/>
            <ac:picMk id="7" creationId="{B28A9951-C45D-41EE-9860-27604AABEEFD}"/>
          </ac:picMkLst>
        </pc:picChg>
        <pc:picChg chg="mod">
          <ac:chgData name="Benjamin Sayers" userId="c72c0fd0-f24f-4d95-a442-dab3c7b84c4b" providerId="ADAL" clId="{6A7C6493-BA29-4E3C-9879-CDA32DFB7B2A}" dt="2021-12-01T12:00:32.751" v="10"/>
          <ac:picMkLst>
            <pc:docMk/>
            <pc:sldMk cId="60415888" sldId="963"/>
            <ac:picMk id="10" creationId="{289C3B91-01F1-4D45-8016-BCE528B5E781}"/>
          </ac:picMkLst>
        </pc:picChg>
        <pc:picChg chg="mod">
          <ac:chgData name="Benjamin Sayers" userId="c72c0fd0-f24f-4d95-a442-dab3c7b84c4b" providerId="ADAL" clId="{6A7C6493-BA29-4E3C-9879-CDA32DFB7B2A}" dt="2021-12-01T12:00:32.751" v="10"/>
          <ac:picMkLst>
            <pc:docMk/>
            <pc:sldMk cId="60415888" sldId="963"/>
            <ac:picMk id="12" creationId="{3C23C665-DF0A-424D-A822-58793D02E014}"/>
          </ac:picMkLst>
        </pc:picChg>
        <pc:picChg chg="mod">
          <ac:chgData name="Benjamin Sayers" userId="c72c0fd0-f24f-4d95-a442-dab3c7b84c4b" providerId="ADAL" clId="{6A7C6493-BA29-4E3C-9879-CDA32DFB7B2A}" dt="2021-12-01T12:00:32.751" v="10"/>
          <ac:picMkLst>
            <pc:docMk/>
            <pc:sldMk cId="60415888" sldId="963"/>
            <ac:picMk id="56" creationId="{748E8979-0209-436A-9031-F09B2F87EF6F}"/>
          </ac:picMkLst>
        </pc:picChg>
        <pc:picChg chg="mod">
          <ac:chgData name="Benjamin Sayers" userId="c72c0fd0-f24f-4d95-a442-dab3c7b84c4b" providerId="ADAL" clId="{6A7C6493-BA29-4E3C-9879-CDA32DFB7B2A}" dt="2021-12-01T12:00:32.751" v="10"/>
          <ac:picMkLst>
            <pc:docMk/>
            <pc:sldMk cId="60415888" sldId="963"/>
            <ac:picMk id="68" creationId="{6E1485FF-05DC-40DF-9C79-F8A959294FDA}"/>
          </ac:picMkLst>
        </pc:picChg>
      </pc:sldChg>
      <pc:sldChg chg="modSp mod">
        <pc:chgData name="Benjamin Sayers" userId="c72c0fd0-f24f-4d95-a442-dab3c7b84c4b" providerId="ADAL" clId="{6A7C6493-BA29-4E3C-9879-CDA32DFB7B2A}" dt="2021-12-01T12:00:32.751" v="10"/>
        <pc:sldMkLst>
          <pc:docMk/>
          <pc:sldMk cId="526954301" sldId="971"/>
        </pc:sldMkLst>
        <pc:spChg chg="mod">
          <ac:chgData name="Benjamin Sayers" userId="c72c0fd0-f24f-4d95-a442-dab3c7b84c4b" providerId="ADAL" clId="{6A7C6493-BA29-4E3C-9879-CDA32DFB7B2A}" dt="2021-12-01T12:00:32.751" v="10"/>
          <ac:spMkLst>
            <pc:docMk/>
            <pc:sldMk cId="526954301" sldId="971"/>
            <ac:spMk id="4" creationId="{ED5729A2-5A6C-4F0E-8014-CB5FF42A9A55}"/>
          </ac:spMkLst>
        </pc:spChg>
        <pc:spChg chg="mod">
          <ac:chgData name="Benjamin Sayers" userId="c72c0fd0-f24f-4d95-a442-dab3c7b84c4b" providerId="ADAL" clId="{6A7C6493-BA29-4E3C-9879-CDA32DFB7B2A}" dt="2021-12-01T12:00:32.751" v="10"/>
          <ac:spMkLst>
            <pc:docMk/>
            <pc:sldMk cId="526954301" sldId="971"/>
            <ac:spMk id="21" creationId="{FE110D5B-8B57-482A-8951-83CCD393C1D3}"/>
          </ac:spMkLst>
        </pc:spChg>
        <pc:spChg chg="mod">
          <ac:chgData name="Benjamin Sayers" userId="c72c0fd0-f24f-4d95-a442-dab3c7b84c4b" providerId="ADAL" clId="{6A7C6493-BA29-4E3C-9879-CDA32DFB7B2A}" dt="2021-12-01T12:00:32.751" v="10"/>
          <ac:spMkLst>
            <pc:docMk/>
            <pc:sldMk cId="526954301" sldId="971"/>
            <ac:spMk id="22" creationId="{4653BB7D-E2D2-48A7-A09D-40E8D60EAF77}"/>
          </ac:spMkLst>
        </pc:spChg>
        <pc:spChg chg="mod">
          <ac:chgData name="Benjamin Sayers" userId="c72c0fd0-f24f-4d95-a442-dab3c7b84c4b" providerId="ADAL" clId="{6A7C6493-BA29-4E3C-9879-CDA32DFB7B2A}" dt="2021-12-01T12:00:32.751" v="10"/>
          <ac:spMkLst>
            <pc:docMk/>
            <pc:sldMk cId="526954301" sldId="971"/>
            <ac:spMk id="35" creationId="{F0B169A7-87AF-4E13-AAEB-CD78C98D48F2}"/>
          </ac:spMkLst>
        </pc:spChg>
        <pc:spChg chg="mod">
          <ac:chgData name="Benjamin Sayers" userId="c72c0fd0-f24f-4d95-a442-dab3c7b84c4b" providerId="ADAL" clId="{6A7C6493-BA29-4E3C-9879-CDA32DFB7B2A}" dt="2021-12-01T12:00:32.751" v="10"/>
          <ac:spMkLst>
            <pc:docMk/>
            <pc:sldMk cId="526954301" sldId="971"/>
            <ac:spMk id="56" creationId="{A4FB10EC-2D99-440D-B792-FFBC765274CB}"/>
          </ac:spMkLst>
        </pc:spChg>
        <pc:spChg chg="mod">
          <ac:chgData name="Benjamin Sayers" userId="c72c0fd0-f24f-4d95-a442-dab3c7b84c4b" providerId="ADAL" clId="{6A7C6493-BA29-4E3C-9879-CDA32DFB7B2A}" dt="2021-12-01T12:00:32.751" v="10"/>
          <ac:spMkLst>
            <pc:docMk/>
            <pc:sldMk cId="526954301" sldId="971"/>
            <ac:spMk id="57" creationId="{30D1FD26-4210-47A0-81C0-410EA7EF3B63}"/>
          </ac:spMkLst>
        </pc:spChg>
        <pc:spChg chg="mod">
          <ac:chgData name="Benjamin Sayers" userId="c72c0fd0-f24f-4d95-a442-dab3c7b84c4b" providerId="ADAL" clId="{6A7C6493-BA29-4E3C-9879-CDA32DFB7B2A}" dt="2021-12-01T12:00:32.751" v="10"/>
          <ac:spMkLst>
            <pc:docMk/>
            <pc:sldMk cId="526954301" sldId="971"/>
            <ac:spMk id="58" creationId="{7FDEF170-15E1-46A5-894C-9B52395F06DF}"/>
          </ac:spMkLst>
        </pc:spChg>
        <pc:spChg chg="mod">
          <ac:chgData name="Benjamin Sayers" userId="c72c0fd0-f24f-4d95-a442-dab3c7b84c4b" providerId="ADAL" clId="{6A7C6493-BA29-4E3C-9879-CDA32DFB7B2A}" dt="2021-12-01T12:00:32.751" v="10"/>
          <ac:spMkLst>
            <pc:docMk/>
            <pc:sldMk cId="526954301" sldId="971"/>
            <ac:spMk id="59" creationId="{ADD6A4BA-F2BE-4206-8F93-0D5DF9AB16F6}"/>
          </ac:spMkLst>
        </pc:spChg>
        <pc:spChg chg="mod">
          <ac:chgData name="Benjamin Sayers" userId="c72c0fd0-f24f-4d95-a442-dab3c7b84c4b" providerId="ADAL" clId="{6A7C6493-BA29-4E3C-9879-CDA32DFB7B2A}" dt="2021-12-01T12:00:32.751" v="10"/>
          <ac:spMkLst>
            <pc:docMk/>
            <pc:sldMk cId="526954301" sldId="971"/>
            <ac:spMk id="70" creationId="{F82569F4-A49B-4190-A958-F7968A8E7015}"/>
          </ac:spMkLst>
        </pc:spChg>
        <pc:spChg chg="mod">
          <ac:chgData name="Benjamin Sayers" userId="c72c0fd0-f24f-4d95-a442-dab3c7b84c4b" providerId="ADAL" clId="{6A7C6493-BA29-4E3C-9879-CDA32DFB7B2A}" dt="2021-12-01T12:00:32.751" v="10"/>
          <ac:spMkLst>
            <pc:docMk/>
            <pc:sldMk cId="526954301" sldId="971"/>
            <ac:spMk id="71" creationId="{54BF84F5-E055-487D-AE21-98FDC4CC65D7}"/>
          </ac:spMkLst>
        </pc:spChg>
        <pc:spChg chg="mod">
          <ac:chgData name="Benjamin Sayers" userId="c72c0fd0-f24f-4d95-a442-dab3c7b84c4b" providerId="ADAL" clId="{6A7C6493-BA29-4E3C-9879-CDA32DFB7B2A}" dt="2021-12-01T12:00:32.751" v="10"/>
          <ac:spMkLst>
            <pc:docMk/>
            <pc:sldMk cId="526954301" sldId="971"/>
            <ac:spMk id="73" creationId="{A27FF992-7F81-4B16-A566-D43CD2787368}"/>
          </ac:spMkLst>
        </pc:spChg>
        <pc:spChg chg="mod">
          <ac:chgData name="Benjamin Sayers" userId="c72c0fd0-f24f-4d95-a442-dab3c7b84c4b" providerId="ADAL" clId="{6A7C6493-BA29-4E3C-9879-CDA32DFB7B2A}" dt="2021-12-01T12:00:32.751" v="10"/>
          <ac:spMkLst>
            <pc:docMk/>
            <pc:sldMk cId="526954301" sldId="971"/>
            <ac:spMk id="74" creationId="{A5BA5F7F-5620-45EE-9A7C-FE613B40F870}"/>
          </ac:spMkLst>
        </pc:spChg>
        <pc:spChg chg="mod">
          <ac:chgData name="Benjamin Sayers" userId="c72c0fd0-f24f-4d95-a442-dab3c7b84c4b" providerId="ADAL" clId="{6A7C6493-BA29-4E3C-9879-CDA32DFB7B2A}" dt="2021-12-01T12:00:32.751" v="10"/>
          <ac:spMkLst>
            <pc:docMk/>
            <pc:sldMk cId="526954301" sldId="971"/>
            <ac:spMk id="75" creationId="{3E2BA15F-BFF3-4019-A57E-5A6C9DFD280A}"/>
          </ac:spMkLst>
        </pc:spChg>
        <pc:grpChg chg="mod">
          <ac:chgData name="Benjamin Sayers" userId="c72c0fd0-f24f-4d95-a442-dab3c7b84c4b" providerId="ADAL" clId="{6A7C6493-BA29-4E3C-9879-CDA32DFB7B2A}" dt="2021-12-01T12:00:32.751" v="10"/>
          <ac:grpSpMkLst>
            <pc:docMk/>
            <pc:sldMk cId="526954301" sldId="971"/>
            <ac:grpSpMk id="20" creationId="{3A8CE0DE-AECA-49AB-8184-94EC3BD1A248}"/>
          </ac:grpSpMkLst>
        </pc:grpChg>
        <pc:grpChg chg="mod">
          <ac:chgData name="Benjamin Sayers" userId="c72c0fd0-f24f-4d95-a442-dab3c7b84c4b" providerId="ADAL" clId="{6A7C6493-BA29-4E3C-9879-CDA32DFB7B2A}" dt="2021-12-01T12:00:32.751" v="10"/>
          <ac:grpSpMkLst>
            <pc:docMk/>
            <pc:sldMk cId="526954301" sldId="971"/>
            <ac:grpSpMk id="34" creationId="{55034C75-B329-4716-B118-10BAF2D2954D}"/>
          </ac:grpSpMkLst>
        </pc:grpChg>
        <pc:grpChg chg="mod">
          <ac:chgData name="Benjamin Sayers" userId="c72c0fd0-f24f-4d95-a442-dab3c7b84c4b" providerId="ADAL" clId="{6A7C6493-BA29-4E3C-9879-CDA32DFB7B2A}" dt="2021-12-01T12:00:32.751" v="10"/>
          <ac:grpSpMkLst>
            <pc:docMk/>
            <pc:sldMk cId="526954301" sldId="971"/>
            <ac:grpSpMk id="68" creationId="{6692C1C6-6957-4EB1-B8FE-51CEC6B360A8}"/>
          </ac:grpSpMkLst>
        </pc:grpChg>
        <pc:grpChg chg="mod">
          <ac:chgData name="Benjamin Sayers" userId="c72c0fd0-f24f-4d95-a442-dab3c7b84c4b" providerId="ADAL" clId="{6A7C6493-BA29-4E3C-9879-CDA32DFB7B2A}" dt="2021-12-01T12:00:32.751" v="10"/>
          <ac:grpSpMkLst>
            <pc:docMk/>
            <pc:sldMk cId="526954301" sldId="971"/>
            <ac:grpSpMk id="69" creationId="{244E662F-AA19-4C6C-BD49-4D7172420421}"/>
          </ac:grpSpMkLst>
        </pc:grpChg>
        <pc:grpChg chg="mod">
          <ac:chgData name="Benjamin Sayers" userId="c72c0fd0-f24f-4d95-a442-dab3c7b84c4b" providerId="ADAL" clId="{6A7C6493-BA29-4E3C-9879-CDA32DFB7B2A}" dt="2021-12-01T12:00:32.751" v="10"/>
          <ac:grpSpMkLst>
            <pc:docMk/>
            <pc:sldMk cId="526954301" sldId="971"/>
            <ac:grpSpMk id="72" creationId="{EA4E8482-7720-469A-86DF-2C32F2631C68}"/>
          </ac:grpSpMkLst>
        </pc:grpChg>
        <pc:picChg chg="mod">
          <ac:chgData name="Benjamin Sayers" userId="c72c0fd0-f24f-4d95-a442-dab3c7b84c4b" providerId="ADAL" clId="{6A7C6493-BA29-4E3C-9879-CDA32DFB7B2A}" dt="2021-12-01T12:00:32.751" v="10"/>
          <ac:picMkLst>
            <pc:docMk/>
            <pc:sldMk cId="526954301" sldId="971"/>
            <ac:picMk id="30" creationId="{92BDC8C3-EAFC-4A26-9183-643DA44F3948}"/>
          </ac:picMkLst>
        </pc:picChg>
        <pc:picChg chg="mod">
          <ac:chgData name="Benjamin Sayers" userId="c72c0fd0-f24f-4d95-a442-dab3c7b84c4b" providerId="ADAL" clId="{6A7C6493-BA29-4E3C-9879-CDA32DFB7B2A}" dt="2021-12-01T12:00:32.751" v="10"/>
          <ac:picMkLst>
            <pc:docMk/>
            <pc:sldMk cId="526954301" sldId="971"/>
            <ac:picMk id="31" creationId="{CB2729FD-EA9F-4904-8963-8AC85CA2AC9A}"/>
          </ac:picMkLst>
        </pc:picChg>
        <pc:picChg chg="mod">
          <ac:chgData name="Benjamin Sayers" userId="c72c0fd0-f24f-4d95-a442-dab3c7b84c4b" providerId="ADAL" clId="{6A7C6493-BA29-4E3C-9879-CDA32DFB7B2A}" dt="2021-12-01T12:00:32.751" v="10"/>
          <ac:picMkLst>
            <pc:docMk/>
            <pc:sldMk cId="526954301" sldId="971"/>
            <ac:picMk id="32" creationId="{E50992F7-7C26-42CA-A743-1E9DAC061268}"/>
          </ac:picMkLst>
        </pc:picChg>
        <pc:picChg chg="mod">
          <ac:chgData name="Benjamin Sayers" userId="c72c0fd0-f24f-4d95-a442-dab3c7b84c4b" providerId="ADAL" clId="{6A7C6493-BA29-4E3C-9879-CDA32DFB7B2A}" dt="2021-12-01T12:00:32.751" v="10"/>
          <ac:picMkLst>
            <pc:docMk/>
            <pc:sldMk cId="526954301" sldId="971"/>
            <ac:picMk id="33" creationId="{CBF63D75-3FB0-4E74-834C-CAE4A7F45261}"/>
          </ac:picMkLst>
        </pc:picChg>
        <pc:picChg chg="mod">
          <ac:chgData name="Benjamin Sayers" userId="c72c0fd0-f24f-4d95-a442-dab3c7b84c4b" providerId="ADAL" clId="{6A7C6493-BA29-4E3C-9879-CDA32DFB7B2A}" dt="2021-12-01T12:00:32.751" v="10"/>
          <ac:picMkLst>
            <pc:docMk/>
            <pc:sldMk cId="526954301" sldId="971"/>
            <ac:picMk id="36" creationId="{9AFCA818-B954-4DA4-98F0-69DC822804BA}"/>
          </ac:picMkLst>
        </pc:picChg>
        <pc:cxnChg chg="mod">
          <ac:chgData name="Benjamin Sayers" userId="c72c0fd0-f24f-4d95-a442-dab3c7b84c4b" providerId="ADAL" clId="{6A7C6493-BA29-4E3C-9879-CDA32DFB7B2A}" dt="2021-12-01T12:00:32.751" v="10"/>
          <ac:cxnSpMkLst>
            <pc:docMk/>
            <pc:sldMk cId="526954301" sldId="971"/>
            <ac:cxnSpMk id="11" creationId="{3E9208F2-0CC8-4D18-9ED3-3CC76A246AA3}"/>
          </ac:cxnSpMkLst>
        </pc:cxnChg>
        <pc:cxnChg chg="mod">
          <ac:chgData name="Benjamin Sayers" userId="c72c0fd0-f24f-4d95-a442-dab3c7b84c4b" providerId="ADAL" clId="{6A7C6493-BA29-4E3C-9879-CDA32DFB7B2A}" dt="2021-12-01T12:00:32.751" v="10"/>
          <ac:cxnSpMkLst>
            <pc:docMk/>
            <pc:sldMk cId="526954301" sldId="971"/>
            <ac:cxnSpMk id="60" creationId="{40674528-7F8E-4ECC-B87A-5C6E6F2A8437}"/>
          </ac:cxnSpMkLst>
        </pc:cxnChg>
        <pc:cxnChg chg="mod">
          <ac:chgData name="Benjamin Sayers" userId="c72c0fd0-f24f-4d95-a442-dab3c7b84c4b" providerId="ADAL" clId="{6A7C6493-BA29-4E3C-9879-CDA32DFB7B2A}" dt="2021-12-01T12:00:32.751" v="10"/>
          <ac:cxnSpMkLst>
            <pc:docMk/>
            <pc:sldMk cId="526954301" sldId="971"/>
            <ac:cxnSpMk id="61" creationId="{24067825-89BB-4521-9592-7D89C8656AE0}"/>
          </ac:cxnSpMkLst>
        </pc:cxnChg>
        <pc:cxnChg chg="mod">
          <ac:chgData name="Benjamin Sayers" userId="c72c0fd0-f24f-4d95-a442-dab3c7b84c4b" providerId="ADAL" clId="{6A7C6493-BA29-4E3C-9879-CDA32DFB7B2A}" dt="2021-12-01T12:00:32.751" v="10"/>
          <ac:cxnSpMkLst>
            <pc:docMk/>
            <pc:sldMk cId="526954301" sldId="971"/>
            <ac:cxnSpMk id="62" creationId="{1BE478B7-4EE9-4DE6-B5D2-FBFC6D7CA86F}"/>
          </ac:cxnSpMkLst>
        </pc:cxnChg>
      </pc:sldChg>
      <pc:sldChg chg="modSp">
        <pc:chgData name="Benjamin Sayers" userId="c72c0fd0-f24f-4d95-a442-dab3c7b84c4b" providerId="ADAL" clId="{6A7C6493-BA29-4E3C-9879-CDA32DFB7B2A}" dt="2021-12-01T12:00:32.751" v="10"/>
        <pc:sldMkLst>
          <pc:docMk/>
          <pc:sldMk cId="3426599453" sldId="972"/>
        </pc:sldMkLst>
        <pc:spChg chg="mod">
          <ac:chgData name="Benjamin Sayers" userId="c72c0fd0-f24f-4d95-a442-dab3c7b84c4b" providerId="ADAL" clId="{6A7C6493-BA29-4E3C-9879-CDA32DFB7B2A}" dt="2021-12-01T12:00:32.751" v="10"/>
          <ac:spMkLst>
            <pc:docMk/>
            <pc:sldMk cId="3426599453" sldId="972"/>
            <ac:spMk id="53" creationId="{2EE38206-F78E-43E2-B078-1A9FF4CAD326}"/>
          </ac:spMkLst>
        </pc:spChg>
        <pc:spChg chg="mod">
          <ac:chgData name="Benjamin Sayers" userId="c72c0fd0-f24f-4d95-a442-dab3c7b84c4b" providerId="ADAL" clId="{6A7C6493-BA29-4E3C-9879-CDA32DFB7B2A}" dt="2021-12-01T12:00:32.751" v="10"/>
          <ac:spMkLst>
            <pc:docMk/>
            <pc:sldMk cId="3426599453" sldId="972"/>
            <ac:spMk id="63" creationId="{650A2BFB-6174-41AA-9A97-99119E1B8DE7}"/>
          </ac:spMkLst>
        </pc:spChg>
        <pc:spChg chg="mod">
          <ac:chgData name="Benjamin Sayers" userId="c72c0fd0-f24f-4d95-a442-dab3c7b84c4b" providerId="ADAL" clId="{6A7C6493-BA29-4E3C-9879-CDA32DFB7B2A}" dt="2021-12-01T12:00:32.751" v="10"/>
          <ac:spMkLst>
            <pc:docMk/>
            <pc:sldMk cId="3426599453" sldId="972"/>
            <ac:spMk id="64" creationId="{19DCDAB1-7332-418C-A785-4CF931F6F1F1}"/>
          </ac:spMkLst>
        </pc:spChg>
        <pc:spChg chg="mod">
          <ac:chgData name="Benjamin Sayers" userId="c72c0fd0-f24f-4d95-a442-dab3c7b84c4b" providerId="ADAL" clId="{6A7C6493-BA29-4E3C-9879-CDA32DFB7B2A}" dt="2021-12-01T12:00:32.751" v="10"/>
          <ac:spMkLst>
            <pc:docMk/>
            <pc:sldMk cId="3426599453" sldId="972"/>
            <ac:spMk id="66" creationId="{AE8DA2C0-99DF-469D-9226-57456E9F8C3D}"/>
          </ac:spMkLst>
        </pc:spChg>
        <pc:spChg chg="mod">
          <ac:chgData name="Benjamin Sayers" userId="c72c0fd0-f24f-4d95-a442-dab3c7b84c4b" providerId="ADAL" clId="{6A7C6493-BA29-4E3C-9879-CDA32DFB7B2A}" dt="2021-12-01T12:00:32.751" v="10"/>
          <ac:spMkLst>
            <pc:docMk/>
            <pc:sldMk cId="3426599453" sldId="972"/>
            <ac:spMk id="67" creationId="{1C8868C4-1251-47B1-8E1C-1061F0B7A3CD}"/>
          </ac:spMkLst>
        </pc:spChg>
        <pc:spChg chg="mod">
          <ac:chgData name="Benjamin Sayers" userId="c72c0fd0-f24f-4d95-a442-dab3c7b84c4b" providerId="ADAL" clId="{6A7C6493-BA29-4E3C-9879-CDA32DFB7B2A}" dt="2021-12-01T12:00:32.751" v="10"/>
          <ac:spMkLst>
            <pc:docMk/>
            <pc:sldMk cId="3426599453" sldId="972"/>
            <ac:spMk id="68" creationId="{8EA912C3-7C31-435E-B496-20452E7B7AF2}"/>
          </ac:spMkLst>
        </pc:spChg>
        <pc:spChg chg="mod">
          <ac:chgData name="Benjamin Sayers" userId="c72c0fd0-f24f-4d95-a442-dab3c7b84c4b" providerId="ADAL" clId="{6A7C6493-BA29-4E3C-9879-CDA32DFB7B2A}" dt="2021-12-01T12:00:32.751" v="10"/>
          <ac:spMkLst>
            <pc:docMk/>
            <pc:sldMk cId="3426599453" sldId="972"/>
            <ac:spMk id="72" creationId="{4D4660CE-82B6-4CD7-BB75-A53BD32AB17E}"/>
          </ac:spMkLst>
        </pc:spChg>
        <pc:spChg chg="mod">
          <ac:chgData name="Benjamin Sayers" userId="c72c0fd0-f24f-4d95-a442-dab3c7b84c4b" providerId="ADAL" clId="{6A7C6493-BA29-4E3C-9879-CDA32DFB7B2A}" dt="2021-12-01T12:00:32.751" v="10"/>
          <ac:spMkLst>
            <pc:docMk/>
            <pc:sldMk cId="3426599453" sldId="972"/>
            <ac:spMk id="73" creationId="{A0BE0D81-158F-4D53-B1D6-BB0C25CA00F0}"/>
          </ac:spMkLst>
        </pc:spChg>
        <pc:spChg chg="mod">
          <ac:chgData name="Benjamin Sayers" userId="c72c0fd0-f24f-4d95-a442-dab3c7b84c4b" providerId="ADAL" clId="{6A7C6493-BA29-4E3C-9879-CDA32DFB7B2A}" dt="2021-12-01T12:00:32.751" v="10"/>
          <ac:spMkLst>
            <pc:docMk/>
            <pc:sldMk cId="3426599453" sldId="972"/>
            <ac:spMk id="74" creationId="{D0485C2B-F0C3-4BFB-BE99-048AF3890CFD}"/>
          </ac:spMkLst>
        </pc:spChg>
        <pc:spChg chg="mod">
          <ac:chgData name="Benjamin Sayers" userId="c72c0fd0-f24f-4d95-a442-dab3c7b84c4b" providerId="ADAL" clId="{6A7C6493-BA29-4E3C-9879-CDA32DFB7B2A}" dt="2021-12-01T12:00:32.751" v="10"/>
          <ac:spMkLst>
            <pc:docMk/>
            <pc:sldMk cId="3426599453" sldId="972"/>
            <ac:spMk id="75" creationId="{3FFC1F83-32D8-4D76-9C73-B4291F700C59}"/>
          </ac:spMkLst>
        </pc:spChg>
        <pc:spChg chg="mod">
          <ac:chgData name="Benjamin Sayers" userId="c72c0fd0-f24f-4d95-a442-dab3c7b84c4b" providerId="ADAL" clId="{6A7C6493-BA29-4E3C-9879-CDA32DFB7B2A}" dt="2021-12-01T12:00:32.751" v="10"/>
          <ac:spMkLst>
            <pc:docMk/>
            <pc:sldMk cId="3426599453" sldId="972"/>
            <ac:spMk id="76" creationId="{9E55575E-F77A-4B8C-A707-AC08BB8FE892}"/>
          </ac:spMkLst>
        </pc:spChg>
        <pc:spChg chg="mod">
          <ac:chgData name="Benjamin Sayers" userId="c72c0fd0-f24f-4d95-a442-dab3c7b84c4b" providerId="ADAL" clId="{6A7C6493-BA29-4E3C-9879-CDA32DFB7B2A}" dt="2021-12-01T12:00:32.751" v="10"/>
          <ac:spMkLst>
            <pc:docMk/>
            <pc:sldMk cId="3426599453" sldId="972"/>
            <ac:spMk id="77" creationId="{891E2BDD-A921-478E-A02C-E75406A8A375}"/>
          </ac:spMkLst>
        </pc:spChg>
        <pc:spChg chg="mod">
          <ac:chgData name="Benjamin Sayers" userId="c72c0fd0-f24f-4d95-a442-dab3c7b84c4b" providerId="ADAL" clId="{6A7C6493-BA29-4E3C-9879-CDA32DFB7B2A}" dt="2021-12-01T12:00:32.751" v="10"/>
          <ac:spMkLst>
            <pc:docMk/>
            <pc:sldMk cId="3426599453" sldId="972"/>
            <ac:spMk id="78" creationId="{14AB8638-4EA8-4F7B-BCCA-9576A22945CA}"/>
          </ac:spMkLst>
        </pc:spChg>
        <pc:spChg chg="mod">
          <ac:chgData name="Benjamin Sayers" userId="c72c0fd0-f24f-4d95-a442-dab3c7b84c4b" providerId="ADAL" clId="{6A7C6493-BA29-4E3C-9879-CDA32DFB7B2A}" dt="2021-12-01T12:00:32.751" v="10"/>
          <ac:spMkLst>
            <pc:docMk/>
            <pc:sldMk cId="3426599453" sldId="972"/>
            <ac:spMk id="79" creationId="{F9085C79-8C02-4CEF-886F-3793060CCB38}"/>
          </ac:spMkLst>
        </pc:spChg>
        <pc:spChg chg="mod">
          <ac:chgData name="Benjamin Sayers" userId="c72c0fd0-f24f-4d95-a442-dab3c7b84c4b" providerId="ADAL" clId="{6A7C6493-BA29-4E3C-9879-CDA32DFB7B2A}" dt="2021-12-01T12:00:32.751" v="10"/>
          <ac:spMkLst>
            <pc:docMk/>
            <pc:sldMk cId="3426599453" sldId="972"/>
            <ac:spMk id="80" creationId="{D36B1BE4-0C5A-439B-9A4D-EE6B8885B585}"/>
          </ac:spMkLst>
        </pc:spChg>
        <pc:spChg chg="mod">
          <ac:chgData name="Benjamin Sayers" userId="c72c0fd0-f24f-4d95-a442-dab3c7b84c4b" providerId="ADAL" clId="{6A7C6493-BA29-4E3C-9879-CDA32DFB7B2A}" dt="2021-12-01T12:00:32.751" v="10"/>
          <ac:spMkLst>
            <pc:docMk/>
            <pc:sldMk cId="3426599453" sldId="972"/>
            <ac:spMk id="85" creationId="{C5B8F4B0-FEBF-4E64-9A02-86B88427D96C}"/>
          </ac:spMkLst>
        </pc:spChg>
        <pc:spChg chg="mod">
          <ac:chgData name="Benjamin Sayers" userId="c72c0fd0-f24f-4d95-a442-dab3c7b84c4b" providerId="ADAL" clId="{6A7C6493-BA29-4E3C-9879-CDA32DFB7B2A}" dt="2021-12-01T12:00:32.751" v="10"/>
          <ac:spMkLst>
            <pc:docMk/>
            <pc:sldMk cId="3426599453" sldId="972"/>
            <ac:spMk id="86" creationId="{F17BCE2A-18FE-4B05-BCF1-5E19BCF644FB}"/>
          </ac:spMkLst>
        </pc:spChg>
        <pc:spChg chg="mod">
          <ac:chgData name="Benjamin Sayers" userId="c72c0fd0-f24f-4d95-a442-dab3c7b84c4b" providerId="ADAL" clId="{6A7C6493-BA29-4E3C-9879-CDA32DFB7B2A}" dt="2021-12-01T12:00:32.751" v="10"/>
          <ac:spMkLst>
            <pc:docMk/>
            <pc:sldMk cId="3426599453" sldId="972"/>
            <ac:spMk id="87" creationId="{49767C54-CBB3-475D-8935-EEBCDEA73668}"/>
          </ac:spMkLst>
        </pc:spChg>
        <pc:spChg chg="mod">
          <ac:chgData name="Benjamin Sayers" userId="c72c0fd0-f24f-4d95-a442-dab3c7b84c4b" providerId="ADAL" clId="{6A7C6493-BA29-4E3C-9879-CDA32DFB7B2A}" dt="2021-12-01T12:00:32.751" v="10"/>
          <ac:spMkLst>
            <pc:docMk/>
            <pc:sldMk cId="3426599453" sldId="972"/>
            <ac:spMk id="88" creationId="{76E270ED-772A-435D-9A5F-2434F1903461}"/>
          </ac:spMkLst>
        </pc:spChg>
        <pc:spChg chg="mod">
          <ac:chgData name="Benjamin Sayers" userId="c72c0fd0-f24f-4d95-a442-dab3c7b84c4b" providerId="ADAL" clId="{6A7C6493-BA29-4E3C-9879-CDA32DFB7B2A}" dt="2021-12-01T12:00:32.751" v="10"/>
          <ac:spMkLst>
            <pc:docMk/>
            <pc:sldMk cId="3426599453" sldId="972"/>
            <ac:spMk id="89" creationId="{5162B087-C1FC-413A-ADC9-62700153BFCD}"/>
          </ac:spMkLst>
        </pc:spChg>
        <pc:spChg chg="mod">
          <ac:chgData name="Benjamin Sayers" userId="c72c0fd0-f24f-4d95-a442-dab3c7b84c4b" providerId="ADAL" clId="{6A7C6493-BA29-4E3C-9879-CDA32DFB7B2A}" dt="2021-12-01T12:00:32.751" v="10"/>
          <ac:spMkLst>
            <pc:docMk/>
            <pc:sldMk cId="3426599453" sldId="972"/>
            <ac:spMk id="636" creationId="{1053FAC0-E540-4161-A9F4-4BB1C995A48E}"/>
          </ac:spMkLst>
        </pc:spChg>
        <pc:spChg chg="mod">
          <ac:chgData name="Benjamin Sayers" userId="c72c0fd0-f24f-4d95-a442-dab3c7b84c4b" providerId="ADAL" clId="{6A7C6493-BA29-4E3C-9879-CDA32DFB7B2A}" dt="2021-12-01T12:00:32.751" v="10"/>
          <ac:spMkLst>
            <pc:docMk/>
            <pc:sldMk cId="3426599453" sldId="972"/>
            <ac:spMk id="649" creationId="{A9634A04-5DC1-4838-B79E-D46CBC729DF1}"/>
          </ac:spMkLst>
        </pc:spChg>
        <pc:spChg chg="mod">
          <ac:chgData name="Benjamin Sayers" userId="c72c0fd0-f24f-4d95-a442-dab3c7b84c4b" providerId="ADAL" clId="{6A7C6493-BA29-4E3C-9879-CDA32DFB7B2A}" dt="2021-12-01T12:00:32.751" v="10"/>
          <ac:spMkLst>
            <pc:docMk/>
            <pc:sldMk cId="3426599453" sldId="972"/>
            <ac:spMk id="650" creationId="{FE09F121-6FDC-4C0D-B363-770E45964D0B}"/>
          </ac:spMkLst>
        </pc:spChg>
        <pc:grpChg chg="mod">
          <ac:chgData name="Benjamin Sayers" userId="c72c0fd0-f24f-4d95-a442-dab3c7b84c4b" providerId="ADAL" clId="{6A7C6493-BA29-4E3C-9879-CDA32DFB7B2A}" dt="2021-12-01T12:00:32.751" v="10"/>
          <ac:grpSpMkLst>
            <pc:docMk/>
            <pc:sldMk cId="3426599453" sldId="972"/>
            <ac:grpSpMk id="52" creationId="{3E351E13-C3C6-430F-B77A-485771D0048E}"/>
          </ac:grpSpMkLst>
        </pc:grpChg>
        <pc:grpChg chg="mod">
          <ac:chgData name="Benjamin Sayers" userId="c72c0fd0-f24f-4d95-a442-dab3c7b84c4b" providerId="ADAL" clId="{6A7C6493-BA29-4E3C-9879-CDA32DFB7B2A}" dt="2021-12-01T12:00:32.751" v="10"/>
          <ac:grpSpMkLst>
            <pc:docMk/>
            <pc:sldMk cId="3426599453" sldId="972"/>
            <ac:grpSpMk id="61" creationId="{0079C6A7-C58C-480E-B1C8-1D01CFC68A31}"/>
          </ac:grpSpMkLst>
        </pc:grpChg>
        <pc:grpChg chg="mod">
          <ac:chgData name="Benjamin Sayers" userId="c72c0fd0-f24f-4d95-a442-dab3c7b84c4b" providerId="ADAL" clId="{6A7C6493-BA29-4E3C-9879-CDA32DFB7B2A}" dt="2021-12-01T12:00:32.751" v="10"/>
          <ac:grpSpMkLst>
            <pc:docMk/>
            <pc:sldMk cId="3426599453" sldId="972"/>
            <ac:grpSpMk id="62" creationId="{7C7FA4E5-CF9E-498F-A1C0-12748010085C}"/>
          </ac:grpSpMkLst>
        </pc:grpChg>
        <pc:grpChg chg="mod">
          <ac:chgData name="Benjamin Sayers" userId="c72c0fd0-f24f-4d95-a442-dab3c7b84c4b" providerId="ADAL" clId="{6A7C6493-BA29-4E3C-9879-CDA32DFB7B2A}" dt="2021-12-01T12:00:32.751" v="10"/>
          <ac:grpSpMkLst>
            <pc:docMk/>
            <pc:sldMk cId="3426599453" sldId="972"/>
            <ac:grpSpMk id="65" creationId="{A3A1D1D1-ADEE-4BD8-BDA5-038660AE7F97}"/>
          </ac:grpSpMkLst>
        </pc:grpChg>
        <pc:grpChg chg="mod">
          <ac:chgData name="Benjamin Sayers" userId="c72c0fd0-f24f-4d95-a442-dab3c7b84c4b" providerId="ADAL" clId="{6A7C6493-BA29-4E3C-9879-CDA32DFB7B2A}" dt="2021-12-01T12:00:32.751" v="10"/>
          <ac:grpSpMkLst>
            <pc:docMk/>
            <pc:sldMk cId="3426599453" sldId="972"/>
            <ac:grpSpMk id="81" creationId="{B5A6FF75-26F5-4B2D-85AF-F7AEC3B859A2}"/>
          </ac:grpSpMkLst>
        </pc:grpChg>
        <pc:grpChg chg="mod">
          <ac:chgData name="Benjamin Sayers" userId="c72c0fd0-f24f-4d95-a442-dab3c7b84c4b" providerId="ADAL" clId="{6A7C6493-BA29-4E3C-9879-CDA32DFB7B2A}" dt="2021-12-01T12:00:32.751" v="10"/>
          <ac:grpSpMkLst>
            <pc:docMk/>
            <pc:sldMk cId="3426599453" sldId="972"/>
            <ac:grpSpMk id="84" creationId="{B837AB05-ADFE-4A96-AD5B-63528AFFF1CE}"/>
          </ac:grpSpMkLst>
        </pc:grpChg>
        <pc:picChg chg="mod">
          <ac:chgData name="Benjamin Sayers" userId="c72c0fd0-f24f-4d95-a442-dab3c7b84c4b" providerId="ADAL" clId="{6A7C6493-BA29-4E3C-9879-CDA32DFB7B2A}" dt="2021-12-01T12:00:32.751" v="10"/>
          <ac:picMkLst>
            <pc:docMk/>
            <pc:sldMk cId="3426599453" sldId="972"/>
            <ac:picMk id="42" creationId="{66544DCB-7C4D-4EF0-BE13-CE387861E7E7}"/>
          </ac:picMkLst>
        </pc:picChg>
        <pc:picChg chg="mod">
          <ac:chgData name="Benjamin Sayers" userId="c72c0fd0-f24f-4d95-a442-dab3c7b84c4b" providerId="ADAL" clId="{6A7C6493-BA29-4E3C-9879-CDA32DFB7B2A}" dt="2021-12-01T12:00:32.751" v="10"/>
          <ac:picMkLst>
            <pc:docMk/>
            <pc:sldMk cId="3426599453" sldId="972"/>
            <ac:picMk id="69" creationId="{4CA5292F-3ECF-4E42-B247-C68A4DDCCCBE}"/>
          </ac:picMkLst>
        </pc:picChg>
        <pc:picChg chg="mod">
          <ac:chgData name="Benjamin Sayers" userId="c72c0fd0-f24f-4d95-a442-dab3c7b84c4b" providerId="ADAL" clId="{6A7C6493-BA29-4E3C-9879-CDA32DFB7B2A}" dt="2021-12-01T12:00:32.751" v="10"/>
          <ac:picMkLst>
            <pc:docMk/>
            <pc:sldMk cId="3426599453" sldId="972"/>
            <ac:picMk id="70" creationId="{A04C731B-C26E-4790-B4B9-92DAF481C84E}"/>
          </ac:picMkLst>
        </pc:picChg>
        <pc:picChg chg="mod">
          <ac:chgData name="Benjamin Sayers" userId="c72c0fd0-f24f-4d95-a442-dab3c7b84c4b" providerId="ADAL" clId="{6A7C6493-BA29-4E3C-9879-CDA32DFB7B2A}" dt="2021-12-01T12:00:32.751" v="10"/>
          <ac:picMkLst>
            <pc:docMk/>
            <pc:sldMk cId="3426599453" sldId="972"/>
            <ac:picMk id="71" creationId="{5FA08AA3-2022-4FAC-B309-3014C2A9CD4A}"/>
          </ac:picMkLst>
        </pc:picChg>
        <pc:picChg chg="mod">
          <ac:chgData name="Benjamin Sayers" userId="c72c0fd0-f24f-4d95-a442-dab3c7b84c4b" providerId="ADAL" clId="{6A7C6493-BA29-4E3C-9879-CDA32DFB7B2A}" dt="2021-12-01T12:00:32.751" v="10"/>
          <ac:picMkLst>
            <pc:docMk/>
            <pc:sldMk cId="3426599453" sldId="972"/>
            <ac:picMk id="82" creationId="{93CBCDBB-FF87-4A69-A5BA-8CF2BD1BE2F9}"/>
          </ac:picMkLst>
        </pc:picChg>
        <pc:picChg chg="mod">
          <ac:chgData name="Benjamin Sayers" userId="c72c0fd0-f24f-4d95-a442-dab3c7b84c4b" providerId="ADAL" clId="{6A7C6493-BA29-4E3C-9879-CDA32DFB7B2A}" dt="2021-12-01T12:00:32.751" v="10"/>
          <ac:picMkLst>
            <pc:docMk/>
            <pc:sldMk cId="3426599453" sldId="972"/>
            <ac:picMk id="83" creationId="{FEEA2424-BE1C-427A-A2CB-0EA39DE7192B}"/>
          </ac:picMkLst>
        </pc:picChg>
        <pc:picChg chg="mod">
          <ac:chgData name="Benjamin Sayers" userId="c72c0fd0-f24f-4d95-a442-dab3c7b84c4b" providerId="ADAL" clId="{6A7C6493-BA29-4E3C-9879-CDA32DFB7B2A}" dt="2021-12-01T12:00:32.751" v="10"/>
          <ac:picMkLst>
            <pc:docMk/>
            <pc:sldMk cId="3426599453" sldId="972"/>
            <ac:picMk id="90" creationId="{F3B09CB1-3F5E-45B8-A930-C96A68741932}"/>
          </ac:picMkLst>
        </pc:picChg>
        <pc:picChg chg="mod">
          <ac:chgData name="Benjamin Sayers" userId="c72c0fd0-f24f-4d95-a442-dab3c7b84c4b" providerId="ADAL" clId="{6A7C6493-BA29-4E3C-9879-CDA32DFB7B2A}" dt="2021-12-01T12:00:32.751" v="10"/>
          <ac:picMkLst>
            <pc:docMk/>
            <pc:sldMk cId="3426599453" sldId="972"/>
            <ac:picMk id="91" creationId="{505D87E0-06F0-4066-B07E-BA531B2A031A}"/>
          </ac:picMkLst>
        </pc:picChg>
        <pc:cxnChg chg="mod">
          <ac:chgData name="Benjamin Sayers" userId="c72c0fd0-f24f-4d95-a442-dab3c7b84c4b" providerId="ADAL" clId="{6A7C6493-BA29-4E3C-9879-CDA32DFB7B2A}" dt="2021-12-01T12:00:32.751" v="10"/>
          <ac:cxnSpMkLst>
            <pc:docMk/>
            <pc:sldMk cId="3426599453" sldId="972"/>
            <ac:cxnSpMk id="639" creationId="{2C33DF11-09F4-450A-839A-DAE2F65ACF06}"/>
          </ac:cxnSpMkLst>
        </pc:cxnChg>
      </pc:sldChg>
      <pc:sldChg chg="modSp">
        <pc:chgData name="Benjamin Sayers" userId="c72c0fd0-f24f-4d95-a442-dab3c7b84c4b" providerId="ADAL" clId="{6A7C6493-BA29-4E3C-9879-CDA32DFB7B2A}" dt="2021-12-01T12:00:32.751" v="10"/>
        <pc:sldMkLst>
          <pc:docMk/>
          <pc:sldMk cId="1211567999" sldId="980"/>
        </pc:sldMkLst>
        <pc:spChg chg="mod">
          <ac:chgData name="Benjamin Sayers" userId="c72c0fd0-f24f-4d95-a442-dab3c7b84c4b" providerId="ADAL" clId="{6A7C6493-BA29-4E3C-9879-CDA32DFB7B2A}" dt="2021-12-01T12:00:32.751" v="10"/>
          <ac:spMkLst>
            <pc:docMk/>
            <pc:sldMk cId="1211567999" sldId="980"/>
            <ac:spMk id="29" creationId="{D930BA55-0C2E-4EEA-BDF1-4E646FD36EDD}"/>
          </ac:spMkLst>
        </pc:spChg>
        <pc:spChg chg="mod">
          <ac:chgData name="Benjamin Sayers" userId="c72c0fd0-f24f-4d95-a442-dab3c7b84c4b" providerId="ADAL" clId="{6A7C6493-BA29-4E3C-9879-CDA32DFB7B2A}" dt="2021-12-01T12:00:32.751" v="10"/>
          <ac:spMkLst>
            <pc:docMk/>
            <pc:sldMk cId="1211567999" sldId="980"/>
            <ac:spMk id="37" creationId="{C4BA3DE4-2191-4AD9-8612-253FFA40217D}"/>
          </ac:spMkLst>
        </pc:spChg>
        <pc:spChg chg="mod">
          <ac:chgData name="Benjamin Sayers" userId="c72c0fd0-f24f-4d95-a442-dab3c7b84c4b" providerId="ADAL" clId="{6A7C6493-BA29-4E3C-9879-CDA32DFB7B2A}" dt="2021-12-01T12:00:32.751" v="10"/>
          <ac:spMkLst>
            <pc:docMk/>
            <pc:sldMk cId="1211567999" sldId="980"/>
            <ac:spMk id="40" creationId="{270CE8B2-2EEE-4C5F-ABDE-2097357C4D68}"/>
          </ac:spMkLst>
        </pc:spChg>
        <pc:spChg chg="mod">
          <ac:chgData name="Benjamin Sayers" userId="c72c0fd0-f24f-4d95-a442-dab3c7b84c4b" providerId="ADAL" clId="{6A7C6493-BA29-4E3C-9879-CDA32DFB7B2A}" dt="2021-12-01T12:00:32.751" v="10"/>
          <ac:spMkLst>
            <pc:docMk/>
            <pc:sldMk cId="1211567999" sldId="980"/>
            <ac:spMk id="47" creationId="{E93563F6-F50F-40CD-B843-846BE21E2484}"/>
          </ac:spMkLst>
        </pc:spChg>
        <pc:spChg chg="mod">
          <ac:chgData name="Benjamin Sayers" userId="c72c0fd0-f24f-4d95-a442-dab3c7b84c4b" providerId="ADAL" clId="{6A7C6493-BA29-4E3C-9879-CDA32DFB7B2A}" dt="2021-12-01T12:00:32.751" v="10"/>
          <ac:spMkLst>
            <pc:docMk/>
            <pc:sldMk cId="1211567999" sldId="980"/>
            <ac:spMk id="48" creationId="{3C3598AA-3E93-4F99-8C62-772336DE7AB7}"/>
          </ac:spMkLst>
        </pc:spChg>
        <pc:spChg chg="mod">
          <ac:chgData name="Benjamin Sayers" userId="c72c0fd0-f24f-4d95-a442-dab3c7b84c4b" providerId="ADAL" clId="{6A7C6493-BA29-4E3C-9879-CDA32DFB7B2A}" dt="2021-12-01T12:00:32.751" v="10"/>
          <ac:spMkLst>
            <pc:docMk/>
            <pc:sldMk cId="1211567999" sldId="980"/>
            <ac:spMk id="49" creationId="{C82D00FB-84C3-4922-B714-B34ACD35E930}"/>
          </ac:spMkLst>
        </pc:spChg>
        <pc:spChg chg="mod">
          <ac:chgData name="Benjamin Sayers" userId="c72c0fd0-f24f-4d95-a442-dab3c7b84c4b" providerId="ADAL" clId="{6A7C6493-BA29-4E3C-9879-CDA32DFB7B2A}" dt="2021-12-01T12:00:32.751" v="10"/>
          <ac:spMkLst>
            <pc:docMk/>
            <pc:sldMk cId="1211567999" sldId="980"/>
            <ac:spMk id="50" creationId="{26A730EF-2D91-441B-ADD1-37450522A407}"/>
          </ac:spMkLst>
        </pc:spChg>
        <pc:spChg chg="mod">
          <ac:chgData name="Benjamin Sayers" userId="c72c0fd0-f24f-4d95-a442-dab3c7b84c4b" providerId="ADAL" clId="{6A7C6493-BA29-4E3C-9879-CDA32DFB7B2A}" dt="2021-12-01T12:00:32.751" v="10"/>
          <ac:spMkLst>
            <pc:docMk/>
            <pc:sldMk cId="1211567999" sldId="980"/>
            <ac:spMk id="53" creationId="{5BFB3654-1CBC-4BBE-9E8C-8AB727BA6140}"/>
          </ac:spMkLst>
        </pc:spChg>
        <pc:spChg chg="mod">
          <ac:chgData name="Benjamin Sayers" userId="c72c0fd0-f24f-4d95-a442-dab3c7b84c4b" providerId="ADAL" clId="{6A7C6493-BA29-4E3C-9879-CDA32DFB7B2A}" dt="2021-12-01T12:00:32.751" v="10"/>
          <ac:spMkLst>
            <pc:docMk/>
            <pc:sldMk cId="1211567999" sldId="980"/>
            <ac:spMk id="54" creationId="{7565F296-28A2-4D61-B38F-4B54E1DFE68E}"/>
          </ac:spMkLst>
        </pc:spChg>
        <pc:spChg chg="mod">
          <ac:chgData name="Benjamin Sayers" userId="c72c0fd0-f24f-4d95-a442-dab3c7b84c4b" providerId="ADAL" clId="{6A7C6493-BA29-4E3C-9879-CDA32DFB7B2A}" dt="2021-12-01T12:00:32.751" v="10"/>
          <ac:spMkLst>
            <pc:docMk/>
            <pc:sldMk cId="1211567999" sldId="980"/>
            <ac:spMk id="55" creationId="{424ECEC7-CBAA-4D84-916A-D3EABADB9E47}"/>
          </ac:spMkLst>
        </pc:spChg>
        <pc:spChg chg="mod">
          <ac:chgData name="Benjamin Sayers" userId="c72c0fd0-f24f-4d95-a442-dab3c7b84c4b" providerId="ADAL" clId="{6A7C6493-BA29-4E3C-9879-CDA32DFB7B2A}" dt="2021-12-01T12:00:32.751" v="10"/>
          <ac:spMkLst>
            <pc:docMk/>
            <pc:sldMk cId="1211567999" sldId="980"/>
            <ac:spMk id="56" creationId="{BCAF66FB-0460-4B4B-BDE9-E1C7B7E58053}"/>
          </ac:spMkLst>
        </pc:spChg>
        <pc:spChg chg="mod">
          <ac:chgData name="Benjamin Sayers" userId="c72c0fd0-f24f-4d95-a442-dab3c7b84c4b" providerId="ADAL" clId="{6A7C6493-BA29-4E3C-9879-CDA32DFB7B2A}" dt="2021-12-01T12:00:32.751" v="10"/>
          <ac:spMkLst>
            <pc:docMk/>
            <pc:sldMk cId="1211567999" sldId="980"/>
            <ac:spMk id="57" creationId="{6EC51AF2-6293-42F5-AC00-ED76CFB27EE7}"/>
          </ac:spMkLst>
        </pc:spChg>
        <pc:spChg chg="mod">
          <ac:chgData name="Benjamin Sayers" userId="c72c0fd0-f24f-4d95-a442-dab3c7b84c4b" providerId="ADAL" clId="{6A7C6493-BA29-4E3C-9879-CDA32DFB7B2A}" dt="2021-12-01T12:00:32.751" v="10"/>
          <ac:spMkLst>
            <pc:docMk/>
            <pc:sldMk cId="1211567999" sldId="980"/>
            <ac:spMk id="58" creationId="{82595864-DEF1-4947-91DA-F699C0792568}"/>
          </ac:spMkLst>
        </pc:spChg>
        <pc:spChg chg="mod">
          <ac:chgData name="Benjamin Sayers" userId="c72c0fd0-f24f-4d95-a442-dab3c7b84c4b" providerId="ADAL" clId="{6A7C6493-BA29-4E3C-9879-CDA32DFB7B2A}" dt="2021-12-01T12:00:32.751" v="10"/>
          <ac:spMkLst>
            <pc:docMk/>
            <pc:sldMk cId="1211567999" sldId="980"/>
            <ac:spMk id="59" creationId="{0FABC295-53DF-46E7-8AE7-AA7050D170F9}"/>
          </ac:spMkLst>
        </pc:spChg>
        <pc:spChg chg="mod">
          <ac:chgData name="Benjamin Sayers" userId="c72c0fd0-f24f-4d95-a442-dab3c7b84c4b" providerId="ADAL" clId="{6A7C6493-BA29-4E3C-9879-CDA32DFB7B2A}" dt="2021-12-01T12:00:32.751" v="10"/>
          <ac:spMkLst>
            <pc:docMk/>
            <pc:sldMk cId="1211567999" sldId="980"/>
            <ac:spMk id="60" creationId="{0FE748BD-1336-490B-944C-9A93815CC865}"/>
          </ac:spMkLst>
        </pc:spChg>
        <pc:spChg chg="mod">
          <ac:chgData name="Benjamin Sayers" userId="c72c0fd0-f24f-4d95-a442-dab3c7b84c4b" providerId="ADAL" clId="{6A7C6493-BA29-4E3C-9879-CDA32DFB7B2A}" dt="2021-12-01T12:00:32.751" v="10"/>
          <ac:spMkLst>
            <pc:docMk/>
            <pc:sldMk cId="1211567999" sldId="980"/>
            <ac:spMk id="61" creationId="{31275619-E673-427F-8119-0B30FE62FD00}"/>
          </ac:spMkLst>
        </pc:spChg>
        <pc:spChg chg="mod">
          <ac:chgData name="Benjamin Sayers" userId="c72c0fd0-f24f-4d95-a442-dab3c7b84c4b" providerId="ADAL" clId="{6A7C6493-BA29-4E3C-9879-CDA32DFB7B2A}" dt="2021-12-01T12:00:32.751" v="10"/>
          <ac:spMkLst>
            <pc:docMk/>
            <pc:sldMk cId="1211567999" sldId="980"/>
            <ac:spMk id="62" creationId="{3B069BC9-0215-461F-9C26-1314D0D7685C}"/>
          </ac:spMkLst>
        </pc:spChg>
        <pc:spChg chg="mod">
          <ac:chgData name="Benjamin Sayers" userId="c72c0fd0-f24f-4d95-a442-dab3c7b84c4b" providerId="ADAL" clId="{6A7C6493-BA29-4E3C-9879-CDA32DFB7B2A}" dt="2021-12-01T12:00:32.751" v="10"/>
          <ac:spMkLst>
            <pc:docMk/>
            <pc:sldMk cId="1211567999" sldId="980"/>
            <ac:spMk id="63" creationId="{BB8848CD-0B21-4402-8746-0D9EBEB9B3C7}"/>
          </ac:spMkLst>
        </pc:spChg>
        <pc:spChg chg="mod">
          <ac:chgData name="Benjamin Sayers" userId="c72c0fd0-f24f-4d95-a442-dab3c7b84c4b" providerId="ADAL" clId="{6A7C6493-BA29-4E3C-9879-CDA32DFB7B2A}" dt="2021-12-01T12:00:32.751" v="10"/>
          <ac:spMkLst>
            <pc:docMk/>
            <pc:sldMk cId="1211567999" sldId="980"/>
            <ac:spMk id="64" creationId="{0E9131C8-12FB-4E15-8692-2B142F081BA4}"/>
          </ac:spMkLst>
        </pc:spChg>
        <pc:spChg chg="mod">
          <ac:chgData name="Benjamin Sayers" userId="c72c0fd0-f24f-4d95-a442-dab3c7b84c4b" providerId="ADAL" clId="{6A7C6493-BA29-4E3C-9879-CDA32DFB7B2A}" dt="2021-12-01T12:00:32.751" v="10"/>
          <ac:spMkLst>
            <pc:docMk/>
            <pc:sldMk cId="1211567999" sldId="980"/>
            <ac:spMk id="65" creationId="{354409E0-64EF-46A2-AEBC-A0665F608716}"/>
          </ac:spMkLst>
        </pc:spChg>
        <pc:spChg chg="mod">
          <ac:chgData name="Benjamin Sayers" userId="c72c0fd0-f24f-4d95-a442-dab3c7b84c4b" providerId="ADAL" clId="{6A7C6493-BA29-4E3C-9879-CDA32DFB7B2A}" dt="2021-12-01T12:00:32.751" v="10"/>
          <ac:spMkLst>
            <pc:docMk/>
            <pc:sldMk cId="1211567999" sldId="980"/>
            <ac:spMk id="66" creationId="{5752D751-E1AE-455C-88AC-2B8C6700BA25}"/>
          </ac:spMkLst>
        </pc:spChg>
        <pc:spChg chg="mod">
          <ac:chgData name="Benjamin Sayers" userId="c72c0fd0-f24f-4d95-a442-dab3c7b84c4b" providerId="ADAL" clId="{6A7C6493-BA29-4E3C-9879-CDA32DFB7B2A}" dt="2021-12-01T12:00:32.751" v="10"/>
          <ac:spMkLst>
            <pc:docMk/>
            <pc:sldMk cId="1211567999" sldId="980"/>
            <ac:spMk id="67" creationId="{B98EDE2D-EA31-43C6-A6BB-BDDE0AF421BF}"/>
          </ac:spMkLst>
        </pc:spChg>
        <pc:spChg chg="mod">
          <ac:chgData name="Benjamin Sayers" userId="c72c0fd0-f24f-4d95-a442-dab3c7b84c4b" providerId="ADAL" clId="{6A7C6493-BA29-4E3C-9879-CDA32DFB7B2A}" dt="2021-12-01T12:00:32.751" v="10"/>
          <ac:spMkLst>
            <pc:docMk/>
            <pc:sldMk cId="1211567999" sldId="980"/>
            <ac:spMk id="69" creationId="{51604709-FA55-43C3-B21B-5515CEF9C9DA}"/>
          </ac:spMkLst>
        </pc:spChg>
        <pc:spChg chg="mod">
          <ac:chgData name="Benjamin Sayers" userId="c72c0fd0-f24f-4d95-a442-dab3c7b84c4b" providerId="ADAL" clId="{6A7C6493-BA29-4E3C-9879-CDA32DFB7B2A}" dt="2021-12-01T12:00:32.751" v="10"/>
          <ac:spMkLst>
            <pc:docMk/>
            <pc:sldMk cId="1211567999" sldId="980"/>
            <ac:spMk id="72" creationId="{EF42A80D-C220-4BF2-BCE3-CC372D3F42C2}"/>
          </ac:spMkLst>
        </pc:spChg>
        <pc:spChg chg="mod">
          <ac:chgData name="Benjamin Sayers" userId="c72c0fd0-f24f-4d95-a442-dab3c7b84c4b" providerId="ADAL" clId="{6A7C6493-BA29-4E3C-9879-CDA32DFB7B2A}" dt="2021-12-01T12:00:32.751" v="10"/>
          <ac:spMkLst>
            <pc:docMk/>
            <pc:sldMk cId="1211567999" sldId="980"/>
            <ac:spMk id="75" creationId="{EB43CC57-E8BB-44A3-BF85-CEFB093E5EDC}"/>
          </ac:spMkLst>
        </pc:spChg>
        <pc:spChg chg="mod">
          <ac:chgData name="Benjamin Sayers" userId="c72c0fd0-f24f-4d95-a442-dab3c7b84c4b" providerId="ADAL" clId="{6A7C6493-BA29-4E3C-9879-CDA32DFB7B2A}" dt="2021-12-01T12:00:32.751" v="10"/>
          <ac:spMkLst>
            <pc:docMk/>
            <pc:sldMk cId="1211567999" sldId="980"/>
            <ac:spMk id="79" creationId="{F279C366-1E33-4891-AE40-D7376867F829}"/>
          </ac:spMkLst>
        </pc:spChg>
        <pc:spChg chg="mod">
          <ac:chgData name="Benjamin Sayers" userId="c72c0fd0-f24f-4d95-a442-dab3c7b84c4b" providerId="ADAL" clId="{6A7C6493-BA29-4E3C-9879-CDA32DFB7B2A}" dt="2021-12-01T12:00:32.751" v="10"/>
          <ac:spMkLst>
            <pc:docMk/>
            <pc:sldMk cId="1211567999" sldId="980"/>
            <ac:spMk id="81" creationId="{4AB84D37-ADC4-4D28-9542-F3F9C6AA328E}"/>
          </ac:spMkLst>
        </pc:spChg>
        <pc:spChg chg="mod">
          <ac:chgData name="Benjamin Sayers" userId="c72c0fd0-f24f-4d95-a442-dab3c7b84c4b" providerId="ADAL" clId="{6A7C6493-BA29-4E3C-9879-CDA32DFB7B2A}" dt="2021-12-01T12:00:32.751" v="10"/>
          <ac:spMkLst>
            <pc:docMk/>
            <pc:sldMk cId="1211567999" sldId="980"/>
            <ac:spMk id="102" creationId="{ED399A0B-CF16-4CD1-8714-B8EE963F2B29}"/>
          </ac:spMkLst>
        </pc:spChg>
        <pc:spChg chg="mod">
          <ac:chgData name="Benjamin Sayers" userId="c72c0fd0-f24f-4d95-a442-dab3c7b84c4b" providerId="ADAL" clId="{6A7C6493-BA29-4E3C-9879-CDA32DFB7B2A}" dt="2021-12-01T12:00:32.751" v="10"/>
          <ac:spMkLst>
            <pc:docMk/>
            <pc:sldMk cId="1211567999" sldId="980"/>
            <ac:spMk id="103" creationId="{7F4FB9D7-38EC-4F7C-8D29-A0CD932980B4}"/>
          </ac:spMkLst>
        </pc:spChg>
        <pc:spChg chg="mod">
          <ac:chgData name="Benjamin Sayers" userId="c72c0fd0-f24f-4d95-a442-dab3c7b84c4b" providerId="ADAL" clId="{6A7C6493-BA29-4E3C-9879-CDA32DFB7B2A}" dt="2021-12-01T12:00:32.751" v="10"/>
          <ac:spMkLst>
            <pc:docMk/>
            <pc:sldMk cId="1211567999" sldId="980"/>
            <ac:spMk id="106" creationId="{8A8C7071-16B5-4472-B180-5CC8BD9B6C0D}"/>
          </ac:spMkLst>
        </pc:spChg>
        <pc:spChg chg="mod">
          <ac:chgData name="Benjamin Sayers" userId="c72c0fd0-f24f-4d95-a442-dab3c7b84c4b" providerId="ADAL" clId="{6A7C6493-BA29-4E3C-9879-CDA32DFB7B2A}" dt="2021-12-01T12:00:32.751" v="10"/>
          <ac:spMkLst>
            <pc:docMk/>
            <pc:sldMk cId="1211567999" sldId="980"/>
            <ac:spMk id="107" creationId="{7178AC15-DE7E-4BC5-8766-F95ED6A86586}"/>
          </ac:spMkLst>
        </pc:spChg>
        <pc:spChg chg="mod">
          <ac:chgData name="Benjamin Sayers" userId="c72c0fd0-f24f-4d95-a442-dab3c7b84c4b" providerId="ADAL" clId="{6A7C6493-BA29-4E3C-9879-CDA32DFB7B2A}" dt="2021-12-01T12:00:32.751" v="10"/>
          <ac:spMkLst>
            <pc:docMk/>
            <pc:sldMk cId="1211567999" sldId="980"/>
            <ac:spMk id="108" creationId="{F6B746C8-5EFA-410F-8391-6001101750BB}"/>
          </ac:spMkLst>
        </pc:spChg>
        <pc:grpChg chg="mod">
          <ac:chgData name="Benjamin Sayers" userId="c72c0fd0-f24f-4d95-a442-dab3c7b84c4b" providerId="ADAL" clId="{6A7C6493-BA29-4E3C-9879-CDA32DFB7B2A}" dt="2021-12-01T12:00:32.751" v="10"/>
          <ac:grpSpMkLst>
            <pc:docMk/>
            <pc:sldMk cId="1211567999" sldId="980"/>
            <ac:grpSpMk id="46" creationId="{6E8A5269-E2C1-4368-9AA5-1550096DCD61}"/>
          </ac:grpSpMkLst>
        </pc:grpChg>
        <pc:grpChg chg="mod">
          <ac:chgData name="Benjamin Sayers" userId="c72c0fd0-f24f-4d95-a442-dab3c7b84c4b" providerId="ADAL" clId="{6A7C6493-BA29-4E3C-9879-CDA32DFB7B2A}" dt="2021-12-01T12:00:32.751" v="10"/>
          <ac:grpSpMkLst>
            <pc:docMk/>
            <pc:sldMk cId="1211567999" sldId="980"/>
            <ac:grpSpMk id="52" creationId="{4567D220-4DDE-4777-BD45-BD3322730B89}"/>
          </ac:grpSpMkLst>
        </pc:grpChg>
        <pc:grpChg chg="mod">
          <ac:chgData name="Benjamin Sayers" userId="c72c0fd0-f24f-4d95-a442-dab3c7b84c4b" providerId="ADAL" clId="{6A7C6493-BA29-4E3C-9879-CDA32DFB7B2A}" dt="2021-12-01T12:00:32.751" v="10"/>
          <ac:grpSpMkLst>
            <pc:docMk/>
            <pc:sldMk cId="1211567999" sldId="980"/>
            <ac:grpSpMk id="68" creationId="{43041C1F-695C-417C-BF21-E40284114F2F}"/>
          </ac:grpSpMkLst>
        </pc:grpChg>
        <pc:grpChg chg="mod">
          <ac:chgData name="Benjamin Sayers" userId="c72c0fd0-f24f-4d95-a442-dab3c7b84c4b" providerId="ADAL" clId="{6A7C6493-BA29-4E3C-9879-CDA32DFB7B2A}" dt="2021-12-01T12:00:32.751" v="10"/>
          <ac:grpSpMkLst>
            <pc:docMk/>
            <pc:sldMk cId="1211567999" sldId="980"/>
            <ac:grpSpMk id="95" creationId="{E13AE723-2087-4BFD-ACDE-2C99DDF0BF8E}"/>
          </ac:grpSpMkLst>
        </pc:grpChg>
        <pc:grpChg chg="mod">
          <ac:chgData name="Benjamin Sayers" userId="c72c0fd0-f24f-4d95-a442-dab3c7b84c4b" providerId="ADAL" clId="{6A7C6493-BA29-4E3C-9879-CDA32DFB7B2A}" dt="2021-12-01T12:00:32.751" v="10"/>
          <ac:grpSpMkLst>
            <pc:docMk/>
            <pc:sldMk cId="1211567999" sldId="980"/>
            <ac:grpSpMk id="101" creationId="{12219D82-79DF-4A1D-B314-ABEFC6F710DF}"/>
          </ac:grpSpMkLst>
        </pc:grpChg>
        <pc:grpChg chg="mod">
          <ac:chgData name="Benjamin Sayers" userId="c72c0fd0-f24f-4d95-a442-dab3c7b84c4b" providerId="ADAL" clId="{6A7C6493-BA29-4E3C-9879-CDA32DFB7B2A}" dt="2021-12-01T12:00:32.751" v="10"/>
          <ac:grpSpMkLst>
            <pc:docMk/>
            <pc:sldMk cId="1211567999" sldId="980"/>
            <ac:grpSpMk id="105" creationId="{9D5E18B0-33A8-46DA-A3F2-0E63DBD3C75B}"/>
          </ac:grpSpMkLst>
        </pc:grpChg>
        <pc:picChg chg="mod">
          <ac:chgData name="Benjamin Sayers" userId="c72c0fd0-f24f-4d95-a442-dab3c7b84c4b" providerId="ADAL" clId="{6A7C6493-BA29-4E3C-9879-CDA32DFB7B2A}" dt="2021-12-01T12:00:32.751" v="10"/>
          <ac:picMkLst>
            <pc:docMk/>
            <pc:sldMk cId="1211567999" sldId="980"/>
            <ac:picMk id="28" creationId="{661D6E6B-92F4-48B5-81EF-79E8281DF288}"/>
          </ac:picMkLst>
        </pc:picChg>
        <pc:picChg chg="mod">
          <ac:chgData name="Benjamin Sayers" userId="c72c0fd0-f24f-4d95-a442-dab3c7b84c4b" providerId="ADAL" clId="{6A7C6493-BA29-4E3C-9879-CDA32DFB7B2A}" dt="2021-12-01T12:00:32.751" v="10"/>
          <ac:picMkLst>
            <pc:docMk/>
            <pc:sldMk cId="1211567999" sldId="980"/>
            <ac:picMk id="74" creationId="{BDF1866E-4592-48FE-9C48-22F647E80D53}"/>
          </ac:picMkLst>
        </pc:picChg>
        <pc:picChg chg="mod">
          <ac:chgData name="Benjamin Sayers" userId="c72c0fd0-f24f-4d95-a442-dab3c7b84c4b" providerId="ADAL" clId="{6A7C6493-BA29-4E3C-9879-CDA32DFB7B2A}" dt="2021-12-01T12:00:32.751" v="10"/>
          <ac:picMkLst>
            <pc:docMk/>
            <pc:sldMk cId="1211567999" sldId="980"/>
            <ac:picMk id="80" creationId="{4D454593-C76E-4ABC-B5B5-F1767E9732C0}"/>
          </ac:picMkLst>
        </pc:picChg>
        <pc:cxnChg chg="mod">
          <ac:chgData name="Benjamin Sayers" userId="c72c0fd0-f24f-4d95-a442-dab3c7b84c4b" providerId="ADAL" clId="{6A7C6493-BA29-4E3C-9879-CDA32DFB7B2A}" dt="2021-12-01T12:00:32.751" v="10"/>
          <ac:cxnSpMkLst>
            <pc:docMk/>
            <pc:sldMk cId="1211567999" sldId="980"/>
            <ac:cxnSpMk id="51" creationId="{67A3CF20-F7EB-4419-8E67-1DE40537A133}"/>
          </ac:cxnSpMkLst>
        </pc:cxnChg>
        <pc:cxnChg chg="mod">
          <ac:chgData name="Benjamin Sayers" userId="c72c0fd0-f24f-4d95-a442-dab3c7b84c4b" providerId="ADAL" clId="{6A7C6493-BA29-4E3C-9879-CDA32DFB7B2A}" dt="2021-12-01T12:00:32.751" v="10"/>
          <ac:cxnSpMkLst>
            <pc:docMk/>
            <pc:sldMk cId="1211567999" sldId="980"/>
            <ac:cxnSpMk id="71" creationId="{D874F2C0-6767-4EE0-BCD0-4571611624DD}"/>
          </ac:cxnSpMkLst>
        </pc:cxnChg>
        <pc:cxnChg chg="mod">
          <ac:chgData name="Benjamin Sayers" userId="c72c0fd0-f24f-4d95-a442-dab3c7b84c4b" providerId="ADAL" clId="{6A7C6493-BA29-4E3C-9879-CDA32DFB7B2A}" dt="2021-12-01T12:00:32.751" v="10"/>
          <ac:cxnSpMkLst>
            <pc:docMk/>
            <pc:sldMk cId="1211567999" sldId="980"/>
            <ac:cxnSpMk id="73" creationId="{82DDE62C-D00A-4CA3-9A46-ABCE2730AF79}"/>
          </ac:cxnSpMkLst>
        </pc:cxnChg>
        <pc:cxnChg chg="mod">
          <ac:chgData name="Benjamin Sayers" userId="c72c0fd0-f24f-4d95-a442-dab3c7b84c4b" providerId="ADAL" clId="{6A7C6493-BA29-4E3C-9879-CDA32DFB7B2A}" dt="2021-12-01T12:00:32.751" v="10"/>
          <ac:cxnSpMkLst>
            <pc:docMk/>
            <pc:sldMk cId="1211567999" sldId="980"/>
            <ac:cxnSpMk id="76" creationId="{1AA484DC-41BF-47C5-ADE1-6D765B476BA1}"/>
          </ac:cxnSpMkLst>
        </pc:cxnChg>
        <pc:cxnChg chg="mod">
          <ac:chgData name="Benjamin Sayers" userId="c72c0fd0-f24f-4d95-a442-dab3c7b84c4b" providerId="ADAL" clId="{6A7C6493-BA29-4E3C-9879-CDA32DFB7B2A}" dt="2021-12-01T12:00:32.751" v="10"/>
          <ac:cxnSpMkLst>
            <pc:docMk/>
            <pc:sldMk cId="1211567999" sldId="980"/>
            <ac:cxnSpMk id="77" creationId="{D1B58AD9-35AA-4326-8C62-9DA80091B0FC}"/>
          </ac:cxnSpMkLst>
        </pc:cxnChg>
        <pc:cxnChg chg="mod">
          <ac:chgData name="Benjamin Sayers" userId="c72c0fd0-f24f-4d95-a442-dab3c7b84c4b" providerId="ADAL" clId="{6A7C6493-BA29-4E3C-9879-CDA32DFB7B2A}" dt="2021-12-01T12:00:32.751" v="10"/>
          <ac:cxnSpMkLst>
            <pc:docMk/>
            <pc:sldMk cId="1211567999" sldId="980"/>
            <ac:cxnSpMk id="78" creationId="{F7BB33EF-0A20-4A1F-86BA-6CFDD5A94F19}"/>
          </ac:cxnSpMkLst>
        </pc:cxnChg>
        <pc:cxnChg chg="mod">
          <ac:chgData name="Benjamin Sayers" userId="c72c0fd0-f24f-4d95-a442-dab3c7b84c4b" providerId="ADAL" clId="{6A7C6493-BA29-4E3C-9879-CDA32DFB7B2A}" dt="2021-12-01T12:00:32.751" v="10"/>
          <ac:cxnSpMkLst>
            <pc:docMk/>
            <pc:sldMk cId="1211567999" sldId="980"/>
            <ac:cxnSpMk id="84" creationId="{93F359B3-AD8C-46C6-B1CB-C47C83313595}"/>
          </ac:cxnSpMkLst>
        </pc:cxnChg>
        <pc:cxnChg chg="mod">
          <ac:chgData name="Benjamin Sayers" userId="c72c0fd0-f24f-4d95-a442-dab3c7b84c4b" providerId="ADAL" clId="{6A7C6493-BA29-4E3C-9879-CDA32DFB7B2A}" dt="2021-12-01T12:00:32.751" v="10"/>
          <ac:cxnSpMkLst>
            <pc:docMk/>
            <pc:sldMk cId="1211567999" sldId="980"/>
            <ac:cxnSpMk id="86" creationId="{52F243F5-1963-455B-918D-52593D36C457}"/>
          </ac:cxnSpMkLst>
        </pc:cxnChg>
        <pc:cxnChg chg="mod">
          <ac:chgData name="Benjamin Sayers" userId="c72c0fd0-f24f-4d95-a442-dab3c7b84c4b" providerId="ADAL" clId="{6A7C6493-BA29-4E3C-9879-CDA32DFB7B2A}" dt="2021-12-01T12:00:32.751" v="10"/>
          <ac:cxnSpMkLst>
            <pc:docMk/>
            <pc:sldMk cId="1211567999" sldId="980"/>
            <ac:cxnSpMk id="87" creationId="{00323A67-8317-4BF0-B10E-EABA9B4BF1C3}"/>
          </ac:cxnSpMkLst>
        </pc:cxnChg>
      </pc:sldChg>
      <pc:sldChg chg="modSp">
        <pc:chgData name="Benjamin Sayers" userId="c72c0fd0-f24f-4d95-a442-dab3c7b84c4b" providerId="ADAL" clId="{6A7C6493-BA29-4E3C-9879-CDA32DFB7B2A}" dt="2021-12-01T12:00:32.751" v="10"/>
        <pc:sldMkLst>
          <pc:docMk/>
          <pc:sldMk cId="539651760" sldId="981"/>
        </pc:sldMkLst>
        <pc:spChg chg="mod">
          <ac:chgData name="Benjamin Sayers" userId="c72c0fd0-f24f-4d95-a442-dab3c7b84c4b" providerId="ADAL" clId="{6A7C6493-BA29-4E3C-9879-CDA32DFB7B2A}" dt="2021-12-01T12:00:32.751" v="10"/>
          <ac:spMkLst>
            <pc:docMk/>
            <pc:sldMk cId="539651760" sldId="981"/>
            <ac:spMk id="6" creationId="{8952DC4D-1B81-456F-BE0F-8D24CBDC6E43}"/>
          </ac:spMkLst>
        </pc:spChg>
        <pc:spChg chg="mod">
          <ac:chgData name="Benjamin Sayers" userId="c72c0fd0-f24f-4d95-a442-dab3c7b84c4b" providerId="ADAL" clId="{6A7C6493-BA29-4E3C-9879-CDA32DFB7B2A}" dt="2021-12-01T12:00:32.751" v="10"/>
          <ac:spMkLst>
            <pc:docMk/>
            <pc:sldMk cId="539651760" sldId="981"/>
            <ac:spMk id="9" creationId="{BEBAD59D-87BB-4CF0-ADBA-F3F94FADE544}"/>
          </ac:spMkLst>
        </pc:spChg>
        <pc:spChg chg="mod">
          <ac:chgData name="Benjamin Sayers" userId="c72c0fd0-f24f-4d95-a442-dab3c7b84c4b" providerId="ADAL" clId="{6A7C6493-BA29-4E3C-9879-CDA32DFB7B2A}" dt="2021-12-01T12:00:32.751" v="10"/>
          <ac:spMkLst>
            <pc:docMk/>
            <pc:sldMk cId="539651760" sldId="981"/>
            <ac:spMk id="40" creationId="{4377A9AF-7D36-4BF4-96A4-995FE6AB9917}"/>
          </ac:spMkLst>
        </pc:spChg>
        <pc:spChg chg="mod">
          <ac:chgData name="Benjamin Sayers" userId="c72c0fd0-f24f-4d95-a442-dab3c7b84c4b" providerId="ADAL" clId="{6A7C6493-BA29-4E3C-9879-CDA32DFB7B2A}" dt="2021-12-01T12:00:32.751" v="10"/>
          <ac:spMkLst>
            <pc:docMk/>
            <pc:sldMk cId="539651760" sldId="981"/>
            <ac:spMk id="42" creationId="{BBC0C9FC-FA21-4137-B42A-105C18613FA3}"/>
          </ac:spMkLst>
        </pc:spChg>
        <pc:spChg chg="mod">
          <ac:chgData name="Benjamin Sayers" userId="c72c0fd0-f24f-4d95-a442-dab3c7b84c4b" providerId="ADAL" clId="{6A7C6493-BA29-4E3C-9879-CDA32DFB7B2A}" dt="2021-12-01T12:00:32.751" v="10"/>
          <ac:spMkLst>
            <pc:docMk/>
            <pc:sldMk cId="539651760" sldId="981"/>
            <ac:spMk id="53" creationId="{2EE38206-F78E-43E2-B078-1A9FF4CAD326}"/>
          </ac:spMkLst>
        </pc:spChg>
        <pc:spChg chg="mod">
          <ac:chgData name="Benjamin Sayers" userId="c72c0fd0-f24f-4d95-a442-dab3c7b84c4b" providerId="ADAL" clId="{6A7C6493-BA29-4E3C-9879-CDA32DFB7B2A}" dt="2021-12-01T12:00:32.751" v="10"/>
          <ac:spMkLst>
            <pc:docMk/>
            <pc:sldMk cId="539651760" sldId="981"/>
            <ac:spMk id="61" creationId="{7566AC6B-4506-4ADE-8DE5-F1C0CB1E3BD8}"/>
          </ac:spMkLst>
        </pc:spChg>
        <pc:spChg chg="mod">
          <ac:chgData name="Benjamin Sayers" userId="c72c0fd0-f24f-4d95-a442-dab3c7b84c4b" providerId="ADAL" clId="{6A7C6493-BA29-4E3C-9879-CDA32DFB7B2A}" dt="2021-12-01T12:00:32.751" v="10"/>
          <ac:spMkLst>
            <pc:docMk/>
            <pc:sldMk cId="539651760" sldId="981"/>
            <ac:spMk id="62" creationId="{86683924-4660-4B5A-9D6D-97D27FA76025}"/>
          </ac:spMkLst>
        </pc:spChg>
        <pc:spChg chg="mod">
          <ac:chgData name="Benjamin Sayers" userId="c72c0fd0-f24f-4d95-a442-dab3c7b84c4b" providerId="ADAL" clId="{6A7C6493-BA29-4E3C-9879-CDA32DFB7B2A}" dt="2021-12-01T12:00:32.751" v="10"/>
          <ac:spMkLst>
            <pc:docMk/>
            <pc:sldMk cId="539651760" sldId="981"/>
            <ac:spMk id="63" creationId="{BDDBB801-4386-4DBF-8F08-1C3C883DD9CF}"/>
          </ac:spMkLst>
        </pc:spChg>
        <pc:spChg chg="mod">
          <ac:chgData name="Benjamin Sayers" userId="c72c0fd0-f24f-4d95-a442-dab3c7b84c4b" providerId="ADAL" clId="{6A7C6493-BA29-4E3C-9879-CDA32DFB7B2A}" dt="2021-12-01T12:00:32.751" v="10"/>
          <ac:spMkLst>
            <pc:docMk/>
            <pc:sldMk cId="539651760" sldId="981"/>
            <ac:spMk id="67" creationId="{CFF9B1AF-179C-47AB-B3B1-D09D93B89E45}"/>
          </ac:spMkLst>
        </pc:spChg>
        <pc:spChg chg="mod">
          <ac:chgData name="Benjamin Sayers" userId="c72c0fd0-f24f-4d95-a442-dab3c7b84c4b" providerId="ADAL" clId="{6A7C6493-BA29-4E3C-9879-CDA32DFB7B2A}" dt="2021-12-01T12:00:32.751" v="10"/>
          <ac:spMkLst>
            <pc:docMk/>
            <pc:sldMk cId="539651760" sldId="981"/>
            <ac:spMk id="68" creationId="{E584A31B-8172-4704-BCB8-F128F7392A76}"/>
          </ac:spMkLst>
        </pc:spChg>
        <pc:spChg chg="mod">
          <ac:chgData name="Benjamin Sayers" userId="c72c0fd0-f24f-4d95-a442-dab3c7b84c4b" providerId="ADAL" clId="{6A7C6493-BA29-4E3C-9879-CDA32DFB7B2A}" dt="2021-12-01T12:00:32.751" v="10"/>
          <ac:spMkLst>
            <pc:docMk/>
            <pc:sldMk cId="539651760" sldId="981"/>
            <ac:spMk id="69" creationId="{7343DEF5-2D33-47CC-8C0B-67A0500A08D9}"/>
          </ac:spMkLst>
        </pc:spChg>
        <pc:spChg chg="mod">
          <ac:chgData name="Benjamin Sayers" userId="c72c0fd0-f24f-4d95-a442-dab3c7b84c4b" providerId="ADAL" clId="{6A7C6493-BA29-4E3C-9879-CDA32DFB7B2A}" dt="2021-12-01T12:00:32.751" v="10"/>
          <ac:spMkLst>
            <pc:docMk/>
            <pc:sldMk cId="539651760" sldId="981"/>
            <ac:spMk id="70" creationId="{58C165D0-9C93-46FB-9CB1-9FD8C81B5429}"/>
          </ac:spMkLst>
        </pc:spChg>
        <pc:spChg chg="mod">
          <ac:chgData name="Benjamin Sayers" userId="c72c0fd0-f24f-4d95-a442-dab3c7b84c4b" providerId="ADAL" clId="{6A7C6493-BA29-4E3C-9879-CDA32DFB7B2A}" dt="2021-12-01T12:00:32.751" v="10"/>
          <ac:spMkLst>
            <pc:docMk/>
            <pc:sldMk cId="539651760" sldId="981"/>
            <ac:spMk id="71" creationId="{8D4297AF-6977-4A0E-9D4B-28F450B869F4}"/>
          </ac:spMkLst>
        </pc:spChg>
        <pc:spChg chg="mod">
          <ac:chgData name="Benjamin Sayers" userId="c72c0fd0-f24f-4d95-a442-dab3c7b84c4b" providerId="ADAL" clId="{6A7C6493-BA29-4E3C-9879-CDA32DFB7B2A}" dt="2021-12-01T12:00:32.751" v="10"/>
          <ac:spMkLst>
            <pc:docMk/>
            <pc:sldMk cId="539651760" sldId="981"/>
            <ac:spMk id="72" creationId="{4D4660CE-82B6-4CD7-BB75-A53BD32AB17E}"/>
          </ac:spMkLst>
        </pc:spChg>
        <pc:spChg chg="mod">
          <ac:chgData name="Benjamin Sayers" userId="c72c0fd0-f24f-4d95-a442-dab3c7b84c4b" providerId="ADAL" clId="{6A7C6493-BA29-4E3C-9879-CDA32DFB7B2A}" dt="2021-12-01T12:00:32.751" v="10"/>
          <ac:spMkLst>
            <pc:docMk/>
            <pc:sldMk cId="539651760" sldId="981"/>
            <ac:spMk id="73" creationId="{B28DBA94-698A-48EC-82B4-9F87EFCB52BB}"/>
          </ac:spMkLst>
        </pc:spChg>
        <pc:spChg chg="mod">
          <ac:chgData name="Benjamin Sayers" userId="c72c0fd0-f24f-4d95-a442-dab3c7b84c4b" providerId="ADAL" clId="{6A7C6493-BA29-4E3C-9879-CDA32DFB7B2A}" dt="2021-12-01T12:00:32.751" v="10"/>
          <ac:spMkLst>
            <pc:docMk/>
            <pc:sldMk cId="539651760" sldId="981"/>
            <ac:spMk id="74" creationId="{4362E42B-65D3-47D8-B373-79BEF39F1916}"/>
          </ac:spMkLst>
        </pc:spChg>
        <pc:spChg chg="mod">
          <ac:chgData name="Benjamin Sayers" userId="c72c0fd0-f24f-4d95-a442-dab3c7b84c4b" providerId="ADAL" clId="{6A7C6493-BA29-4E3C-9879-CDA32DFB7B2A}" dt="2021-12-01T12:00:32.751" v="10"/>
          <ac:spMkLst>
            <pc:docMk/>
            <pc:sldMk cId="539651760" sldId="981"/>
            <ac:spMk id="75" creationId="{8019972E-B88A-4B48-8126-7C13A3730825}"/>
          </ac:spMkLst>
        </pc:spChg>
        <pc:spChg chg="mod">
          <ac:chgData name="Benjamin Sayers" userId="c72c0fd0-f24f-4d95-a442-dab3c7b84c4b" providerId="ADAL" clId="{6A7C6493-BA29-4E3C-9879-CDA32DFB7B2A}" dt="2021-12-01T12:00:32.751" v="10"/>
          <ac:spMkLst>
            <pc:docMk/>
            <pc:sldMk cId="539651760" sldId="981"/>
            <ac:spMk id="76" creationId="{CBBA8CFE-6861-4319-937C-849A32F57134}"/>
          </ac:spMkLst>
        </pc:spChg>
        <pc:spChg chg="mod">
          <ac:chgData name="Benjamin Sayers" userId="c72c0fd0-f24f-4d95-a442-dab3c7b84c4b" providerId="ADAL" clId="{6A7C6493-BA29-4E3C-9879-CDA32DFB7B2A}" dt="2021-12-01T12:00:32.751" v="10"/>
          <ac:spMkLst>
            <pc:docMk/>
            <pc:sldMk cId="539651760" sldId="981"/>
            <ac:spMk id="77" creationId="{FFBE7591-5B66-421E-95AB-E3884F147768}"/>
          </ac:spMkLst>
        </pc:spChg>
        <pc:spChg chg="mod">
          <ac:chgData name="Benjamin Sayers" userId="c72c0fd0-f24f-4d95-a442-dab3c7b84c4b" providerId="ADAL" clId="{6A7C6493-BA29-4E3C-9879-CDA32DFB7B2A}" dt="2021-12-01T12:00:32.751" v="10"/>
          <ac:spMkLst>
            <pc:docMk/>
            <pc:sldMk cId="539651760" sldId="981"/>
            <ac:spMk id="78" creationId="{F6B6AB51-BF11-4793-8AE4-8F41F3BFF230}"/>
          </ac:spMkLst>
        </pc:spChg>
        <pc:spChg chg="mod">
          <ac:chgData name="Benjamin Sayers" userId="c72c0fd0-f24f-4d95-a442-dab3c7b84c4b" providerId="ADAL" clId="{6A7C6493-BA29-4E3C-9879-CDA32DFB7B2A}" dt="2021-12-01T12:00:32.751" v="10"/>
          <ac:spMkLst>
            <pc:docMk/>
            <pc:sldMk cId="539651760" sldId="981"/>
            <ac:spMk id="79" creationId="{FB741491-FB0C-4FD8-809B-BE347B026C8E}"/>
          </ac:spMkLst>
        </pc:spChg>
        <pc:spChg chg="mod">
          <ac:chgData name="Benjamin Sayers" userId="c72c0fd0-f24f-4d95-a442-dab3c7b84c4b" providerId="ADAL" clId="{6A7C6493-BA29-4E3C-9879-CDA32DFB7B2A}" dt="2021-12-01T12:00:32.751" v="10"/>
          <ac:spMkLst>
            <pc:docMk/>
            <pc:sldMk cId="539651760" sldId="981"/>
            <ac:spMk id="80" creationId="{CD6803BE-B93F-4797-B1E1-391B5298D124}"/>
          </ac:spMkLst>
        </pc:spChg>
        <pc:spChg chg="mod">
          <ac:chgData name="Benjamin Sayers" userId="c72c0fd0-f24f-4d95-a442-dab3c7b84c4b" providerId="ADAL" clId="{6A7C6493-BA29-4E3C-9879-CDA32DFB7B2A}" dt="2021-12-01T12:00:32.751" v="10"/>
          <ac:spMkLst>
            <pc:docMk/>
            <pc:sldMk cId="539651760" sldId="981"/>
            <ac:spMk id="81" creationId="{AA997687-640C-4337-9324-7D657D89B703}"/>
          </ac:spMkLst>
        </pc:spChg>
        <pc:spChg chg="mod">
          <ac:chgData name="Benjamin Sayers" userId="c72c0fd0-f24f-4d95-a442-dab3c7b84c4b" providerId="ADAL" clId="{6A7C6493-BA29-4E3C-9879-CDA32DFB7B2A}" dt="2021-12-01T12:00:32.751" v="10"/>
          <ac:spMkLst>
            <pc:docMk/>
            <pc:sldMk cId="539651760" sldId="981"/>
            <ac:spMk id="82" creationId="{1A3551C5-F8A6-4E22-B250-A2AFE53B30B7}"/>
          </ac:spMkLst>
        </pc:spChg>
        <pc:spChg chg="mod">
          <ac:chgData name="Benjamin Sayers" userId="c72c0fd0-f24f-4d95-a442-dab3c7b84c4b" providerId="ADAL" clId="{6A7C6493-BA29-4E3C-9879-CDA32DFB7B2A}" dt="2021-12-01T12:00:32.751" v="10"/>
          <ac:spMkLst>
            <pc:docMk/>
            <pc:sldMk cId="539651760" sldId="981"/>
            <ac:spMk id="83" creationId="{267DF028-7A17-4B76-B077-19E10B92A100}"/>
          </ac:spMkLst>
        </pc:spChg>
        <pc:spChg chg="mod">
          <ac:chgData name="Benjamin Sayers" userId="c72c0fd0-f24f-4d95-a442-dab3c7b84c4b" providerId="ADAL" clId="{6A7C6493-BA29-4E3C-9879-CDA32DFB7B2A}" dt="2021-12-01T12:00:32.751" v="10"/>
          <ac:spMkLst>
            <pc:docMk/>
            <pc:sldMk cId="539651760" sldId="981"/>
            <ac:spMk id="84" creationId="{92E5725F-030D-4856-B84F-562A6AC1CC1C}"/>
          </ac:spMkLst>
        </pc:spChg>
        <pc:spChg chg="mod">
          <ac:chgData name="Benjamin Sayers" userId="c72c0fd0-f24f-4d95-a442-dab3c7b84c4b" providerId="ADAL" clId="{6A7C6493-BA29-4E3C-9879-CDA32DFB7B2A}" dt="2021-12-01T12:00:32.751" v="10"/>
          <ac:spMkLst>
            <pc:docMk/>
            <pc:sldMk cId="539651760" sldId="981"/>
            <ac:spMk id="85" creationId="{92507929-E7C9-4015-9FF0-DB36CC43BB34}"/>
          </ac:spMkLst>
        </pc:spChg>
        <pc:spChg chg="mod">
          <ac:chgData name="Benjamin Sayers" userId="c72c0fd0-f24f-4d95-a442-dab3c7b84c4b" providerId="ADAL" clId="{6A7C6493-BA29-4E3C-9879-CDA32DFB7B2A}" dt="2021-12-01T12:00:32.751" v="10"/>
          <ac:spMkLst>
            <pc:docMk/>
            <pc:sldMk cId="539651760" sldId="981"/>
            <ac:spMk id="86" creationId="{F8018927-BA5D-474F-B0A9-DA69C4A80DEA}"/>
          </ac:spMkLst>
        </pc:spChg>
        <pc:spChg chg="mod">
          <ac:chgData name="Benjamin Sayers" userId="c72c0fd0-f24f-4d95-a442-dab3c7b84c4b" providerId="ADAL" clId="{6A7C6493-BA29-4E3C-9879-CDA32DFB7B2A}" dt="2021-12-01T12:00:32.751" v="10"/>
          <ac:spMkLst>
            <pc:docMk/>
            <pc:sldMk cId="539651760" sldId="981"/>
            <ac:spMk id="87" creationId="{B93B76CF-860A-4076-B63A-25A5BDA216C1}"/>
          </ac:spMkLst>
        </pc:spChg>
        <pc:spChg chg="mod">
          <ac:chgData name="Benjamin Sayers" userId="c72c0fd0-f24f-4d95-a442-dab3c7b84c4b" providerId="ADAL" clId="{6A7C6493-BA29-4E3C-9879-CDA32DFB7B2A}" dt="2021-12-01T12:00:32.751" v="10"/>
          <ac:spMkLst>
            <pc:docMk/>
            <pc:sldMk cId="539651760" sldId="981"/>
            <ac:spMk id="89" creationId="{322BCB18-A05B-4B58-AB67-24EFE4E9EF0E}"/>
          </ac:spMkLst>
        </pc:spChg>
        <pc:spChg chg="mod">
          <ac:chgData name="Benjamin Sayers" userId="c72c0fd0-f24f-4d95-a442-dab3c7b84c4b" providerId="ADAL" clId="{6A7C6493-BA29-4E3C-9879-CDA32DFB7B2A}" dt="2021-12-01T12:00:32.751" v="10"/>
          <ac:spMkLst>
            <pc:docMk/>
            <pc:sldMk cId="539651760" sldId="981"/>
            <ac:spMk id="90" creationId="{4E2FDCCA-D59B-49F4-BF1C-A839A501AAFC}"/>
          </ac:spMkLst>
        </pc:spChg>
        <pc:spChg chg="mod">
          <ac:chgData name="Benjamin Sayers" userId="c72c0fd0-f24f-4d95-a442-dab3c7b84c4b" providerId="ADAL" clId="{6A7C6493-BA29-4E3C-9879-CDA32DFB7B2A}" dt="2021-12-01T12:00:32.751" v="10"/>
          <ac:spMkLst>
            <pc:docMk/>
            <pc:sldMk cId="539651760" sldId="981"/>
            <ac:spMk id="91" creationId="{277A1709-30B7-4B50-8D70-7742DB9437D6}"/>
          </ac:spMkLst>
        </pc:spChg>
        <pc:spChg chg="mod">
          <ac:chgData name="Benjamin Sayers" userId="c72c0fd0-f24f-4d95-a442-dab3c7b84c4b" providerId="ADAL" clId="{6A7C6493-BA29-4E3C-9879-CDA32DFB7B2A}" dt="2021-12-01T12:00:32.751" v="10"/>
          <ac:spMkLst>
            <pc:docMk/>
            <pc:sldMk cId="539651760" sldId="981"/>
            <ac:spMk id="92" creationId="{F3B4787A-2903-4210-B327-8B591C370A73}"/>
          </ac:spMkLst>
        </pc:spChg>
        <pc:spChg chg="mod">
          <ac:chgData name="Benjamin Sayers" userId="c72c0fd0-f24f-4d95-a442-dab3c7b84c4b" providerId="ADAL" clId="{6A7C6493-BA29-4E3C-9879-CDA32DFB7B2A}" dt="2021-12-01T12:00:32.751" v="10"/>
          <ac:spMkLst>
            <pc:docMk/>
            <pc:sldMk cId="539651760" sldId="981"/>
            <ac:spMk id="93" creationId="{5AC5838B-961B-4BFA-AAE4-E9DE97E58189}"/>
          </ac:spMkLst>
        </pc:spChg>
        <pc:spChg chg="mod">
          <ac:chgData name="Benjamin Sayers" userId="c72c0fd0-f24f-4d95-a442-dab3c7b84c4b" providerId="ADAL" clId="{6A7C6493-BA29-4E3C-9879-CDA32DFB7B2A}" dt="2021-12-01T12:00:32.751" v="10"/>
          <ac:spMkLst>
            <pc:docMk/>
            <pc:sldMk cId="539651760" sldId="981"/>
            <ac:spMk id="94" creationId="{C6C90440-279D-45C0-BE8E-93ECEE0B59D4}"/>
          </ac:spMkLst>
        </pc:spChg>
        <pc:spChg chg="mod">
          <ac:chgData name="Benjamin Sayers" userId="c72c0fd0-f24f-4d95-a442-dab3c7b84c4b" providerId="ADAL" clId="{6A7C6493-BA29-4E3C-9879-CDA32DFB7B2A}" dt="2021-12-01T12:00:32.751" v="10"/>
          <ac:spMkLst>
            <pc:docMk/>
            <pc:sldMk cId="539651760" sldId="981"/>
            <ac:spMk id="95" creationId="{D7C2A8AA-3AB9-4E97-9BB7-E3C04A7B6336}"/>
          </ac:spMkLst>
        </pc:spChg>
        <pc:spChg chg="mod">
          <ac:chgData name="Benjamin Sayers" userId="c72c0fd0-f24f-4d95-a442-dab3c7b84c4b" providerId="ADAL" clId="{6A7C6493-BA29-4E3C-9879-CDA32DFB7B2A}" dt="2021-12-01T12:00:32.751" v="10"/>
          <ac:spMkLst>
            <pc:docMk/>
            <pc:sldMk cId="539651760" sldId="981"/>
            <ac:spMk id="96" creationId="{66BEF7B9-D46B-4EFE-9685-9252715DCE75}"/>
          </ac:spMkLst>
        </pc:spChg>
        <pc:spChg chg="mod">
          <ac:chgData name="Benjamin Sayers" userId="c72c0fd0-f24f-4d95-a442-dab3c7b84c4b" providerId="ADAL" clId="{6A7C6493-BA29-4E3C-9879-CDA32DFB7B2A}" dt="2021-12-01T12:00:32.751" v="10"/>
          <ac:spMkLst>
            <pc:docMk/>
            <pc:sldMk cId="539651760" sldId="981"/>
            <ac:spMk id="167" creationId="{4B40F93F-E655-4218-BF3E-B856D528EC17}"/>
          </ac:spMkLst>
        </pc:spChg>
        <pc:spChg chg="mod">
          <ac:chgData name="Benjamin Sayers" userId="c72c0fd0-f24f-4d95-a442-dab3c7b84c4b" providerId="ADAL" clId="{6A7C6493-BA29-4E3C-9879-CDA32DFB7B2A}" dt="2021-12-01T12:00:32.751" v="10"/>
          <ac:spMkLst>
            <pc:docMk/>
            <pc:sldMk cId="539651760" sldId="981"/>
            <ac:spMk id="172" creationId="{FC517B2B-CC11-4807-BD41-2DBA2657AB6D}"/>
          </ac:spMkLst>
        </pc:spChg>
        <pc:spChg chg="mod">
          <ac:chgData name="Benjamin Sayers" userId="c72c0fd0-f24f-4d95-a442-dab3c7b84c4b" providerId="ADAL" clId="{6A7C6493-BA29-4E3C-9879-CDA32DFB7B2A}" dt="2021-12-01T12:00:32.751" v="10"/>
          <ac:spMkLst>
            <pc:docMk/>
            <pc:sldMk cId="539651760" sldId="981"/>
            <ac:spMk id="181" creationId="{F374BDCF-3ACC-4873-8D47-709A97A43C4C}"/>
          </ac:spMkLst>
        </pc:spChg>
        <pc:spChg chg="mod">
          <ac:chgData name="Benjamin Sayers" userId="c72c0fd0-f24f-4d95-a442-dab3c7b84c4b" providerId="ADAL" clId="{6A7C6493-BA29-4E3C-9879-CDA32DFB7B2A}" dt="2021-12-01T12:00:32.751" v="10"/>
          <ac:spMkLst>
            <pc:docMk/>
            <pc:sldMk cId="539651760" sldId="981"/>
            <ac:spMk id="186" creationId="{EF65B569-7148-471D-82EB-B54CD9502EB4}"/>
          </ac:spMkLst>
        </pc:spChg>
        <pc:spChg chg="mod">
          <ac:chgData name="Benjamin Sayers" userId="c72c0fd0-f24f-4d95-a442-dab3c7b84c4b" providerId="ADAL" clId="{6A7C6493-BA29-4E3C-9879-CDA32DFB7B2A}" dt="2021-12-01T12:00:32.751" v="10"/>
          <ac:spMkLst>
            <pc:docMk/>
            <pc:sldMk cId="539651760" sldId="981"/>
            <ac:spMk id="189" creationId="{A0A00CDE-ECE2-4273-8293-9A7623D89BE5}"/>
          </ac:spMkLst>
        </pc:spChg>
        <pc:spChg chg="mod">
          <ac:chgData name="Benjamin Sayers" userId="c72c0fd0-f24f-4d95-a442-dab3c7b84c4b" providerId="ADAL" clId="{6A7C6493-BA29-4E3C-9879-CDA32DFB7B2A}" dt="2021-12-01T12:00:32.751" v="10"/>
          <ac:spMkLst>
            <pc:docMk/>
            <pc:sldMk cId="539651760" sldId="981"/>
            <ac:spMk id="191" creationId="{168DB591-E4A7-4641-8780-71C1CE810FE0}"/>
          </ac:spMkLst>
        </pc:spChg>
        <pc:spChg chg="mod">
          <ac:chgData name="Benjamin Sayers" userId="c72c0fd0-f24f-4d95-a442-dab3c7b84c4b" providerId="ADAL" clId="{6A7C6493-BA29-4E3C-9879-CDA32DFB7B2A}" dt="2021-12-01T12:00:32.751" v="10"/>
          <ac:spMkLst>
            <pc:docMk/>
            <pc:sldMk cId="539651760" sldId="981"/>
            <ac:spMk id="203" creationId="{7B849EB0-729A-4351-BDA1-80F0CD383A55}"/>
          </ac:spMkLst>
        </pc:spChg>
        <pc:spChg chg="mod">
          <ac:chgData name="Benjamin Sayers" userId="c72c0fd0-f24f-4d95-a442-dab3c7b84c4b" providerId="ADAL" clId="{6A7C6493-BA29-4E3C-9879-CDA32DFB7B2A}" dt="2021-12-01T12:00:32.751" v="10"/>
          <ac:spMkLst>
            <pc:docMk/>
            <pc:sldMk cId="539651760" sldId="981"/>
            <ac:spMk id="212" creationId="{3E9F72E2-FC6E-4A5B-BAEC-4BF093F6F0B1}"/>
          </ac:spMkLst>
        </pc:spChg>
        <pc:spChg chg="mod">
          <ac:chgData name="Benjamin Sayers" userId="c72c0fd0-f24f-4d95-a442-dab3c7b84c4b" providerId="ADAL" clId="{6A7C6493-BA29-4E3C-9879-CDA32DFB7B2A}" dt="2021-12-01T12:00:32.751" v="10"/>
          <ac:spMkLst>
            <pc:docMk/>
            <pc:sldMk cId="539651760" sldId="981"/>
            <ac:spMk id="225" creationId="{C3A0F35D-77E2-41AB-A74D-DB9215D5839F}"/>
          </ac:spMkLst>
        </pc:spChg>
        <pc:spChg chg="mod">
          <ac:chgData name="Benjamin Sayers" userId="c72c0fd0-f24f-4d95-a442-dab3c7b84c4b" providerId="ADAL" clId="{6A7C6493-BA29-4E3C-9879-CDA32DFB7B2A}" dt="2021-12-01T12:00:32.751" v="10"/>
          <ac:spMkLst>
            <pc:docMk/>
            <pc:sldMk cId="539651760" sldId="981"/>
            <ac:spMk id="252" creationId="{D0AF77BF-138E-424F-905A-C2A9F4EABBD0}"/>
          </ac:spMkLst>
        </pc:spChg>
        <pc:spChg chg="mod">
          <ac:chgData name="Benjamin Sayers" userId="c72c0fd0-f24f-4d95-a442-dab3c7b84c4b" providerId="ADAL" clId="{6A7C6493-BA29-4E3C-9879-CDA32DFB7B2A}" dt="2021-12-01T12:00:32.751" v="10"/>
          <ac:spMkLst>
            <pc:docMk/>
            <pc:sldMk cId="539651760" sldId="981"/>
            <ac:spMk id="309" creationId="{F7176494-824D-4854-A7BB-FCCD143575A5}"/>
          </ac:spMkLst>
        </pc:spChg>
        <pc:spChg chg="mod">
          <ac:chgData name="Benjamin Sayers" userId="c72c0fd0-f24f-4d95-a442-dab3c7b84c4b" providerId="ADAL" clId="{6A7C6493-BA29-4E3C-9879-CDA32DFB7B2A}" dt="2021-12-01T12:00:32.751" v="10"/>
          <ac:spMkLst>
            <pc:docMk/>
            <pc:sldMk cId="539651760" sldId="981"/>
            <ac:spMk id="320" creationId="{EF001C1B-CC9A-403A-BE96-64F8280AC297}"/>
          </ac:spMkLst>
        </pc:spChg>
        <pc:spChg chg="mod">
          <ac:chgData name="Benjamin Sayers" userId="c72c0fd0-f24f-4d95-a442-dab3c7b84c4b" providerId="ADAL" clId="{6A7C6493-BA29-4E3C-9879-CDA32DFB7B2A}" dt="2021-12-01T12:00:32.751" v="10"/>
          <ac:spMkLst>
            <pc:docMk/>
            <pc:sldMk cId="539651760" sldId="981"/>
            <ac:spMk id="321" creationId="{696EB74C-F20E-4747-B1DB-15AD6E8DC399}"/>
          </ac:spMkLst>
        </pc:spChg>
        <pc:spChg chg="mod">
          <ac:chgData name="Benjamin Sayers" userId="c72c0fd0-f24f-4d95-a442-dab3c7b84c4b" providerId="ADAL" clId="{6A7C6493-BA29-4E3C-9879-CDA32DFB7B2A}" dt="2021-12-01T12:00:32.751" v="10"/>
          <ac:spMkLst>
            <pc:docMk/>
            <pc:sldMk cId="539651760" sldId="981"/>
            <ac:spMk id="323" creationId="{9244367D-6E09-4304-849C-74CA9CD9D2A0}"/>
          </ac:spMkLst>
        </pc:spChg>
        <pc:spChg chg="mod">
          <ac:chgData name="Benjamin Sayers" userId="c72c0fd0-f24f-4d95-a442-dab3c7b84c4b" providerId="ADAL" clId="{6A7C6493-BA29-4E3C-9879-CDA32DFB7B2A}" dt="2021-12-01T12:00:32.751" v="10"/>
          <ac:spMkLst>
            <pc:docMk/>
            <pc:sldMk cId="539651760" sldId="981"/>
            <ac:spMk id="324" creationId="{16A13A25-0C3A-45DF-8DF1-4E23FC61E662}"/>
          </ac:spMkLst>
        </pc:spChg>
        <pc:spChg chg="mod">
          <ac:chgData name="Benjamin Sayers" userId="c72c0fd0-f24f-4d95-a442-dab3c7b84c4b" providerId="ADAL" clId="{6A7C6493-BA29-4E3C-9879-CDA32DFB7B2A}" dt="2021-12-01T12:00:32.751" v="10"/>
          <ac:spMkLst>
            <pc:docMk/>
            <pc:sldMk cId="539651760" sldId="981"/>
            <ac:spMk id="325" creationId="{C56C7D2B-91C0-4535-B030-DFDB05C1D6B3}"/>
          </ac:spMkLst>
        </pc:spChg>
        <pc:spChg chg="mod">
          <ac:chgData name="Benjamin Sayers" userId="c72c0fd0-f24f-4d95-a442-dab3c7b84c4b" providerId="ADAL" clId="{6A7C6493-BA29-4E3C-9879-CDA32DFB7B2A}" dt="2021-12-01T12:00:32.751" v="10"/>
          <ac:spMkLst>
            <pc:docMk/>
            <pc:sldMk cId="539651760" sldId="981"/>
            <ac:spMk id="598" creationId="{7A5AAC03-8EA3-45EA-81B8-AC314807B77B}"/>
          </ac:spMkLst>
        </pc:spChg>
        <pc:grpChg chg="mod">
          <ac:chgData name="Benjamin Sayers" userId="c72c0fd0-f24f-4d95-a442-dab3c7b84c4b" providerId="ADAL" clId="{6A7C6493-BA29-4E3C-9879-CDA32DFB7B2A}" dt="2021-12-01T12:00:32.751" v="10"/>
          <ac:grpSpMkLst>
            <pc:docMk/>
            <pc:sldMk cId="539651760" sldId="981"/>
            <ac:grpSpMk id="11" creationId="{B1BBE421-0E1E-40AA-900E-B2876845E7DE}"/>
          </ac:grpSpMkLst>
        </pc:grpChg>
        <pc:grpChg chg="mod">
          <ac:chgData name="Benjamin Sayers" userId="c72c0fd0-f24f-4d95-a442-dab3c7b84c4b" providerId="ADAL" clId="{6A7C6493-BA29-4E3C-9879-CDA32DFB7B2A}" dt="2021-12-01T12:00:32.751" v="10"/>
          <ac:grpSpMkLst>
            <pc:docMk/>
            <pc:sldMk cId="539651760" sldId="981"/>
            <ac:grpSpMk id="52" creationId="{3E351E13-C3C6-430F-B77A-485771D0048E}"/>
          </ac:grpSpMkLst>
        </pc:grpChg>
        <pc:grpChg chg="mod">
          <ac:chgData name="Benjamin Sayers" userId="c72c0fd0-f24f-4d95-a442-dab3c7b84c4b" providerId="ADAL" clId="{6A7C6493-BA29-4E3C-9879-CDA32DFB7B2A}" dt="2021-12-01T12:00:32.751" v="10"/>
          <ac:grpSpMkLst>
            <pc:docMk/>
            <pc:sldMk cId="539651760" sldId="981"/>
            <ac:grpSpMk id="188" creationId="{EC3AF065-86C8-4FE2-A259-44915BCBD425}"/>
          </ac:grpSpMkLst>
        </pc:grpChg>
        <pc:grpChg chg="mod">
          <ac:chgData name="Benjamin Sayers" userId="c72c0fd0-f24f-4d95-a442-dab3c7b84c4b" providerId="ADAL" clId="{6A7C6493-BA29-4E3C-9879-CDA32DFB7B2A}" dt="2021-12-01T12:00:32.751" v="10"/>
          <ac:grpSpMkLst>
            <pc:docMk/>
            <pc:sldMk cId="539651760" sldId="981"/>
            <ac:grpSpMk id="318" creationId="{354E1245-3F8E-4C27-A43F-1B1A41648916}"/>
          </ac:grpSpMkLst>
        </pc:grpChg>
        <pc:grpChg chg="mod">
          <ac:chgData name="Benjamin Sayers" userId="c72c0fd0-f24f-4d95-a442-dab3c7b84c4b" providerId="ADAL" clId="{6A7C6493-BA29-4E3C-9879-CDA32DFB7B2A}" dt="2021-12-01T12:00:32.751" v="10"/>
          <ac:grpSpMkLst>
            <pc:docMk/>
            <pc:sldMk cId="539651760" sldId="981"/>
            <ac:grpSpMk id="319" creationId="{E0DA929F-13FF-4F07-9F28-909760ECEB3C}"/>
          </ac:grpSpMkLst>
        </pc:grpChg>
        <pc:grpChg chg="mod">
          <ac:chgData name="Benjamin Sayers" userId="c72c0fd0-f24f-4d95-a442-dab3c7b84c4b" providerId="ADAL" clId="{6A7C6493-BA29-4E3C-9879-CDA32DFB7B2A}" dt="2021-12-01T12:00:32.751" v="10"/>
          <ac:grpSpMkLst>
            <pc:docMk/>
            <pc:sldMk cId="539651760" sldId="981"/>
            <ac:grpSpMk id="322" creationId="{33AAFC3A-205D-49EA-B56A-5F3D0C59AD6A}"/>
          </ac:grpSpMkLst>
        </pc:grpChg>
        <pc:grpChg chg="mod">
          <ac:chgData name="Benjamin Sayers" userId="c72c0fd0-f24f-4d95-a442-dab3c7b84c4b" providerId="ADAL" clId="{6A7C6493-BA29-4E3C-9879-CDA32DFB7B2A}" dt="2021-12-01T12:00:32.751" v="10"/>
          <ac:grpSpMkLst>
            <pc:docMk/>
            <pc:sldMk cId="539651760" sldId="981"/>
            <ac:grpSpMk id="648" creationId="{DEF080C5-C9C5-494E-AD39-3B76F63B1D51}"/>
          </ac:grpSpMkLst>
        </pc:grpChg>
        <pc:picChg chg="mod">
          <ac:chgData name="Benjamin Sayers" userId="c72c0fd0-f24f-4d95-a442-dab3c7b84c4b" providerId="ADAL" clId="{6A7C6493-BA29-4E3C-9879-CDA32DFB7B2A}" dt="2021-12-01T12:00:32.751" v="10"/>
          <ac:picMkLst>
            <pc:docMk/>
            <pc:sldMk cId="539651760" sldId="981"/>
            <ac:picMk id="12" creationId="{F1960D38-8BD5-4BB3-B626-0736C0758DA8}"/>
          </ac:picMkLst>
        </pc:picChg>
        <pc:picChg chg="mod">
          <ac:chgData name="Benjamin Sayers" userId="c72c0fd0-f24f-4d95-a442-dab3c7b84c4b" providerId="ADAL" clId="{6A7C6493-BA29-4E3C-9879-CDA32DFB7B2A}" dt="2021-12-01T12:00:32.751" v="10"/>
          <ac:picMkLst>
            <pc:docMk/>
            <pc:sldMk cId="539651760" sldId="981"/>
            <ac:picMk id="13" creationId="{6B68A716-525E-423D-8CA1-ABEBD48230C3}"/>
          </ac:picMkLst>
        </pc:picChg>
        <pc:picChg chg="mod">
          <ac:chgData name="Benjamin Sayers" userId="c72c0fd0-f24f-4d95-a442-dab3c7b84c4b" providerId="ADAL" clId="{6A7C6493-BA29-4E3C-9879-CDA32DFB7B2A}" dt="2021-12-01T12:00:32.751" v="10"/>
          <ac:picMkLst>
            <pc:docMk/>
            <pc:sldMk cId="539651760" sldId="981"/>
            <ac:picMk id="14" creationId="{0E4A9CE3-C7EB-477B-BFCB-8A9F1E3AC957}"/>
          </ac:picMkLst>
        </pc:picChg>
        <pc:picChg chg="mod">
          <ac:chgData name="Benjamin Sayers" userId="c72c0fd0-f24f-4d95-a442-dab3c7b84c4b" providerId="ADAL" clId="{6A7C6493-BA29-4E3C-9879-CDA32DFB7B2A}" dt="2021-12-01T12:00:32.751" v="10"/>
          <ac:picMkLst>
            <pc:docMk/>
            <pc:sldMk cId="539651760" sldId="981"/>
            <ac:picMk id="15" creationId="{7E478927-ACBD-4932-A84F-7889AC5D62B4}"/>
          </ac:picMkLst>
        </pc:picChg>
        <pc:picChg chg="mod">
          <ac:chgData name="Benjamin Sayers" userId="c72c0fd0-f24f-4d95-a442-dab3c7b84c4b" providerId="ADAL" clId="{6A7C6493-BA29-4E3C-9879-CDA32DFB7B2A}" dt="2021-12-01T12:00:32.751" v="10"/>
          <ac:picMkLst>
            <pc:docMk/>
            <pc:sldMk cId="539651760" sldId="981"/>
            <ac:picMk id="16" creationId="{31E7E6EE-D2B1-4C00-B5FC-69EBA526BF52}"/>
          </ac:picMkLst>
        </pc:picChg>
        <pc:picChg chg="mod">
          <ac:chgData name="Benjamin Sayers" userId="c72c0fd0-f24f-4d95-a442-dab3c7b84c4b" providerId="ADAL" clId="{6A7C6493-BA29-4E3C-9879-CDA32DFB7B2A}" dt="2021-12-01T12:00:32.751" v="10"/>
          <ac:picMkLst>
            <pc:docMk/>
            <pc:sldMk cId="539651760" sldId="981"/>
            <ac:picMk id="190" creationId="{58EE868F-6145-403F-AF29-6DA3BF139870}"/>
          </ac:picMkLst>
        </pc:picChg>
        <pc:picChg chg="mod">
          <ac:chgData name="Benjamin Sayers" userId="c72c0fd0-f24f-4d95-a442-dab3c7b84c4b" providerId="ADAL" clId="{6A7C6493-BA29-4E3C-9879-CDA32DFB7B2A}" dt="2021-12-01T12:00:32.751" v="10"/>
          <ac:picMkLst>
            <pc:docMk/>
            <pc:sldMk cId="539651760" sldId="981"/>
            <ac:picMk id="293" creationId="{4A27D0CA-6D9B-4EE0-97EE-EB847D25E538}"/>
          </ac:picMkLst>
        </pc:picChg>
        <pc:picChg chg="mod">
          <ac:chgData name="Benjamin Sayers" userId="c72c0fd0-f24f-4d95-a442-dab3c7b84c4b" providerId="ADAL" clId="{6A7C6493-BA29-4E3C-9879-CDA32DFB7B2A}" dt="2021-12-01T12:00:32.751" v="10"/>
          <ac:picMkLst>
            <pc:docMk/>
            <pc:sldMk cId="539651760" sldId="981"/>
            <ac:picMk id="295" creationId="{A1EDD1A5-DEC0-452C-B9DE-8684C24E2C90}"/>
          </ac:picMkLst>
        </pc:picChg>
        <pc:picChg chg="mod">
          <ac:chgData name="Benjamin Sayers" userId="c72c0fd0-f24f-4d95-a442-dab3c7b84c4b" providerId="ADAL" clId="{6A7C6493-BA29-4E3C-9879-CDA32DFB7B2A}" dt="2021-12-01T12:00:32.751" v="10"/>
          <ac:picMkLst>
            <pc:docMk/>
            <pc:sldMk cId="539651760" sldId="981"/>
            <ac:picMk id="296" creationId="{DCF00355-746E-4E9D-970D-1A9AF0696D3D}"/>
          </ac:picMkLst>
        </pc:picChg>
        <pc:picChg chg="mod">
          <ac:chgData name="Benjamin Sayers" userId="c72c0fd0-f24f-4d95-a442-dab3c7b84c4b" providerId="ADAL" clId="{6A7C6493-BA29-4E3C-9879-CDA32DFB7B2A}" dt="2021-12-01T12:00:32.751" v="10"/>
          <ac:picMkLst>
            <pc:docMk/>
            <pc:sldMk cId="539651760" sldId="981"/>
            <ac:picMk id="297" creationId="{ABCF58FE-F84F-4F2C-9414-6408C732C1E8}"/>
          </ac:picMkLst>
        </pc:picChg>
        <pc:picChg chg="mod">
          <ac:chgData name="Benjamin Sayers" userId="c72c0fd0-f24f-4d95-a442-dab3c7b84c4b" providerId="ADAL" clId="{6A7C6493-BA29-4E3C-9879-CDA32DFB7B2A}" dt="2021-12-01T12:00:32.751" v="10"/>
          <ac:picMkLst>
            <pc:docMk/>
            <pc:sldMk cId="539651760" sldId="981"/>
            <ac:picMk id="298" creationId="{3ED92D76-1E7D-496A-80F9-F084EC7A2510}"/>
          </ac:picMkLst>
        </pc:picChg>
        <pc:picChg chg="mod">
          <ac:chgData name="Benjamin Sayers" userId="c72c0fd0-f24f-4d95-a442-dab3c7b84c4b" providerId="ADAL" clId="{6A7C6493-BA29-4E3C-9879-CDA32DFB7B2A}" dt="2021-12-01T12:00:32.751" v="10"/>
          <ac:picMkLst>
            <pc:docMk/>
            <pc:sldMk cId="539651760" sldId="981"/>
            <ac:picMk id="299" creationId="{18B6DE79-42ED-429E-9404-526048399CBE}"/>
          </ac:picMkLst>
        </pc:picChg>
        <pc:picChg chg="mod">
          <ac:chgData name="Benjamin Sayers" userId="c72c0fd0-f24f-4d95-a442-dab3c7b84c4b" providerId="ADAL" clId="{6A7C6493-BA29-4E3C-9879-CDA32DFB7B2A}" dt="2021-12-01T12:00:32.751" v="10"/>
          <ac:picMkLst>
            <pc:docMk/>
            <pc:sldMk cId="539651760" sldId="981"/>
            <ac:picMk id="300" creationId="{A7B8E43E-5C0A-48BA-ADE5-A2078D44B282}"/>
          </ac:picMkLst>
        </pc:picChg>
        <pc:picChg chg="mod">
          <ac:chgData name="Benjamin Sayers" userId="c72c0fd0-f24f-4d95-a442-dab3c7b84c4b" providerId="ADAL" clId="{6A7C6493-BA29-4E3C-9879-CDA32DFB7B2A}" dt="2021-12-01T12:00:32.751" v="10"/>
          <ac:picMkLst>
            <pc:docMk/>
            <pc:sldMk cId="539651760" sldId="981"/>
            <ac:picMk id="301" creationId="{2E615FEE-E1A0-48E6-93EC-A07931B5EC0F}"/>
          </ac:picMkLst>
        </pc:picChg>
        <pc:picChg chg="mod">
          <ac:chgData name="Benjamin Sayers" userId="c72c0fd0-f24f-4d95-a442-dab3c7b84c4b" providerId="ADAL" clId="{6A7C6493-BA29-4E3C-9879-CDA32DFB7B2A}" dt="2021-12-01T12:00:32.751" v="10"/>
          <ac:picMkLst>
            <pc:docMk/>
            <pc:sldMk cId="539651760" sldId="981"/>
            <ac:picMk id="302" creationId="{FB042291-EF69-435B-9E70-ADF2A045F1C7}"/>
          </ac:picMkLst>
        </pc:picChg>
        <pc:cxnChg chg="mod">
          <ac:chgData name="Benjamin Sayers" userId="c72c0fd0-f24f-4d95-a442-dab3c7b84c4b" providerId="ADAL" clId="{6A7C6493-BA29-4E3C-9879-CDA32DFB7B2A}" dt="2021-12-01T12:00:32.751" v="10"/>
          <ac:cxnSpMkLst>
            <pc:docMk/>
            <pc:sldMk cId="539651760" sldId="981"/>
            <ac:cxnSpMk id="97" creationId="{CDFA0F58-28E0-4C65-86F4-C312FF67FB8A}"/>
          </ac:cxnSpMkLst>
        </pc:cxnChg>
        <pc:cxnChg chg="mod">
          <ac:chgData name="Benjamin Sayers" userId="c72c0fd0-f24f-4d95-a442-dab3c7b84c4b" providerId="ADAL" clId="{6A7C6493-BA29-4E3C-9879-CDA32DFB7B2A}" dt="2021-12-01T12:00:32.751" v="10"/>
          <ac:cxnSpMkLst>
            <pc:docMk/>
            <pc:sldMk cId="539651760" sldId="981"/>
            <ac:cxnSpMk id="98" creationId="{1A70D673-3980-489B-A71B-CA768F363D62}"/>
          </ac:cxnSpMkLst>
        </pc:cxnChg>
        <pc:cxnChg chg="mod">
          <ac:chgData name="Benjamin Sayers" userId="c72c0fd0-f24f-4d95-a442-dab3c7b84c4b" providerId="ADAL" clId="{6A7C6493-BA29-4E3C-9879-CDA32DFB7B2A}" dt="2021-12-01T12:00:32.751" v="10"/>
          <ac:cxnSpMkLst>
            <pc:docMk/>
            <pc:sldMk cId="539651760" sldId="981"/>
            <ac:cxnSpMk id="99" creationId="{BA637966-2B5A-49AA-9332-95C8EE59002F}"/>
          </ac:cxnSpMkLst>
        </pc:cxnChg>
        <pc:cxnChg chg="mod">
          <ac:chgData name="Benjamin Sayers" userId="c72c0fd0-f24f-4d95-a442-dab3c7b84c4b" providerId="ADAL" clId="{6A7C6493-BA29-4E3C-9879-CDA32DFB7B2A}" dt="2021-12-01T12:00:32.751" v="10"/>
          <ac:cxnSpMkLst>
            <pc:docMk/>
            <pc:sldMk cId="539651760" sldId="981"/>
            <ac:cxnSpMk id="107" creationId="{9DA582D2-FA00-450E-8072-66944727D172}"/>
          </ac:cxnSpMkLst>
        </pc:cxnChg>
        <pc:cxnChg chg="mod">
          <ac:chgData name="Benjamin Sayers" userId="c72c0fd0-f24f-4d95-a442-dab3c7b84c4b" providerId="ADAL" clId="{6A7C6493-BA29-4E3C-9879-CDA32DFB7B2A}" dt="2021-12-01T12:00:32.751" v="10"/>
          <ac:cxnSpMkLst>
            <pc:docMk/>
            <pc:sldMk cId="539651760" sldId="981"/>
            <ac:cxnSpMk id="140" creationId="{8A8562A0-1FB2-4C70-A20A-C423C724C308}"/>
          </ac:cxnSpMkLst>
        </pc:cxnChg>
        <pc:cxnChg chg="mod">
          <ac:chgData name="Benjamin Sayers" userId="c72c0fd0-f24f-4d95-a442-dab3c7b84c4b" providerId="ADAL" clId="{6A7C6493-BA29-4E3C-9879-CDA32DFB7B2A}" dt="2021-12-01T12:00:32.751" v="10"/>
          <ac:cxnSpMkLst>
            <pc:docMk/>
            <pc:sldMk cId="539651760" sldId="981"/>
            <ac:cxnSpMk id="143" creationId="{9EB97CA7-E935-4F4D-B0A2-264892F1C876}"/>
          </ac:cxnSpMkLst>
        </pc:cxnChg>
        <pc:cxnChg chg="mod">
          <ac:chgData name="Benjamin Sayers" userId="c72c0fd0-f24f-4d95-a442-dab3c7b84c4b" providerId="ADAL" clId="{6A7C6493-BA29-4E3C-9879-CDA32DFB7B2A}" dt="2021-12-01T12:00:32.751" v="10"/>
          <ac:cxnSpMkLst>
            <pc:docMk/>
            <pc:sldMk cId="539651760" sldId="981"/>
            <ac:cxnSpMk id="145" creationId="{9FA3FA3A-9538-44D8-8D68-976B1F98955F}"/>
          </ac:cxnSpMkLst>
        </pc:cxnChg>
        <pc:cxnChg chg="mod">
          <ac:chgData name="Benjamin Sayers" userId="c72c0fd0-f24f-4d95-a442-dab3c7b84c4b" providerId="ADAL" clId="{6A7C6493-BA29-4E3C-9879-CDA32DFB7B2A}" dt="2021-12-01T12:00:32.751" v="10"/>
          <ac:cxnSpMkLst>
            <pc:docMk/>
            <pc:sldMk cId="539651760" sldId="981"/>
            <ac:cxnSpMk id="148" creationId="{0B64C99C-DBB1-4E00-9838-57B26CDCAB0F}"/>
          </ac:cxnSpMkLst>
        </pc:cxnChg>
        <pc:cxnChg chg="mod">
          <ac:chgData name="Benjamin Sayers" userId="c72c0fd0-f24f-4d95-a442-dab3c7b84c4b" providerId="ADAL" clId="{6A7C6493-BA29-4E3C-9879-CDA32DFB7B2A}" dt="2021-12-01T12:00:32.751" v="10"/>
          <ac:cxnSpMkLst>
            <pc:docMk/>
            <pc:sldMk cId="539651760" sldId="981"/>
            <ac:cxnSpMk id="151" creationId="{3D93F007-3FCE-414D-B8C2-CA3BBC94F5F7}"/>
          </ac:cxnSpMkLst>
        </pc:cxnChg>
        <pc:cxnChg chg="mod">
          <ac:chgData name="Benjamin Sayers" userId="c72c0fd0-f24f-4d95-a442-dab3c7b84c4b" providerId="ADAL" clId="{6A7C6493-BA29-4E3C-9879-CDA32DFB7B2A}" dt="2021-12-01T12:00:32.751" v="10"/>
          <ac:cxnSpMkLst>
            <pc:docMk/>
            <pc:sldMk cId="539651760" sldId="981"/>
            <ac:cxnSpMk id="153" creationId="{44CB958B-1B28-4C31-AA88-55201CCD143C}"/>
          </ac:cxnSpMkLst>
        </pc:cxnChg>
        <pc:cxnChg chg="mod">
          <ac:chgData name="Benjamin Sayers" userId="c72c0fd0-f24f-4d95-a442-dab3c7b84c4b" providerId="ADAL" clId="{6A7C6493-BA29-4E3C-9879-CDA32DFB7B2A}" dt="2021-12-01T12:00:32.751" v="10"/>
          <ac:cxnSpMkLst>
            <pc:docMk/>
            <pc:sldMk cId="539651760" sldId="981"/>
            <ac:cxnSpMk id="173" creationId="{C114C730-4446-4ACB-B85D-14B9F7D87E41}"/>
          </ac:cxnSpMkLst>
        </pc:cxnChg>
        <pc:cxnChg chg="mod">
          <ac:chgData name="Benjamin Sayers" userId="c72c0fd0-f24f-4d95-a442-dab3c7b84c4b" providerId="ADAL" clId="{6A7C6493-BA29-4E3C-9879-CDA32DFB7B2A}" dt="2021-12-01T12:00:32.751" v="10"/>
          <ac:cxnSpMkLst>
            <pc:docMk/>
            <pc:sldMk cId="539651760" sldId="981"/>
            <ac:cxnSpMk id="182" creationId="{3AEC3263-C765-426E-A984-3DE6495F86F6}"/>
          </ac:cxnSpMkLst>
        </pc:cxnChg>
        <pc:cxnChg chg="mod">
          <ac:chgData name="Benjamin Sayers" userId="c72c0fd0-f24f-4d95-a442-dab3c7b84c4b" providerId="ADAL" clId="{6A7C6493-BA29-4E3C-9879-CDA32DFB7B2A}" dt="2021-12-01T12:00:32.751" v="10"/>
          <ac:cxnSpMkLst>
            <pc:docMk/>
            <pc:sldMk cId="539651760" sldId="981"/>
            <ac:cxnSpMk id="184" creationId="{01C89405-5036-439B-AC59-08AB6DCCB89E}"/>
          </ac:cxnSpMkLst>
        </pc:cxnChg>
        <pc:cxnChg chg="mod">
          <ac:chgData name="Benjamin Sayers" userId="c72c0fd0-f24f-4d95-a442-dab3c7b84c4b" providerId="ADAL" clId="{6A7C6493-BA29-4E3C-9879-CDA32DFB7B2A}" dt="2021-12-01T12:00:32.751" v="10"/>
          <ac:cxnSpMkLst>
            <pc:docMk/>
            <pc:sldMk cId="539651760" sldId="981"/>
            <ac:cxnSpMk id="187" creationId="{AB8EC538-AAEA-483E-A73D-21D4234A0675}"/>
          </ac:cxnSpMkLst>
        </pc:cxnChg>
        <pc:cxnChg chg="mod">
          <ac:chgData name="Benjamin Sayers" userId="c72c0fd0-f24f-4d95-a442-dab3c7b84c4b" providerId="ADAL" clId="{6A7C6493-BA29-4E3C-9879-CDA32DFB7B2A}" dt="2021-12-01T12:00:32.751" v="10"/>
          <ac:cxnSpMkLst>
            <pc:docMk/>
            <pc:sldMk cId="539651760" sldId="981"/>
            <ac:cxnSpMk id="197" creationId="{C9198267-C41B-43A7-AC2B-8DB997F3A4C7}"/>
          </ac:cxnSpMkLst>
        </pc:cxnChg>
        <pc:cxnChg chg="mod">
          <ac:chgData name="Benjamin Sayers" userId="c72c0fd0-f24f-4d95-a442-dab3c7b84c4b" providerId="ADAL" clId="{6A7C6493-BA29-4E3C-9879-CDA32DFB7B2A}" dt="2021-12-01T12:00:32.751" v="10"/>
          <ac:cxnSpMkLst>
            <pc:docMk/>
            <pc:sldMk cId="539651760" sldId="981"/>
            <ac:cxnSpMk id="204" creationId="{E9928035-FC19-4CB2-AC69-C693596D404F}"/>
          </ac:cxnSpMkLst>
        </pc:cxnChg>
        <pc:cxnChg chg="mod">
          <ac:chgData name="Benjamin Sayers" userId="c72c0fd0-f24f-4d95-a442-dab3c7b84c4b" providerId="ADAL" clId="{6A7C6493-BA29-4E3C-9879-CDA32DFB7B2A}" dt="2021-12-01T12:00:32.751" v="10"/>
          <ac:cxnSpMkLst>
            <pc:docMk/>
            <pc:sldMk cId="539651760" sldId="981"/>
            <ac:cxnSpMk id="209" creationId="{8030356A-8403-45BE-867F-286BBFA026B1}"/>
          </ac:cxnSpMkLst>
        </pc:cxnChg>
        <pc:cxnChg chg="mod">
          <ac:chgData name="Benjamin Sayers" userId="c72c0fd0-f24f-4d95-a442-dab3c7b84c4b" providerId="ADAL" clId="{6A7C6493-BA29-4E3C-9879-CDA32DFB7B2A}" dt="2021-12-01T12:00:32.751" v="10"/>
          <ac:cxnSpMkLst>
            <pc:docMk/>
            <pc:sldMk cId="539651760" sldId="981"/>
            <ac:cxnSpMk id="215" creationId="{224224EA-D401-46B6-91B7-23AC3FF05A42}"/>
          </ac:cxnSpMkLst>
        </pc:cxnChg>
        <pc:cxnChg chg="mod">
          <ac:chgData name="Benjamin Sayers" userId="c72c0fd0-f24f-4d95-a442-dab3c7b84c4b" providerId="ADAL" clId="{6A7C6493-BA29-4E3C-9879-CDA32DFB7B2A}" dt="2021-12-01T12:00:32.751" v="10"/>
          <ac:cxnSpMkLst>
            <pc:docMk/>
            <pc:sldMk cId="539651760" sldId="981"/>
            <ac:cxnSpMk id="217" creationId="{C229317E-C1C5-43DA-AD67-D905260709A5}"/>
          </ac:cxnSpMkLst>
        </pc:cxnChg>
        <pc:cxnChg chg="mod">
          <ac:chgData name="Benjamin Sayers" userId="c72c0fd0-f24f-4d95-a442-dab3c7b84c4b" providerId="ADAL" clId="{6A7C6493-BA29-4E3C-9879-CDA32DFB7B2A}" dt="2021-12-01T12:00:32.751" v="10"/>
          <ac:cxnSpMkLst>
            <pc:docMk/>
            <pc:sldMk cId="539651760" sldId="981"/>
            <ac:cxnSpMk id="262" creationId="{4C6F0B01-77DA-43CC-B313-2BA22728B8F9}"/>
          </ac:cxnSpMkLst>
        </pc:cxnChg>
        <pc:cxnChg chg="mod">
          <ac:chgData name="Benjamin Sayers" userId="c72c0fd0-f24f-4d95-a442-dab3c7b84c4b" providerId="ADAL" clId="{6A7C6493-BA29-4E3C-9879-CDA32DFB7B2A}" dt="2021-12-01T12:00:32.751" v="10"/>
          <ac:cxnSpMkLst>
            <pc:docMk/>
            <pc:sldMk cId="539651760" sldId="981"/>
            <ac:cxnSpMk id="289" creationId="{835B31D5-72C0-4FA9-8D8F-AC9FDAA94C63}"/>
          </ac:cxnSpMkLst>
        </pc:cxnChg>
        <pc:cxnChg chg="mod">
          <ac:chgData name="Benjamin Sayers" userId="c72c0fd0-f24f-4d95-a442-dab3c7b84c4b" providerId="ADAL" clId="{6A7C6493-BA29-4E3C-9879-CDA32DFB7B2A}" dt="2021-12-01T12:00:32.751" v="10"/>
          <ac:cxnSpMkLst>
            <pc:docMk/>
            <pc:sldMk cId="539651760" sldId="981"/>
            <ac:cxnSpMk id="608" creationId="{48D5CA73-CB78-441C-B60F-995BD5BE21D5}"/>
          </ac:cxnSpMkLst>
        </pc:cxnChg>
        <pc:cxnChg chg="mod">
          <ac:chgData name="Benjamin Sayers" userId="c72c0fd0-f24f-4d95-a442-dab3c7b84c4b" providerId="ADAL" clId="{6A7C6493-BA29-4E3C-9879-CDA32DFB7B2A}" dt="2021-12-01T12:00:32.751" v="10"/>
          <ac:cxnSpMkLst>
            <pc:docMk/>
            <pc:sldMk cId="539651760" sldId="981"/>
            <ac:cxnSpMk id="645" creationId="{E2F53C29-DC9E-4373-AD57-FD0F80DC3EB0}"/>
          </ac:cxnSpMkLst>
        </pc:cxnChg>
      </pc:sldChg>
      <pc:sldChg chg="modSp modNotes">
        <pc:chgData name="Benjamin Sayers" userId="c72c0fd0-f24f-4d95-a442-dab3c7b84c4b" providerId="ADAL" clId="{6A7C6493-BA29-4E3C-9879-CDA32DFB7B2A}" dt="2021-12-01T12:00:32.751" v="10"/>
        <pc:sldMkLst>
          <pc:docMk/>
          <pc:sldMk cId="2847674885" sldId="983"/>
        </pc:sldMkLst>
        <pc:spChg chg="mod">
          <ac:chgData name="Benjamin Sayers" userId="c72c0fd0-f24f-4d95-a442-dab3c7b84c4b" providerId="ADAL" clId="{6A7C6493-BA29-4E3C-9879-CDA32DFB7B2A}" dt="2021-12-01T12:00:32.751" v="10"/>
          <ac:spMkLst>
            <pc:docMk/>
            <pc:sldMk cId="2847674885" sldId="983"/>
            <ac:spMk id="21" creationId="{FE110D5B-8B57-482A-8951-83CCD393C1D3}"/>
          </ac:spMkLst>
        </pc:spChg>
        <pc:spChg chg="mod">
          <ac:chgData name="Benjamin Sayers" userId="c72c0fd0-f24f-4d95-a442-dab3c7b84c4b" providerId="ADAL" clId="{6A7C6493-BA29-4E3C-9879-CDA32DFB7B2A}" dt="2021-12-01T12:00:32.751" v="10"/>
          <ac:spMkLst>
            <pc:docMk/>
            <pc:sldMk cId="2847674885" sldId="983"/>
            <ac:spMk id="22" creationId="{4653BB7D-E2D2-48A7-A09D-40E8D60EAF77}"/>
          </ac:spMkLst>
        </pc:spChg>
        <pc:spChg chg="mod">
          <ac:chgData name="Benjamin Sayers" userId="c72c0fd0-f24f-4d95-a442-dab3c7b84c4b" providerId="ADAL" clId="{6A7C6493-BA29-4E3C-9879-CDA32DFB7B2A}" dt="2021-12-01T12:00:32.751" v="10"/>
          <ac:spMkLst>
            <pc:docMk/>
            <pc:sldMk cId="2847674885" sldId="983"/>
            <ac:spMk id="32" creationId="{A019D1CA-8672-4A6A-B7D7-FF698A806500}"/>
          </ac:spMkLst>
        </pc:spChg>
        <pc:spChg chg="mod">
          <ac:chgData name="Benjamin Sayers" userId="c72c0fd0-f24f-4d95-a442-dab3c7b84c4b" providerId="ADAL" clId="{6A7C6493-BA29-4E3C-9879-CDA32DFB7B2A}" dt="2021-12-01T12:00:32.751" v="10"/>
          <ac:spMkLst>
            <pc:docMk/>
            <pc:sldMk cId="2847674885" sldId="983"/>
            <ac:spMk id="35" creationId="{840386E3-9A5C-400C-8DA3-4FD99CAF3ECF}"/>
          </ac:spMkLst>
        </pc:spChg>
        <pc:spChg chg="mod">
          <ac:chgData name="Benjamin Sayers" userId="c72c0fd0-f24f-4d95-a442-dab3c7b84c4b" providerId="ADAL" clId="{6A7C6493-BA29-4E3C-9879-CDA32DFB7B2A}" dt="2021-12-01T12:00:32.751" v="10"/>
          <ac:spMkLst>
            <pc:docMk/>
            <pc:sldMk cId="2847674885" sldId="983"/>
            <ac:spMk id="38" creationId="{8188FC65-7845-4A15-B694-EF3F2B61BB37}"/>
          </ac:spMkLst>
        </pc:spChg>
        <pc:spChg chg="mod">
          <ac:chgData name="Benjamin Sayers" userId="c72c0fd0-f24f-4d95-a442-dab3c7b84c4b" providerId="ADAL" clId="{6A7C6493-BA29-4E3C-9879-CDA32DFB7B2A}" dt="2021-12-01T12:00:32.751" v="10"/>
          <ac:spMkLst>
            <pc:docMk/>
            <pc:sldMk cId="2847674885" sldId="983"/>
            <ac:spMk id="41" creationId="{31DE1263-467E-49E0-8BF6-681FDDCC9A3C}"/>
          </ac:spMkLst>
        </pc:spChg>
        <pc:spChg chg="mod">
          <ac:chgData name="Benjamin Sayers" userId="c72c0fd0-f24f-4d95-a442-dab3c7b84c4b" providerId="ADAL" clId="{6A7C6493-BA29-4E3C-9879-CDA32DFB7B2A}" dt="2021-12-01T12:00:32.751" v="10"/>
          <ac:spMkLst>
            <pc:docMk/>
            <pc:sldMk cId="2847674885" sldId="983"/>
            <ac:spMk id="42" creationId="{6FAC761D-75E5-4631-8D9A-114AACA6655A}"/>
          </ac:spMkLst>
        </pc:spChg>
        <pc:spChg chg="mod">
          <ac:chgData name="Benjamin Sayers" userId="c72c0fd0-f24f-4d95-a442-dab3c7b84c4b" providerId="ADAL" clId="{6A7C6493-BA29-4E3C-9879-CDA32DFB7B2A}" dt="2021-12-01T12:00:32.751" v="10"/>
          <ac:spMkLst>
            <pc:docMk/>
            <pc:sldMk cId="2847674885" sldId="983"/>
            <ac:spMk id="64" creationId="{40B0CF0E-8335-4AF6-BB76-541DBB4897BA}"/>
          </ac:spMkLst>
        </pc:spChg>
        <pc:spChg chg="mod">
          <ac:chgData name="Benjamin Sayers" userId="c72c0fd0-f24f-4d95-a442-dab3c7b84c4b" providerId="ADAL" clId="{6A7C6493-BA29-4E3C-9879-CDA32DFB7B2A}" dt="2021-12-01T12:00:32.751" v="10"/>
          <ac:spMkLst>
            <pc:docMk/>
            <pc:sldMk cId="2847674885" sldId="983"/>
            <ac:spMk id="65" creationId="{D6EF4BB1-0A22-42DF-8382-3BC36D8E9846}"/>
          </ac:spMkLst>
        </pc:spChg>
        <pc:spChg chg="mod">
          <ac:chgData name="Benjamin Sayers" userId="c72c0fd0-f24f-4d95-a442-dab3c7b84c4b" providerId="ADAL" clId="{6A7C6493-BA29-4E3C-9879-CDA32DFB7B2A}" dt="2021-12-01T12:00:32.751" v="10"/>
          <ac:spMkLst>
            <pc:docMk/>
            <pc:sldMk cId="2847674885" sldId="983"/>
            <ac:spMk id="66" creationId="{2FDF73C7-F141-4925-A7D2-2AC24F4592DE}"/>
          </ac:spMkLst>
        </pc:spChg>
        <pc:spChg chg="mod">
          <ac:chgData name="Benjamin Sayers" userId="c72c0fd0-f24f-4d95-a442-dab3c7b84c4b" providerId="ADAL" clId="{6A7C6493-BA29-4E3C-9879-CDA32DFB7B2A}" dt="2021-12-01T12:00:32.751" v="10"/>
          <ac:spMkLst>
            <pc:docMk/>
            <pc:sldMk cId="2847674885" sldId="983"/>
            <ac:spMk id="67" creationId="{F77EC322-1A5F-43AF-8502-5275D6030B0B}"/>
          </ac:spMkLst>
        </pc:spChg>
        <pc:spChg chg="mod">
          <ac:chgData name="Benjamin Sayers" userId="c72c0fd0-f24f-4d95-a442-dab3c7b84c4b" providerId="ADAL" clId="{6A7C6493-BA29-4E3C-9879-CDA32DFB7B2A}" dt="2021-12-01T12:00:32.751" v="10"/>
          <ac:spMkLst>
            <pc:docMk/>
            <pc:sldMk cId="2847674885" sldId="983"/>
            <ac:spMk id="69" creationId="{1735220E-F83E-4F21-9C96-8330CE7BA5F1}"/>
          </ac:spMkLst>
        </pc:spChg>
        <pc:spChg chg="mod">
          <ac:chgData name="Benjamin Sayers" userId="c72c0fd0-f24f-4d95-a442-dab3c7b84c4b" providerId="ADAL" clId="{6A7C6493-BA29-4E3C-9879-CDA32DFB7B2A}" dt="2021-12-01T12:00:32.751" v="10"/>
          <ac:spMkLst>
            <pc:docMk/>
            <pc:sldMk cId="2847674885" sldId="983"/>
            <ac:spMk id="74" creationId="{3A16D1D4-B41F-47D9-A46C-C4D7D33CF1E4}"/>
          </ac:spMkLst>
        </pc:spChg>
        <pc:spChg chg="mod">
          <ac:chgData name="Benjamin Sayers" userId="c72c0fd0-f24f-4d95-a442-dab3c7b84c4b" providerId="ADAL" clId="{6A7C6493-BA29-4E3C-9879-CDA32DFB7B2A}" dt="2021-12-01T12:00:32.751" v="10"/>
          <ac:spMkLst>
            <pc:docMk/>
            <pc:sldMk cId="2847674885" sldId="983"/>
            <ac:spMk id="75" creationId="{C1524989-759F-4503-949A-DF2431B6FB4A}"/>
          </ac:spMkLst>
        </pc:spChg>
        <pc:spChg chg="mod">
          <ac:chgData name="Benjamin Sayers" userId="c72c0fd0-f24f-4d95-a442-dab3c7b84c4b" providerId="ADAL" clId="{6A7C6493-BA29-4E3C-9879-CDA32DFB7B2A}" dt="2021-12-01T12:00:32.751" v="10"/>
          <ac:spMkLst>
            <pc:docMk/>
            <pc:sldMk cId="2847674885" sldId="983"/>
            <ac:spMk id="76" creationId="{9DCDEBF1-614C-45D9-9E10-B45EC09368D8}"/>
          </ac:spMkLst>
        </pc:spChg>
        <pc:spChg chg="mod">
          <ac:chgData name="Benjamin Sayers" userId="c72c0fd0-f24f-4d95-a442-dab3c7b84c4b" providerId="ADAL" clId="{6A7C6493-BA29-4E3C-9879-CDA32DFB7B2A}" dt="2021-12-01T12:00:32.751" v="10"/>
          <ac:spMkLst>
            <pc:docMk/>
            <pc:sldMk cId="2847674885" sldId="983"/>
            <ac:spMk id="77" creationId="{9DC17117-1517-49E6-910E-9A10C190FA09}"/>
          </ac:spMkLst>
        </pc:spChg>
        <pc:grpChg chg="mod">
          <ac:chgData name="Benjamin Sayers" userId="c72c0fd0-f24f-4d95-a442-dab3c7b84c4b" providerId="ADAL" clId="{6A7C6493-BA29-4E3C-9879-CDA32DFB7B2A}" dt="2021-12-01T12:00:32.751" v="10"/>
          <ac:grpSpMkLst>
            <pc:docMk/>
            <pc:sldMk cId="2847674885" sldId="983"/>
            <ac:grpSpMk id="20" creationId="{3A8CE0DE-AECA-49AB-8184-94EC3BD1A248}"/>
          </ac:grpSpMkLst>
        </pc:grpChg>
        <pc:grpChg chg="mod">
          <ac:chgData name="Benjamin Sayers" userId="c72c0fd0-f24f-4d95-a442-dab3c7b84c4b" providerId="ADAL" clId="{6A7C6493-BA29-4E3C-9879-CDA32DFB7B2A}" dt="2021-12-01T12:00:32.751" v="10"/>
          <ac:grpSpMkLst>
            <pc:docMk/>
            <pc:sldMk cId="2847674885" sldId="983"/>
            <ac:grpSpMk id="30" creationId="{CCD6B6EC-BF66-46AB-AEF0-B818E2F452BD}"/>
          </ac:grpSpMkLst>
        </pc:grpChg>
        <pc:grpChg chg="mod">
          <ac:chgData name="Benjamin Sayers" userId="c72c0fd0-f24f-4d95-a442-dab3c7b84c4b" providerId="ADAL" clId="{6A7C6493-BA29-4E3C-9879-CDA32DFB7B2A}" dt="2021-12-01T12:00:32.751" v="10"/>
          <ac:grpSpMkLst>
            <pc:docMk/>
            <pc:sldMk cId="2847674885" sldId="983"/>
            <ac:grpSpMk id="31" creationId="{4C98711A-CE5B-4B77-9734-1549DBECC903}"/>
          </ac:grpSpMkLst>
        </pc:grpChg>
        <pc:grpChg chg="mod">
          <ac:chgData name="Benjamin Sayers" userId="c72c0fd0-f24f-4d95-a442-dab3c7b84c4b" providerId="ADAL" clId="{6A7C6493-BA29-4E3C-9879-CDA32DFB7B2A}" dt="2021-12-01T12:00:32.751" v="10"/>
          <ac:grpSpMkLst>
            <pc:docMk/>
            <pc:sldMk cId="2847674885" sldId="983"/>
            <ac:grpSpMk id="36" creationId="{4114625A-9703-40DB-9121-03F6655F41A8}"/>
          </ac:grpSpMkLst>
        </pc:grpChg>
        <pc:picChg chg="mod">
          <ac:chgData name="Benjamin Sayers" userId="c72c0fd0-f24f-4d95-a442-dab3c7b84c4b" providerId="ADAL" clId="{6A7C6493-BA29-4E3C-9879-CDA32DFB7B2A}" dt="2021-12-01T12:00:32.751" v="10"/>
          <ac:picMkLst>
            <pc:docMk/>
            <pc:sldMk cId="2847674885" sldId="983"/>
            <ac:picMk id="43" creationId="{30C1D798-A13D-41BE-8CF1-5A7B096D18EA}"/>
          </ac:picMkLst>
        </pc:picChg>
        <pc:picChg chg="mod">
          <ac:chgData name="Benjamin Sayers" userId="c72c0fd0-f24f-4d95-a442-dab3c7b84c4b" providerId="ADAL" clId="{6A7C6493-BA29-4E3C-9879-CDA32DFB7B2A}" dt="2021-12-01T12:00:32.751" v="10"/>
          <ac:picMkLst>
            <pc:docMk/>
            <pc:sldMk cId="2847674885" sldId="983"/>
            <ac:picMk id="45" creationId="{E3A3AE53-7071-4110-B051-11D362B71971}"/>
          </ac:picMkLst>
        </pc:picChg>
        <pc:picChg chg="mod">
          <ac:chgData name="Benjamin Sayers" userId="c72c0fd0-f24f-4d95-a442-dab3c7b84c4b" providerId="ADAL" clId="{6A7C6493-BA29-4E3C-9879-CDA32DFB7B2A}" dt="2021-12-01T12:00:32.751" v="10"/>
          <ac:picMkLst>
            <pc:docMk/>
            <pc:sldMk cId="2847674885" sldId="983"/>
            <ac:picMk id="47" creationId="{1B57ECB3-4350-404D-A67F-0B14DFEF5B49}"/>
          </ac:picMkLst>
        </pc:picChg>
        <pc:picChg chg="mod">
          <ac:chgData name="Benjamin Sayers" userId="c72c0fd0-f24f-4d95-a442-dab3c7b84c4b" providerId="ADAL" clId="{6A7C6493-BA29-4E3C-9879-CDA32DFB7B2A}" dt="2021-12-01T12:00:32.751" v="10"/>
          <ac:picMkLst>
            <pc:docMk/>
            <pc:sldMk cId="2847674885" sldId="983"/>
            <ac:picMk id="48" creationId="{C549650F-87CF-4CC5-8A53-8EF40A0D938A}"/>
          </ac:picMkLst>
        </pc:picChg>
        <pc:picChg chg="mod">
          <ac:chgData name="Benjamin Sayers" userId="c72c0fd0-f24f-4d95-a442-dab3c7b84c4b" providerId="ADAL" clId="{6A7C6493-BA29-4E3C-9879-CDA32DFB7B2A}" dt="2021-12-01T12:00:32.751" v="10"/>
          <ac:picMkLst>
            <pc:docMk/>
            <pc:sldMk cId="2847674885" sldId="983"/>
            <ac:picMk id="51" creationId="{063D675F-F71A-4A48-82AF-DFEDE2655F91}"/>
          </ac:picMkLst>
        </pc:picChg>
        <pc:picChg chg="mod">
          <ac:chgData name="Benjamin Sayers" userId="c72c0fd0-f24f-4d95-a442-dab3c7b84c4b" providerId="ADAL" clId="{6A7C6493-BA29-4E3C-9879-CDA32DFB7B2A}" dt="2021-12-01T12:00:32.751" v="10"/>
          <ac:picMkLst>
            <pc:docMk/>
            <pc:sldMk cId="2847674885" sldId="983"/>
            <ac:picMk id="57" creationId="{AD5BEB14-9E4D-4041-8F35-4C18CFB2ED33}"/>
          </ac:picMkLst>
        </pc:picChg>
        <pc:picChg chg="mod">
          <ac:chgData name="Benjamin Sayers" userId="c72c0fd0-f24f-4d95-a442-dab3c7b84c4b" providerId="ADAL" clId="{6A7C6493-BA29-4E3C-9879-CDA32DFB7B2A}" dt="2021-12-01T12:00:32.751" v="10"/>
          <ac:picMkLst>
            <pc:docMk/>
            <pc:sldMk cId="2847674885" sldId="983"/>
            <ac:picMk id="58" creationId="{E5FAC101-C628-473A-AF64-044FC36554D5}"/>
          </ac:picMkLst>
        </pc:picChg>
        <pc:picChg chg="mod">
          <ac:chgData name="Benjamin Sayers" userId="c72c0fd0-f24f-4d95-a442-dab3c7b84c4b" providerId="ADAL" clId="{6A7C6493-BA29-4E3C-9879-CDA32DFB7B2A}" dt="2021-12-01T12:00:32.751" v="10"/>
          <ac:picMkLst>
            <pc:docMk/>
            <pc:sldMk cId="2847674885" sldId="983"/>
            <ac:picMk id="61" creationId="{E0DCAADD-0B5E-42B6-AA9A-96C892490CA8}"/>
          </ac:picMkLst>
        </pc:picChg>
        <pc:picChg chg="mod">
          <ac:chgData name="Benjamin Sayers" userId="c72c0fd0-f24f-4d95-a442-dab3c7b84c4b" providerId="ADAL" clId="{6A7C6493-BA29-4E3C-9879-CDA32DFB7B2A}" dt="2021-12-01T12:00:32.751" v="10"/>
          <ac:picMkLst>
            <pc:docMk/>
            <pc:sldMk cId="2847674885" sldId="983"/>
            <ac:picMk id="62" creationId="{49BE1ED1-8FFA-4140-92CB-D72B4F717416}"/>
          </ac:picMkLst>
        </pc:picChg>
        <pc:cxnChg chg="mod">
          <ac:chgData name="Benjamin Sayers" userId="c72c0fd0-f24f-4d95-a442-dab3c7b84c4b" providerId="ADAL" clId="{6A7C6493-BA29-4E3C-9879-CDA32DFB7B2A}" dt="2021-12-01T12:00:32.751" v="10"/>
          <ac:cxnSpMkLst>
            <pc:docMk/>
            <pc:sldMk cId="2847674885" sldId="983"/>
            <ac:cxnSpMk id="78" creationId="{FACB7F9D-8CDA-450B-962C-B9F319E1BB22}"/>
          </ac:cxnSpMkLst>
        </pc:cxnChg>
        <pc:cxnChg chg="mod">
          <ac:chgData name="Benjamin Sayers" userId="c72c0fd0-f24f-4d95-a442-dab3c7b84c4b" providerId="ADAL" clId="{6A7C6493-BA29-4E3C-9879-CDA32DFB7B2A}" dt="2021-12-01T12:00:32.751" v="10"/>
          <ac:cxnSpMkLst>
            <pc:docMk/>
            <pc:sldMk cId="2847674885" sldId="983"/>
            <ac:cxnSpMk id="79" creationId="{37B33611-D620-4E77-AFD7-98287A8E1D15}"/>
          </ac:cxnSpMkLst>
        </pc:cxnChg>
        <pc:cxnChg chg="mod">
          <ac:chgData name="Benjamin Sayers" userId="c72c0fd0-f24f-4d95-a442-dab3c7b84c4b" providerId="ADAL" clId="{6A7C6493-BA29-4E3C-9879-CDA32DFB7B2A}" dt="2021-12-01T12:00:32.751" v="10"/>
          <ac:cxnSpMkLst>
            <pc:docMk/>
            <pc:sldMk cId="2847674885" sldId="983"/>
            <ac:cxnSpMk id="80" creationId="{5F02C73B-1BB2-4746-9D48-7B711D31A35B}"/>
          </ac:cxnSpMkLst>
        </pc:cxnChg>
        <pc:cxnChg chg="mod">
          <ac:chgData name="Benjamin Sayers" userId="c72c0fd0-f24f-4d95-a442-dab3c7b84c4b" providerId="ADAL" clId="{6A7C6493-BA29-4E3C-9879-CDA32DFB7B2A}" dt="2021-12-01T12:00:32.751" v="10"/>
          <ac:cxnSpMkLst>
            <pc:docMk/>
            <pc:sldMk cId="2847674885" sldId="983"/>
            <ac:cxnSpMk id="81" creationId="{CB2F82D9-1368-4480-8BAE-F42B4A4A5FDF}"/>
          </ac:cxnSpMkLst>
        </pc:cxnChg>
      </pc:sldChg>
      <pc:sldChg chg="modSp modNotes">
        <pc:chgData name="Benjamin Sayers" userId="c72c0fd0-f24f-4d95-a442-dab3c7b84c4b" providerId="ADAL" clId="{6A7C6493-BA29-4E3C-9879-CDA32DFB7B2A}" dt="2021-12-01T12:00:32.751" v="10"/>
        <pc:sldMkLst>
          <pc:docMk/>
          <pc:sldMk cId="2683369779" sldId="984"/>
        </pc:sldMkLst>
        <pc:spChg chg="mod">
          <ac:chgData name="Benjamin Sayers" userId="c72c0fd0-f24f-4d95-a442-dab3c7b84c4b" providerId="ADAL" clId="{6A7C6493-BA29-4E3C-9879-CDA32DFB7B2A}" dt="2021-12-01T12:00:32.751" v="10"/>
          <ac:spMkLst>
            <pc:docMk/>
            <pc:sldMk cId="2683369779" sldId="984"/>
            <ac:spMk id="100" creationId="{A66B0B2A-050F-462D-B8B8-2A944D50A0F2}"/>
          </ac:spMkLst>
        </pc:spChg>
        <pc:spChg chg="mod">
          <ac:chgData name="Benjamin Sayers" userId="c72c0fd0-f24f-4d95-a442-dab3c7b84c4b" providerId="ADAL" clId="{6A7C6493-BA29-4E3C-9879-CDA32DFB7B2A}" dt="2021-12-01T12:00:32.751" v="10"/>
          <ac:spMkLst>
            <pc:docMk/>
            <pc:sldMk cId="2683369779" sldId="984"/>
            <ac:spMk id="101" creationId="{257A96A1-3227-45F2-A5D7-152E2443395F}"/>
          </ac:spMkLst>
        </pc:spChg>
        <pc:spChg chg="mod">
          <ac:chgData name="Benjamin Sayers" userId="c72c0fd0-f24f-4d95-a442-dab3c7b84c4b" providerId="ADAL" clId="{6A7C6493-BA29-4E3C-9879-CDA32DFB7B2A}" dt="2021-12-01T12:00:32.751" v="10"/>
          <ac:spMkLst>
            <pc:docMk/>
            <pc:sldMk cId="2683369779" sldId="984"/>
            <ac:spMk id="104" creationId="{CF04270F-255C-42C2-BD97-74DD5F219CE3}"/>
          </ac:spMkLst>
        </pc:spChg>
        <pc:spChg chg="mod">
          <ac:chgData name="Benjamin Sayers" userId="c72c0fd0-f24f-4d95-a442-dab3c7b84c4b" providerId="ADAL" clId="{6A7C6493-BA29-4E3C-9879-CDA32DFB7B2A}" dt="2021-12-01T12:00:32.751" v="10"/>
          <ac:spMkLst>
            <pc:docMk/>
            <pc:sldMk cId="2683369779" sldId="984"/>
            <ac:spMk id="105" creationId="{59795E41-8F12-45DD-B5B7-F6EEC5059E3B}"/>
          </ac:spMkLst>
        </pc:spChg>
        <pc:spChg chg="mod">
          <ac:chgData name="Benjamin Sayers" userId="c72c0fd0-f24f-4d95-a442-dab3c7b84c4b" providerId="ADAL" clId="{6A7C6493-BA29-4E3C-9879-CDA32DFB7B2A}" dt="2021-12-01T12:00:32.751" v="10"/>
          <ac:spMkLst>
            <pc:docMk/>
            <pc:sldMk cId="2683369779" sldId="984"/>
            <ac:spMk id="106" creationId="{6754CCFA-FC13-47F5-9653-23A5ED7F8B52}"/>
          </ac:spMkLst>
        </pc:spChg>
        <pc:spChg chg="mod">
          <ac:chgData name="Benjamin Sayers" userId="c72c0fd0-f24f-4d95-a442-dab3c7b84c4b" providerId="ADAL" clId="{6A7C6493-BA29-4E3C-9879-CDA32DFB7B2A}" dt="2021-12-01T12:00:32.751" v="10"/>
          <ac:spMkLst>
            <pc:docMk/>
            <pc:sldMk cId="2683369779" sldId="984"/>
            <ac:spMk id="108" creationId="{49D979B5-B1C3-4329-93D0-E4479214D80F}"/>
          </ac:spMkLst>
        </pc:spChg>
        <pc:spChg chg="mod">
          <ac:chgData name="Benjamin Sayers" userId="c72c0fd0-f24f-4d95-a442-dab3c7b84c4b" providerId="ADAL" clId="{6A7C6493-BA29-4E3C-9879-CDA32DFB7B2A}" dt="2021-12-01T12:00:32.751" v="10"/>
          <ac:spMkLst>
            <pc:docMk/>
            <pc:sldMk cId="2683369779" sldId="984"/>
            <ac:spMk id="109" creationId="{5B1CDB7A-4EF5-445E-9458-273517E1906F}"/>
          </ac:spMkLst>
        </pc:spChg>
        <pc:spChg chg="mod">
          <ac:chgData name="Benjamin Sayers" userId="c72c0fd0-f24f-4d95-a442-dab3c7b84c4b" providerId="ADAL" clId="{6A7C6493-BA29-4E3C-9879-CDA32DFB7B2A}" dt="2021-12-01T12:00:32.751" v="10"/>
          <ac:spMkLst>
            <pc:docMk/>
            <pc:sldMk cId="2683369779" sldId="984"/>
            <ac:spMk id="112" creationId="{9FAA6F48-3F2F-4469-A847-A81DBCFB164A}"/>
          </ac:spMkLst>
        </pc:spChg>
        <pc:spChg chg="mod">
          <ac:chgData name="Benjamin Sayers" userId="c72c0fd0-f24f-4d95-a442-dab3c7b84c4b" providerId="ADAL" clId="{6A7C6493-BA29-4E3C-9879-CDA32DFB7B2A}" dt="2021-12-01T12:00:32.751" v="10"/>
          <ac:spMkLst>
            <pc:docMk/>
            <pc:sldMk cId="2683369779" sldId="984"/>
            <ac:spMk id="113" creationId="{9A565D0B-CD0E-4334-A7F6-CDDEB879A627}"/>
          </ac:spMkLst>
        </pc:spChg>
        <pc:spChg chg="mod">
          <ac:chgData name="Benjamin Sayers" userId="c72c0fd0-f24f-4d95-a442-dab3c7b84c4b" providerId="ADAL" clId="{6A7C6493-BA29-4E3C-9879-CDA32DFB7B2A}" dt="2021-12-01T12:00:32.751" v="10"/>
          <ac:spMkLst>
            <pc:docMk/>
            <pc:sldMk cId="2683369779" sldId="984"/>
            <ac:spMk id="115" creationId="{047CF5C2-494E-49F1-8EED-4CED517B6A3C}"/>
          </ac:spMkLst>
        </pc:spChg>
        <pc:spChg chg="mod">
          <ac:chgData name="Benjamin Sayers" userId="c72c0fd0-f24f-4d95-a442-dab3c7b84c4b" providerId="ADAL" clId="{6A7C6493-BA29-4E3C-9879-CDA32DFB7B2A}" dt="2021-12-01T12:00:32.751" v="10"/>
          <ac:spMkLst>
            <pc:docMk/>
            <pc:sldMk cId="2683369779" sldId="984"/>
            <ac:spMk id="116" creationId="{839A6B96-293C-4EAF-9F61-9119513FDAA3}"/>
          </ac:spMkLst>
        </pc:spChg>
        <pc:spChg chg="mod">
          <ac:chgData name="Benjamin Sayers" userId="c72c0fd0-f24f-4d95-a442-dab3c7b84c4b" providerId="ADAL" clId="{6A7C6493-BA29-4E3C-9879-CDA32DFB7B2A}" dt="2021-12-01T12:00:32.751" v="10"/>
          <ac:spMkLst>
            <pc:docMk/>
            <pc:sldMk cId="2683369779" sldId="984"/>
            <ac:spMk id="117" creationId="{31652A6C-93CF-4C72-AD5B-8DAF17346C4B}"/>
          </ac:spMkLst>
        </pc:spChg>
        <pc:spChg chg="mod">
          <ac:chgData name="Benjamin Sayers" userId="c72c0fd0-f24f-4d95-a442-dab3c7b84c4b" providerId="ADAL" clId="{6A7C6493-BA29-4E3C-9879-CDA32DFB7B2A}" dt="2021-12-01T12:00:32.751" v="10"/>
          <ac:spMkLst>
            <pc:docMk/>
            <pc:sldMk cId="2683369779" sldId="984"/>
            <ac:spMk id="118" creationId="{6333D6DA-B2F0-4DD2-81D7-B593E69D3E93}"/>
          </ac:spMkLst>
        </pc:spChg>
        <pc:spChg chg="mod">
          <ac:chgData name="Benjamin Sayers" userId="c72c0fd0-f24f-4d95-a442-dab3c7b84c4b" providerId="ADAL" clId="{6A7C6493-BA29-4E3C-9879-CDA32DFB7B2A}" dt="2021-12-01T12:00:32.751" v="10"/>
          <ac:spMkLst>
            <pc:docMk/>
            <pc:sldMk cId="2683369779" sldId="984"/>
            <ac:spMk id="121" creationId="{9BEF486B-E0A3-46EF-85D4-3F72E3D6AFC4}"/>
          </ac:spMkLst>
        </pc:spChg>
        <pc:spChg chg="mod">
          <ac:chgData name="Benjamin Sayers" userId="c72c0fd0-f24f-4d95-a442-dab3c7b84c4b" providerId="ADAL" clId="{6A7C6493-BA29-4E3C-9879-CDA32DFB7B2A}" dt="2021-12-01T12:00:32.751" v="10"/>
          <ac:spMkLst>
            <pc:docMk/>
            <pc:sldMk cId="2683369779" sldId="984"/>
            <ac:spMk id="122" creationId="{C293316A-E88F-4604-BBC8-CA458C64C377}"/>
          </ac:spMkLst>
        </pc:spChg>
        <pc:spChg chg="mod">
          <ac:chgData name="Benjamin Sayers" userId="c72c0fd0-f24f-4d95-a442-dab3c7b84c4b" providerId="ADAL" clId="{6A7C6493-BA29-4E3C-9879-CDA32DFB7B2A}" dt="2021-12-01T12:00:32.751" v="10"/>
          <ac:spMkLst>
            <pc:docMk/>
            <pc:sldMk cId="2683369779" sldId="984"/>
            <ac:spMk id="124" creationId="{75C89F04-2714-4751-AC9E-A36346F88CEB}"/>
          </ac:spMkLst>
        </pc:spChg>
        <pc:spChg chg="mod">
          <ac:chgData name="Benjamin Sayers" userId="c72c0fd0-f24f-4d95-a442-dab3c7b84c4b" providerId="ADAL" clId="{6A7C6493-BA29-4E3C-9879-CDA32DFB7B2A}" dt="2021-12-01T12:00:32.751" v="10"/>
          <ac:spMkLst>
            <pc:docMk/>
            <pc:sldMk cId="2683369779" sldId="984"/>
            <ac:spMk id="125" creationId="{6E72CF74-F807-4811-84EE-5951611EF2CE}"/>
          </ac:spMkLst>
        </pc:spChg>
        <pc:spChg chg="mod">
          <ac:chgData name="Benjamin Sayers" userId="c72c0fd0-f24f-4d95-a442-dab3c7b84c4b" providerId="ADAL" clId="{6A7C6493-BA29-4E3C-9879-CDA32DFB7B2A}" dt="2021-12-01T12:00:32.751" v="10"/>
          <ac:spMkLst>
            <pc:docMk/>
            <pc:sldMk cId="2683369779" sldId="984"/>
            <ac:spMk id="126" creationId="{222557E9-E2D6-4E50-BFB5-01667CA2F456}"/>
          </ac:spMkLst>
        </pc:spChg>
        <pc:spChg chg="mod">
          <ac:chgData name="Benjamin Sayers" userId="c72c0fd0-f24f-4d95-a442-dab3c7b84c4b" providerId="ADAL" clId="{6A7C6493-BA29-4E3C-9879-CDA32DFB7B2A}" dt="2021-12-01T12:00:32.751" v="10"/>
          <ac:spMkLst>
            <pc:docMk/>
            <pc:sldMk cId="2683369779" sldId="984"/>
            <ac:spMk id="129" creationId="{5BE23285-0B88-48CE-93AE-234191F43652}"/>
          </ac:spMkLst>
        </pc:spChg>
        <pc:spChg chg="mod">
          <ac:chgData name="Benjamin Sayers" userId="c72c0fd0-f24f-4d95-a442-dab3c7b84c4b" providerId="ADAL" clId="{6A7C6493-BA29-4E3C-9879-CDA32DFB7B2A}" dt="2021-12-01T12:00:32.751" v="10"/>
          <ac:spMkLst>
            <pc:docMk/>
            <pc:sldMk cId="2683369779" sldId="984"/>
            <ac:spMk id="130" creationId="{2C619AE6-CE44-4165-829D-06D41EEF0A21}"/>
          </ac:spMkLst>
        </pc:spChg>
        <pc:spChg chg="mod">
          <ac:chgData name="Benjamin Sayers" userId="c72c0fd0-f24f-4d95-a442-dab3c7b84c4b" providerId="ADAL" clId="{6A7C6493-BA29-4E3C-9879-CDA32DFB7B2A}" dt="2021-12-01T12:00:32.751" v="10"/>
          <ac:spMkLst>
            <pc:docMk/>
            <pc:sldMk cId="2683369779" sldId="984"/>
            <ac:spMk id="131" creationId="{57337057-7ECC-46DB-A797-9EA1FAABEF4A}"/>
          </ac:spMkLst>
        </pc:spChg>
        <pc:grpChg chg="mod">
          <ac:chgData name="Benjamin Sayers" userId="c72c0fd0-f24f-4d95-a442-dab3c7b84c4b" providerId="ADAL" clId="{6A7C6493-BA29-4E3C-9879-CDA32DFB7B2A}" dt="2021-12-01T12:00:32.751" v="10"/>
          <ac:grpSpMkLst>
            <pc:docMk/>
            <pc:sldMk cId="2683369779" sldId="984"/>
            <ac:grpSpMk id="6" creationId="{43825D12-E191-4602-B81A-2793A19FDC0C}"/>
          </ac:grpSpMkLst>
        </pc:grpChg>
        <pc:grpChg chg="mod">
          <ac:chgData name="Benjamin Sayers" userId="c72c0fd0-f24f-4d95-a442-dab3c7b84c4b" providerId="ADAL" clId="{6A7C6493-BA29-4E3C-9879-CDA32DFB7B2A}" dt="2021-12-01T12:00:32.751" v="10"/>
          <ac:grpSpMkLst>
            <pc:docMk/>
            <pc:sldMk cId="2683369779" sldId="984"/>
            <ac:grpSpMk id="7" creationId="{B6F569D2-2C5C-4669-8852-867385C8C798}"/>
          </ac:grpSpMkLst>
        </pc:grpChg>
        <pc:grpChg chg="mod">
          <ac:chgData name="Benjamin Sayers" userId="c72c0fd0-f24f-4d95-a442-dab3c7b84c4b" providerId="ADAL" clId="{6A7C6493-BA29-4E3C-9879-CDA32DFB7B2A}" dt="2021-12-01T12:00:32.751" v="10"/>
          <ac:grpSpMkLst>
            <pc:docMk/>
            <pc:sldMk cId="2683369779" sldId="984"/>
            <ac:grpSpMk id="12" creationId="{19C03434-92B7-4006-9D46-A481FF3F1EE3}"/>
          </ac:grpSpMkLst>
        </pc:grpChg>
        <pc:grpChg chg="mod">
          <ac:chgData name="Benjamin Sayers" userId="c72c0fd0-f24f-4d95-a442-dab3c7b84c4b" providerId="ADAL" clId="{6A7C6493-BA29-4E3C-9879-CDA32DFB7B2A}" dt="2021-12-01T12:00:32.751" v="10"/>
          <ac:grpSpMkLst>
            <pc:docMk/>
            <pc:sldMk cId="2683369779" sldId="984"/>
            <ac:grpSpMk id="103" creationId="{E6A28F3C-7FE6-4D38-BD52-1EAB1803F896}"/>
          </ac:grpSpMkLst>
        </pc:grpChg>
        <pc:grpChg chg="mod">
          <ac:chgData name="Benjamin Sayers" userId="c72c0fd0-f24f-4d95-a442-dab3c7b84c4b" providerId="ADAL" clId="{6A7C6493-BA29-4E3C-9879-CDA32DFB7B2A}" dt="2021-12-01T12:00:32.751" v="10"/>
          <ac:grpSpMkLst>
            <pc:docMk/>
            <pc:sldMk cId="2683369779" sldId="984"/>
            <ac:grpSpMk id="107" creationId="{13646D35-E917-41F3-BD39-35A82919CD47}"/>
          </ac:grpSpMkLst>
        </pc:grpChg>
        <pc:grpChg chg="mod">
          <ac:chgData name="Benjamin Sayers" userId="c72c0fd0-f24f-4d95-a442-dab3c7b84c4b" providerId="ADAL" clId="{6A7C6493-BA29-4E3C-9879-CDA32DFB7B2A}" dt="2021-12-01T12:00:32.751" v="10"/>
          <ac:grpSpMkLst>
            <pc:docMk/>
            <pc:sldMk cId="2683369779" sldId="984"/>
            <ac:grpSpMk id="110" creationId="{1E7EEABC-55DF-405F-A4BB-82F5102DEE4A}"/>
          </ac:grpSpMkLst>
        </pc:grpChg>
        <pc:grpChg chg="mod">
          <ac:chgData name="Benjamin Sayers" userId="c72c0fd0-f24f-4d95-a442-dab3c7b84c4b" providerId="ADAL" clId="{6A7C6493-BA29-4E3C-9879-CDA32DFB7B2A}" dt="2021-12-01T12:00:32.751" v="10"/>
          <ac:grpSpMkLst>
            <pc:docMk/>
            <pc:sldMk cId="2683369779" sldId="984"/>
            <ac:grpSpMk id="111" creationId="{CCC65F15-1D4C-4E8C-AFB4-CC51C1EEB35A}"/>
          </ac:grpSpMkLst>
        </pc:grpChg>
        <pc:grpChg chg="mod">
          <ac:chgData name="Benjamin Sayers" userId="c72c0fd0-f24f-4d95-a442-dab3c7b84c4b" providerId="ADAL" clId="{6A7C6493-BA29-4E3C-9879-CDA32DFB7B2A}" dt="2021-12-01T12:00:32.751" v="10"/>
          <ac:grpSpMkLst>
            <pc:docMk/>
            <pc:sldMk cId="2683369779" sldId="984"/>
            <ac:grpSpMk id="114" creationId="{9116412A-2753-4ED0-9DCA-A57D64D4CE07}"/>
          </ac:grpSpMkLst>
        </pc:grpChg>
        <pc:grpChg chg="mod">
          <ac:chgData name="Benjamin Sayers" userId="c72c0fd0-f24f-4d95-a442-dab3c7b84c4b" providerId="ADAL" clId="{6A7C6493-BA29-4E3C-9879-CDA32DFB7B2A}" dt="2021-12-01T12:00:32.751" v="10"/>
          <ac:grpSpMkLst>
            <pc:docMk/>
            <pc:sldMk cId="2683369779" sldId="984"/>
            <ac:grpSpMk id="123" creationId="{C44E44E9-872A-4863-AD69-FCAE4B70DE79}"/>
          </ac:grpSpMkLst>
        </pc:grpChg>
        <pc:grpChg chg="mod">
          <ac:chgData name="Benjamin Sayers" userId="c72c0fd0-f24f-4d95-a442-dab3c7b84c4b" providerId="ADAL" clId="{6A7C6493-BA29-4E3C-9879-CDA32DFB7B2A}" dt="2021-12-01T12:00:32.751" v="10"/>
          <ac:grpSpMkLst>
            <pc:docMk/>
            <pc:sldMk cId="2683369779" sldId="984"/>
            <ac:grpSpMk id="128" creationId="{958108FB-1EED-4265-99C4-635138D0F671}"/>
          </ac:grpSpMkLst>
        </pc:grpChg>
        <pc:grpChg chg="mod">
          <ac:chgData name="Benjamin Sayers" userId="c72c0fd0-f24f-4d95-a442-dab3c7b84c4b" providerId="ADAL" clId="{6A7C6493-BA29-4E3C-9879-CDA32DFB7B2A}" dt="2021-12-01T12:00:32.751" v="10"/>
          <ac:grpSpMkLst>
            <pc:docMk/>
            <pc:sldMk cId="2683369779" sldId="984"/>
            <ac:grpSpMk id="134" creationId="{047E78D0-9F4B-4B19-BCA1-F295BFC20B8E}"/>
          </ac:grpSpMkLst>
        </pc:grpChg>
        <pc:grpChg chg="mod">
          <ac:chgData name="Benjamin Sayers" userId="c72c0fd0-f24f-4d95-a442-dab3c7b84c4b" providerId="ADAL" clId="{6A7C6493-BA29-4E3C-9879-CDA32DFB7B2A}" dt="2021-12-01T12:00:32.751" v="10"/>
          <ac:grpSpMkLst>
            <pc:docMk/>
            <pc:sldMk cId="2683369779" sldId="984"/>
            <ac:grpSpMk id="137" creationId="{BA700485-3562-4DC9-8308-A3E23BFD11E3}"/>
          </ac:grpSpMkLst>
        </pc:grpChg>
        <pc:graphicFrameChg chg="mod">
          <ac:chgData name="Benjamin Sayers" userId="c72c0fd0-f24f-4d95-a442-dab3c7b84c4b" providerId="ADAL" clId="{6A7C6493-BA29-4E3C-9879-CDA32DFB7B2A}" dt="2021-12-01T12:00:32.751" v="10"/>
          <ac:graphicFrameMkLst>
            <pc:docMk/>
            <pc:sldMk cId="2683369779" sldId="984"/>
            <ac:graphicFrameMk id="5" creationId="{5A2B53B1-FFDD-4654-A3D4-74D851ED3DAB}"/>
          </ac:graphicFrameMkLst>
        </pc:graphicFrameChg>
        <pc:picChg chg="mod">
          <ac:chgData name="Benjamin Sayers" userId="c72c0fd0-f24f-4d95-a442-dab3c7b84c4b" providerId="ADAL" clId="{6A7C6493-BA29-4E3C-9879-CDA32DFB7B2A}" dt="2021-12-01T12:00:32.751" v="10"/>
          <ac:picMkLst>
            <pc:docMk/>
            <pc:sldMk cId="2683369779" sldId="984"/>
            <ac:picMk id="56" creationId="{070F3EF0-1F9C-4C26-8455-C876445ABCAF}"/>
          </ac:picMkLst>
        </pc:picChg>
        <pc:picChg chg="mod">
          <ac:chgData name="Benjamin Sayers" userId="c72c0fd0-f24f-4d95-a442-dab3c7b84c4b" providerId="ADAL" clId="{6A7C6493-BA29-4E3C-9879-CDA32DFB7B2A}" dt="2021-12-01T12:00:32.751" v="10"/>
          <ac:picMkLst>
            <pc:docMk/>
            <pc:sldMk cId="2683369779" sldId="984"/>
            <ac:picMk id="57" creationId="{CAAE391C-CCCF-4A9E-B93B-A36D7CD31C00}"/>
          </ac:picMkLst>
        </pc:picChg>
        <pc:picChg chg="mod">
          <ac:chgData name="Benjamin Sayers" userId="c72c0fd0-f24f-4d95-a442-dab3c7b84c4b" providerId="ADAL" clId="{6A7C6493-BA29-4E3C-9879-CDA32DFB7B2A}" dt="2021-12-01T12:00:32.751" v="10"/>
          <ac:picMkLst>
            <pc:docMk/>
            <pc:sldMk cId="2683369779" sldId="984"/>
            <ac:picMk id="58" creationId="{E0ACE049-4491-4C46-8BF7-58042ED1228B}"/>
          </ac:picMkLst>
        </pc:picChg>
        <pc:picChg chg="mod">
          <ac:chgData name="Benjamin Sayers" userId="c72c0fd0-f24f-4d95-a442-dab3c7b84c4b" providerId="ADAL" clId="{6A7C6493-BA29-4E3C-9879-CDA32DFB7B2A}" dt="2021-12-01T12:00:32.751" v="10"/>
          <ac:picMkLst>
            <pc:docMk/>
            <pc:sldMk cId="2683369779" sldId="984"/>
            <ac:picMk id="59" creationId="{46C00D2C-8BD7-4561-A2EA-3485667E784B}"/>
          </ac:picMkLst>
        </pc:picChg>
        <pc:picChg chg="mod">
          <ac:chgData name="Benjamin Sayers" userId="c72c0fd0-f24f-4d95-a442-dab3c7b84c4b" providerId="ADAL" clId="{6A7C6493-BA29-4E3C-9879-CDA32DFB7B2A}" dt="2021-12-01T12:00:32.751" v="10"/>
          <ac:picMkLst>
            <pc:docMk/>
            <pc:sldMk cId="2683369779" sldId="984"/>
            <ac:picMk id="60" creationId="{17F9A575-55B1-4329-843B-42DD6E8158D9}"/>
          </ac:picMkLst>
        </pc:picChg>
        <pc:picChg chg="mod">
          <ac:chgData name="Benjamin Sayers" userId="c72c0fd0-f24f-4d95-a442-dab3c7b84c4b" providerId="ADAL" clId="{6A7C6493-BA29-4E3C-9879-CDA32DFB7B2A}" dt="2021-12-01T12:00:32.751" v="10"/>
          <ac:picMkLst>
            <pc:docMk/>
            <pc:sldMk cId="2683369779" sldId="984"/>
            <ac:picMk id="61" creationId="{981D4B92-93B8-44D9-9D4B-361D27FA60DD}"/>
          </ac:picMkLst>
        </pc:picChg>
        <pc:picChg chg="mod">
          <ac:chgData name="Benjamin Sayers" userId="c72c0fd0-f24f-4d95-a442-dab3c7b84c4b" providerId="ADAL" clId="{6A7C6493-BA29-4E3C-9879-CDA32DFB7B2A}" dt="2021-12-01T12:00:32.751" v="10"/>
          <ac:picMkLst>
            <pc:docMk/>
            <pc:sldMk cId="2683369779" sldId="984"/>
            <ac:picMk id="62" creationId="{BCF24369-7BE8-471A-93B3-2E489E513041}"/>
          </ac:picMkLst>
        </pc:picChg>
        <pc:picChg chg="mod">
          <ac:chgData name="Benjamin Sayers" userId="c72c0fd0-f24f-4d95-a442-dab3c7b84c4b" providerId="ADAL" clId="{6A7C6493-BA29-4E3C-9879-CDA32DFB7B2A}" dt="2021-12-01T12:00:32.751" v="10"/>
          <ac:picMkLst>
            <pc:docMk/>
            <pc:sldMk cId="2683369779" sldId="984"/>
            <ac:picMk id="63" creationId="{205A0D84-34DB-4A0E-94E0-295663AD3266}"/>
          </ac:picMkLst>
        </pc:picChg>
        <pc:picChg chg="mod">
          <ac:chgData name="Benjamin Sayers" userId="c72c0fd0-f24f-4d95-a442-dab3c7b84c4b" providerId="ADAL" clId="{6A7C6493-BA29-4E3C-9879-CDA32DFB7B2A}" dt="2021-12-01T12:00:32.751" v="10"/>
          <ac:picMkLst>
            <pc:docMk/>
            <pc:sldMk cId="2683369779" sldId="984"/>
            <ac:picMk id="64" creationId="{B1E4F7D2-7ADE-4558-B68F-EB38D3BD5178}"/>
          </ac:picMkLst>
        </pc:picChg>
        <pc:picChg chg="mod">
          <ac:chgData name="Benjamin Sayers" userId="c72c0fd0-f24f-4d95-a442-dab3c7b84c4b" providerId="ADAL" clId="{6A7C6493-BA29-4E3C-9879-CDA32DFB7B2A}" dt="2021-12-01T12:00:32.751" v="10"/>
          <ac:picMkLst>
            <pc:docMk/>
            <pc:sldMk cId="2683369779" sldId="984"/>
            <ac:picMk id="65" creationId="{92C32375-3376-464E-98A7-BEE3313F9C53}"/>
          </ac:picMkLst>
        </pc:picChg>
        <pc:picChg chg="mod">
          <ac:chgData name="Benjamin Sayers" userId="c72c0fd0-f24f-4d95-a442-dab3c7b84c4b" providerId="ADAL" clId="{6A7C6493-BA29-4E3C-9879-CDA32DFB7B2A}" dt="2021-12-01T12:00:32.751" v="10"/>
          <ac:picMkLst>
            <pc:docMk/>
            <pc:sldMk cId="2683369779" sldId="984"/>
            <ac:picMk id="66" creationId="{0137520D-1510-40AE-A5D4-F99CEF9838EF}"/>
          </ac:picMkLst>
        </pc:picChg>
        <pc:picChg chg="mod">
          <ac:chgData name="Benjamin Sayers" userId="c72c0fd0-f24f-4d95-a442-dab3c7b84c4b" providerId="ADAL" clId="{6A7C6493-BA29-4E3C-9879-CDA32DFB7B2A}" dt="2021-12-01T12:00:32.751" v="10"/>
          <ac:picMkLst>
            <pc:docMk/>
            <pc:sldMk cId="2683369779" sldId="984"/>
            <ac:picMk id="67" creationId="{CC69FDDD-3EE6-4F72-9875-D02EE21FCB0C}"/>
          </ac:picMkLst>
        </pc:picChg>
        <pc:picChg chg="mod">
          <ac:chgData name="Benjamin Sayers" userId="c72c0fd0-f24f-4d95-a442-dab3c7b84c4b" providerId="ADAL" clId="{6A7C6493-BA29-4E3C-9879-CDA32DFB7B2A}" dt="2021-12-01T12:00:32.751" v="10"/>
          <ac:picMkLst>
            <pc:docMk/>
            <pc:sldMk cId="2683369779" sldId="984"/>
            <ac:picMk id="68" creationId="{526565F4-0D69-4900-AE86-C55FA0326338}"/>
          </ac:picMkLst>
        </pc:picChg>
        <pc:picChg chg="mod">
          <ac:chgData name="Benjamin Sayers" userId="c72c0fd0-f24f-4d95-a442-dab3c7b84c4b" providerId="ADAL" clId="{6A7C6493-BA29-4E3C-9879-CDA32DFB7B2A}" dt="2021-12-01T12:00:32.751" v="10"/>
          <ac:picMkLst>
            <pc:docMk/>
            <pc:sldMk cId="2683369779" sldId="984"/>
            <ac:picMk id="69" creationId="{D5D032BE-C815-4750-9A8B-9CEEF02CB72E}"/>
          </ac:picMkLst>
        </pc:picChg>
        <pc:picChg chg="mod">
          <ac:chgData name="Benjamin Sayers" userId="c72c0fd0-f24f-4d95-a442-dab3c7b84c4b" providerId="ADAL" clId="{6A7C6493-BA29-4E3C-9879-CDA32DFB7B2A}" dt="2021-12-01T12:00:32.751" v="10"/>
          <ac:picMkLst>
            <pc:docMk/>
            <pc:sldMk cId="2683369779" sldId="984"/>
            <ac:picMk id="70" creationId="{DC481E45-D2CC-4268-B87B-A0687388813F}"/>
          </ac:picMkLst>
        </pc:picChg>
        <pc:picChg chg="mod">
          <ac:chgData name="Benjamin Sayers" userId="c72c0fd0-f24f-4d95-a442-dab3c7b84c4b" providerId="ADAL" clId="{6A7C6493-BA29-4E3C-9879-CDA32DFB7B2A}" dt="2021-12-01T12:00:32.751" v="10"/>
          <ac:picMkLst>
            <pc:docMk/>
            <pc:sldMk cId="2683369779" sldId="984"/>
            <ac:picMk id="71" creationId="{3F0BA78D-1AF9-4717-ABD9-DEF43FD3C5C3}"/>
          </ac:picMkLst>
        </pc:picChg>
        <pc:picChg chg="mod">
          <ac:chgData name="Benjamin Sayers" userId="c72c0fd0-f24f-4d95-a442-dab3c7b84c4b" providerId="ADAL" clId="{6A7C6493-BA29-4E3C-9879-CDA32DFB7B2A}" dt="2021-12-01T12:00:32.751" v="10"/>
          <ac:picMkLst>
            <pc:docMk/>
            <pc:sldMk cId="2683369779" sldId="984"/>
            <ac:picMk id="72" creationId="{55E60EC1-5C30-4FD6-B899-423F91D64A53}"/>
          </ac:picMkLst>
        </pc:picChg>
        <pc:picChg chg="mod">
          <ac:chgData name="Benjamin Sayers" userId="c72c0fd0-f24f-4d95-a442-dab3c7b84c4b" providerId="ADAL" clId="{6A7C6493-BA29-4E3C-9879-CDA32DFB7B2A}" dt="2021-12-01T12:00:32.751" v="10"/>
          <ac:picMkLst>
            <pc:docMk/>
            <pc:sldMk cId="2683369779" sldId="984"/>
            <ac:picMk id="73" creationId="{8B6278C8-2218-433A-B0C2-9D2EC2659C87}"/>
          </ac:picMkLst>
        </pc:picChg>
        <pc:picChg chg="mod">
          <ac:chgData name="Benjamin Sayers" userId="c72c0fd0-f24f-4d95-a442-dab3c7b84c4b" providerId="ADAL" clId="{6A7C6493-BA29-4E3C-9879-CDA32DFB7B2A}" dt="2021-12-01T12:00:32.751" v="10"/>
          <ac:picMkLst>
            <pc:docMk/>
            <pc:sldMk cId="2683369779" sldId="984"/>
            <ac:picMk id="74" creationId="{81C45C2E-A914-4E7D-8A45-067770FD0132}"/>
          </ac:picMkLst>
        </pc:picChg>
        <pc:picChg chg="mod">
          <ac:chgData name="Benjamin Sayers" userId="c72c0fd0-f24f-4d95-a442-dab3c7b84c4b" providerId="ADAL" clId="{6A7C6493-BA29-4E3C-9879-CDA32DFB7B2A}" dt="2021-12-01T12:00:32.751" v="10"/>
          <ac:picMkLst>
            <pc:docMk/>
            <pc:sldMk cId="2683369779" sldId="984"/>
            <ac:picMk id="75" creationId="{BF177ADB-B5E4-4CA9-8477-A9BAE4E920F6}"/>
          </ac:picMkLst>
        </pc:picChg>
        <pc:picChg chg="mod">
          <ac:chgData name="Benjamin Sayers" userId="c72c0fd0-f24f-4d95-a442-dab3c7b84c4b" providerId="ADAL" clId="{6A7C6493-BA29-4E3C-9879-CDA32DFB7B2A}" dt="2021-12-01T12:00:32.751" v="10"/>
          <ac:picMkLst>
            <pc:docMk/>
            <pc:sldMk cId="2683369779" sldId="984"/>
            <ac:picMk id="76" creationId="{F758F1B6-AA98-43AA-8A7A-D398861BD210}"/>
          </ac:picMkLst>
        </pc:picChg>
        <pc:picChg chg="mod">
          <ac:chgData name="Benjamin Sayers" userId="c72c0fd0-f24f-4d95-a442-dab3c7b84c4b" providerId="ADAL" clId="{6A7C6493-BA29-4E3C-9879-CDA32DFB7B2A}" dt="2021-12-01T12:00:32.751" v="10"/>
          <ac:picMkLst>
            <pc:docMk/>
            <pc:sldMk cId="2683369779" sldId="984"/>
            <ac:picMk id="77" creationId="{08EF3EA3-A06C-42B9-8002-D6A4D31DEE38}"/>
          </ac:picMkLst>
        </pc:picChg>
        <pc:picChg chg="mod">
          <ac:chgData name="Benjamin Sayers" userId="c72c0fd0-f24f-4d95-a442-dab3c7b84c4b" providerId="ADAL" clId="{6A7C6493-BA29-4E3C-9879-CDA32DFB7B2A}" dt="2021-12-01T12:00:32.751" v="10"/>
          <ac:picMkLst>
            <pc:docMk/>
            <pc:sldMk cId="2683369779" sldId="984"/>
            <ac:picMk id="78" creationId="{D860A85E-028E-476A-9A5F-27E38D9DC240}"/>
          </ac:picMkLst>
        </pc:picChg>
        <pc:picChg chg="mod">
          <ac:chgData name="Benjamin Sayers" userId="c72c0fd0-f24f-4d95-a442-dab3c7b84c4b" providerId="ADAL" clId="{6A7C6493-BA29-4E3C-9879-CDA32DFB7B2A}" dt="2021-12-01T12:00:32.751" v="10"/>
          <ac:picMkLst>
            <pc:docMk/>
            <pc:sldMk cId="2683369779" sldId="984"/>
            <ac:picMk id="79" creationId="{89AB9CBD-3394-4CB5-B731-4F9879EB5567}"/>
          </ac:picMkLst>
        </pc:picChg>
        <pc:picChg chg="mod">
          <ac:chgData name="Benjamin Sayers" userId="c72c0fd0-f24f-4d95-a442-dab3c7b84c4b" providerId="ADAL" clId="{6A7C6493-BA29-4E3C-9879-CDA32DFB7B2A}" dt="2021-12-01T12:00:32.751" v="10"/>
          <ac:picMkLst>
            <pc:docMk/>
            <pc:sldMk cId="2683369779" sldId="984"/>
            <ac:picMk id="80" creationId="{0C043ED5-B082-44AE-8D5A-197598AA2C11}"/>
          </ac:picMkLst>
        </pc:picChg>
        <pc:picChg chg="mod">
          <ac:chgData name="Benjamin Sayers" userId="c72c0fd0-f24f-4d95-a442-dab3c7b84c4b" providerId="ADAL" clId="{6A7C6493-BA29-4E3C-9879-CDA32DFB7B2A}" dt="2021-12-01T12:00:32.751" v="10"/>
          <ac:picMkLst>
            <pc:docMk/>
            <pc:sldMk cId="2683369779" sldId="984"/>
            <ac:picMk id="81" creationId="{EDD66F5F-1EA5-4B68-A925-159BB0757C8B}"/>
          </ac:picMkLst>
        </pc:picChg>
        <pc:picChg chg="mod">
          <ac:chgData name="Benjamin Sayers" userId="c72c0fd0-f24f-4d95-a442-dab3c7b84c4b" providerId="ADAL" clId="{6A7C6493-BA29-4E3C-9879-CDA32DFB7B2A}" dt="2021-12-01T12:00:32.751" v="10"/>
          <ac:picMkLst>
            <pc:docMk/>
            <pc:sldMk cId="2683369779" sldId="984"/>
            <ac:picMk id="82" creationId="{00BB5131-D453-48EB-9652-8CD067AEFC31}"/>
          </ac:picMkLst>
        </pc:picChg>
        <pc:picChg chg="mod">
          <ac:chgData name="Benjamin Sayers" userId="c72c0fd0-f24f-4d95-a442-dab3c7b84c4b" providerId="ADAL" clId="{6A7C6493-BA29-4E3C-9879-CDA32DFB7B2A}" dt="2021-12-01T12:00:32.751" v="10"/>
          <ac:picMkLst>
            <pc:docMk/>
            <pc:sldMk cId="2683369779" sldId="984"/>
            <ac:picMk id="83" creationId="{0DF5A0B9-5981-4292-827E-98835CEC3DBE}"/>
          </ac:picMkLst>
        </pc:picChg>
        <pc:picChg chg="mod">
          <ac:chgData name="Benjamin Sayers" userId="c72c0fd0-f24f-4d95-a442-dab3c7b84c4b" providerId="ADAL" clId="{6A7C6493-BA29-4E3C-9879-CDA32DFB7B2A}" dt="2021-12-01T12:00:32.751" v="10"/>
          <ac:picMkLst>
            <pc:docMk/>
            <pc:sldMk cId="2683369779" sldId="984"/>
            <ac:picMk id="84" creationId="{2B68CAE4-5294-402F-BADB-B6F8C51BADA6}"/>
          </ac:picMkLst>
        </pc:picChg>
        <pc:picChg chg="mod">
          <ac:chgData name="Benjamin Sayers" userId="c72c0fd0-f24f-4d95-a442-dab3c7b84c4b" providerId="ADAL" clId="{6A7C6493-BA29-4E3C-9879-CDA32DFB7B2A}" dt="2021-12-01T12:00:32.751" v="10"/>
          <ac:picMkLst>
            <pc:docMk/>
            <pc:sldMk cId="2683369779" sldId="984"/>
            <ac:picMk id="85" creationId="{BC2494B1-22F0-4DF5-97FC-370A268046C1}"/>
          </ac:picMkLst>
        </pc:picChg>
        <pc:picChg chg="mod">
          <ac:chgData name="Benjamin Sayers" userId="c72c0fd0-f24f-4d95-a442-dab3c7b84c4b" providerId="ADAL" clId="{6A7C6493-BA29-4E3C-9879-CDA32DFB7B2A}" dt="2021-12-01T12:00:32.751" v="10"/>
          <ac:picMkLst>
            <pc:docMk/>
            <pc:sldMk cId="2683369779" sldId="984"/>
            <ac:picMk id="86" creationId="{71E75F8D-580C-4447-9181-917EA4C97657}"/>
          </ac:picMkLst>
        </pc:picChg>
        <pc:picChg chg="mod">
          <ac:chgData name="Benjamin Sayers" userId="c72c0fd0-f24f-4d95-a442-dab3c7b84c4b" providerId="ADAL" clId="{6A7C6493-BA29-4E3C-9879-CDA32DFB7B2A}" dt="2021-12-01T12:00:32.751" v="10"/>
          <ac:picMkLst>
            <pc:docMk/>
            <pc:sldMk cId="2683369779" sldId="984"/>
            <ac:picMk id="87" creationId="{B6B2A2AE-D519-4D1E-883A-0EB7698B5F43}"/>
          </ac:picMkLst>
        </pc:picChg>
        <pc:picChg chg="mod">
          <ac:chgData name="Benjamin Sayers" userId="c72c0fd0-f24f-4d95-a442-dab3c7b84c4b" providerId="ADAL" clId="{6A7C6493-BA29-4E3C-9879-CDA32DFB7B2A}" dt="2021-12-01T12:00:32.751" v="10"/>
          <ac:picMkLst>
            <pc:docMk/>
            <pc:sldMk cId="2683369779" sldId="984"/>
            <ac:picMk id="88" creationId="{18496987-06C9-41FF-903C-F3E427F34B49}"/>
          </ac:picMkLst>
        </pc:picChg>
        <pc:picChg chg="mod">
          <ac:chgData name="Benjamin Sayers" userId="c72c0fd0-f24f-4d95-a442-dab3c7b84c4b" providerId="ADAL" clId="{6A7C6493-BA29-4E3C-9879-CDA32DFB7B2A}" dt="2021-12-01T12:00:32.751" v="10"/>
          <ac:picMkLst>
            <pc:docMk/>
            <pc:sldMk cId="2683369779" sldId="984"/>
            <ac:picMk id="89" creationId="{5790C4D3-0F3E-492B-8F9D-732D2FDC55DC}"/>
          </ac:picMkLst>
        </pc:picChg>
        <pc:picChg chg="mod">
          <ac:chgData name="Benjamin Sayers" userId="c72c0fd0-f24f-4d95-a442-dab3c7b84c4b" providerId="ADAL" clId="{6A7C6493-BA29-4E3C-9879-CDA32DFB7B2A}" dt="2021-12-01T12:00:32.751" v="10"/>
          <ac:picMkLst>
            <pc:docMk/>
            <pc:sldMk cId="2683369779" sldId="984"/>
            <ac:picMk id="90" creationId="{E94AEA22-FE5D-4061-ACEE-07CD1432C169}"/>
          </ac:picMkLst>
        </pc:picChg>
        <pc:picChg chg="mod">
          <ac:chgData name="Benjamin Sayers" userId="c72c0fd0-f24f-4d95-a442-dab3c7b84c4b" providerId="ADAL" clId="{6A7C6493-BA29-4E3C-9879-CDA32DFB7B2A}" dt="2021-12-01T12:00:32.751" v="10"/>
          <ac:picMkLst>
            <pc:docMk/>
            <pc:sldMk cId="2683369779" sldId="984"/>
            <ac:picMk id="91" creationId="{83238D9B-F3D0-422C-BB4B-8B547925EB98}"/>
          </ac:picMkLst>
        </pc:picChg>
        <pc:picChg chg="mod">
          <ac:chgData name="Benjamin Sayers" userId="c72c0fd0-f24f-4d95-a442-dab3c7b84c4b" providerId="ADAL" clId="{6A7C6493-BA29-4E3C-9879-CDA32DFB7B2A}" dt="2021-12-01T12:00:32.751" v="10"/>
          <ac:picMkLst>
            <pc:docMk/>
            <pc:sldMk cId="2683369779" sldId="984"/>
            <ac:picMk id="92" creationId="{E0D5DAF4-71FE-4A2C-8582-496C47AF99C2}"/>
          </ac:picMkLst>
        </pc:picChg>
        <pc:picChg chg="mod">
          <ac:chgData name="Benjamin Sayers" userId="c72c0fd0-f24f-4d95-a442-dab3c7b84c4b" providerId="ADAL" clId="{6A7C6493-BA29-4E3C-9879-CDA32DFB7B2A}" dt="2021-12-01T12:00:32.751" v="10"/>
          <ac:picMkLst>
            <pc:docMk/>
            <pc:sldMk cId="2683369779" sldId="984"/>
            <ac:picMk id="93" creationId="{830A1143-8718-4998-84D8-C5F4E852C958}"/>
          </ac:picMkLst>
        </pc:picChg>
        <pc:picChg chg="mod">
          <ac:chgData name="Benjamin Sayers" userId="c72c0fd0-f24f-4d95-a442-dab3c7b84c4b" providerId="ADAL" clId="{6A7C6493-BA29-4E3C-9879-CDA32DFB7B2A}" dt="2021-12-01T12:00:32.751" v="10"/>
          <ac:picMkLst>
            <pc:docMk/>
            <pc:sldMk cId="2683369779" sldId="984"/>
            <ac:picMk id="94" creationId="{96C709BC-1912-4D91-96DB-188115D0420D}"/>
          </ac:picMkLst>
        </pc:picChg>
        <pc:picChg chg="mod">
          <ac:chgData name="Benjamin Sayers" userId="c72c0fd0-f24f-4d95-a442-dab3c7b84c4b" providerId="ADAL" clId="{6A7C6493-BA29-4E3C-9879-CDA32DFB7B2A}" dt="2021-12-01T12:00:32.751" v="10"/>
          <ac:picMkLst>
            <pc:docMk/>
            <pc:sldMk cId="2683369779" sldId="984"/>
            <ac:picMk id="95" creationId="{C1612FCB-9AF9-4176-BDE0-A7358C28AB57}"/>
          </ac:picMkLst>
        </pc:picChg>
        <pc:picChg chg="mod">
          <ac:chgData name="Benjamin Sayers" userId="c72c0fd0-f24f-4d95-a442-dab3c7b84c4b" providerId="ADAL" clId="{6A7C6493-BA29-4E3C-9879-CDA32DFB7B2A}" dt="2021-12-01T12:00:32.751" v="10"/>
          <ac:picMkLst>
            <pc:docMk/>
            <pc:sldMk cId="2683369779" sldId="984"/>
            <ac:picMk id="96" creationId="{DAB01F1E-AA4B-445B-BAEA-4D60441357D9}"/>
          </ac:picMkLst>
        </pc:picChg>
        <pc:picChg chg="mod">
          <ac:chgData name="Benjamin Sayers" userId="c72c0fd0-f24f-4d95-a442-dab3c7b84c4b" providerId="ADAL" clId="{6A7C6493-BA29-4E3C-9879-CDA32DFB7B2A}" dt="2021-12-01T12:00:32.751" v="10"/>
          <ac:picMkLst>
            <pc:docMk/>
            <pc:sldMk cId="2683369779" sldId="984"/>
            <ac:picMk id="97" creationId="{3815D6E2-5AEA-49EC-BA9D-0F316F6F9511}"/>
          </ac:picMkLst>
        </pc:picChg>
        <pc:picChg chg="mod">
          <ac:chgData name="Benjamin Sayers" userId="c72c0fd0-f24f-4d95-a442-dab3c7b84c4b" providerId="ADAL" clId="{6A7C6493-BA29-4E3C-9879-CDA32DFB7B2A}" dt="2021-12-01T12:00:32.751" v="10"/>
          <ac:picMkLst>
            <pc:docMk/>
            <pc:sldMk cId="2683369779" sldId="984"/>
            <ac:picMk id="98" creationId="{4249C6BC-2106-43D4-9899-C3EF34620CE3}"/>
          </ac:picMkLst>
        </pc:picChg>
        <pc:picChg chg="mod">
          <ac:chgData name="Benjamin Sayers" userId="c72c0fd0-f24f-4d95-a442-dab3c7b84c4b" providerId="ADAL" clId="{6A7C6493-BA29-4E3C-9879-CDA32DFB7B2A}" dt="2021-12-01T12:00:32.751" v="10"/>
          <ac:picMkLst>
            <pc:docMk/>
            <pc:sldMk cId="2683369779" sldId="984"/>
            <ac:picMk id="99" creationId="{A6A7F138-9B99-4CED-A247-38A318A816A4}"/>
          </ac:picMkLst>
        </pc:picChg>
        <pc:picChg chg="mod">
          <ac:chgData name="Benjamin Sayers" userId="c72c0fd0-f24f-4d95-a442-dab3c7b84c4b" providerId="ADAL" clId="{6A7C6493-BA29-4E3C-9879-CDA32DFB7B2A}" dt="2021-12-01T12:00:32.751" v="10"/>
          <ac:picMkLst>
            <pc:docMk/>
            <pc:sldMk cId="2683369779" sldId="984"/>
            <ac:picMk id="102" creationId="{10673DAC-0161-4148-9E94-F5C3627C8B31}"/>
          </ac:picMkLst>
        </pc:picChg>
        <pc:cxnChg chg="mod">
          <ac:chgData name="Benjamin Sayers" userId="c72c0fd0-f24f-4d95-a442-dab3c7b84c4b" providerId="ADAL" clId="{6A7C6493-BA29-4E3C-9879-CDA32DFB7B2A}" dt="2021-12-01T12:00:32.751" v="10"/>
          <ac:cxnSpMkLst>
            <pc:docMk/>
            <pc:sldMk cId="2683369779" sldId="984"/>
            <ac:cxnSpMk id="11" creationId="{BB3A0EF6-3543-4183-A246-04D006181E2C}"/>
          </ac:cxnSpMkLst>
        </pc:cxnChg>
        <pc:cxnChg chg="mod">
          <ac:chgData name="Benjamin Sayers" userId="c72c0fd0-f24f-4d95-a442-dab3c7b84c4b" providerId="ADAL" clId="{6A7C6493-BA29-4E3C-9879-CDA32DFB7B2A}" dt="2021-12-01T12:00:32.751" v="10"/>
          <ac:cxnSpMkLst>
            <pc:docMk/>
            <pc:sldMk cId="2683369779" sldId="984"/>
            <ac:cxnSpMk id="119" creationId="{3D118EC3-87F2-47D6-BFAF-4D2BB29606BF}"/>
          </ac:cxnSpMkLst>
        </pc:cxnChg>
        <pc:cxnChg chg="mod">
          <ac:chgData name="Benjamin Sayers" userId="c72c0fd0-f24f-4d95-a442-dab3c7b84c4b" providerId="ADAL" clId="{6A7C6493-BA29-4E3C-9879-CDA32DFB7B2A}" dt="2021-12-01T12:00:32.751" v="10"/>
          <ac:cxnSpMkLst>
            <pc:docMk/>
            <pc:sldMk cId="2683369779" sldId="984"/>
            <ac:cxnSpMk id="127" creationId="{DA3E7F16-0DAC-4F08-B26E-26E9ED118D1C}"/>
          </ac:cxnSpMkLst>
        </pc:cxnChg>
        <pc:cxnChg chg="mod">
          <ac:chgData name="Benjamin Sayers" userId="c72c0fd0-f24f-4d95-a442-dab3c7b84c4b" providerId="ADAL" clId="{6A7C6493-BA29-4E3C-9879-CDA32DFB7B2A}" dt="2021-12-01T12:00:32.751" v="10"/>
          <ac:cxnSpMkLst>
            <pc:docMk/>
            <pc:sldMk cId="2683369779" sldId="984"/>
            <ac:cxnSpMk id="132" creationId="{366804FC-6050-4B6C-B17E-EB3006C3373D}"/>
          </ac:cxnSpMkLst>
        </pc:cxnChg>
        <pc:cxnChg chg="mod">
          <ac:chgData name="Benjamin Sayers" userId="c72c0fd0-f24f-4d95-a442-dab3c7b84c4b" providerId="ADAL" clId="{6A7C6493-BA29-4E3C-9879-CDA32DFB7B2A}" dt="2021-12-01T12:00:32.751" v="10"/>
          <ac:cxnSpMkLst>
            <pc:docMk/>
            <pc:sldMk cId="2683369779" sldId="984"/>
            <ac:cxnSpMk id="135" creationId="{9AF5B77D-4ED2-4E3E-BD69-AD915CFE1F47}"/>
          </ac:cxnSpMkLst>
        </pc:cxnChg>
        <pc:cxnChg chg="mod">
          <ac:chgData name="Benjamin Sayers" userId="c72c0fd0-f24f-4d95-a442-dab3c7b84c4b" providerId="ADAL" clId="{6A7C6493-BA29-4E3C-9879-CDA32DFB7B2A}" dt="2021-12-01T12:00:32.751" v="10"/>
          <ac:cxnSpMkLst>
            <pc:docMk/>
            <pc:sldMk cId="2683369779" sldId="984"/>
            <ac:cxnSpMk id="136" creationId="{A585C603-D08E-44B6-8E02-6004FE692A5E}"/>
          </ac:cxnSpMkLst>
        </pc:cxnChg>
        <pc:cxnChg chg="mod">
          <ac:chgData name="Benjamin Sayers" userId="c72c0fd0-f24f-4d95-a442-dab3c7b84c4b" providerId="ADAL" clId="{6A7C6493-BA29-4E3C-9879-CDA32DFB7B2A}" dt="2021-12-01T12:00:32.751" v="10"/>
          <ac:cxnSpMkLst>
            <pc:docMk/>
            <pc:sldMk cId="2683369779" sldId="984"/>
            <ac:cxnSpMk id="138" creationId="{F10E89FF-C5DA-4F35-860F-EAA86BE58ECC}"/>
          </ac:cxnSpMkLst>
        </pc:cxnChg>
        <pc:cxnChg chg="mod">
          <ac:chgData name="Benjamin Sayers" userId="c72c0fd0-f24f-4d95-a442-dab3c7b84c4b" providerId="ADAL" clId="{6A7C6493-BA29-4E3C-9879-CDA32DFB7B2A}" dt="2021-12-01T12:00:32.751" v="10"/>
          <ac:cxnSpMkLst>
            <pc:docMk/>
            <pc:sldMk cId="2683369779" sldId="984"/>
            <ac:cxnSpMk id="139" creationId="{8702FA35-76CC-405F-897E-38D737789CD3}"/>
          </ac:cxnSpMkLst>
        </pc:cxnChg>
      </pc:sldChg>
      <pc:sldChg chg="modSp">
        <pc:chgData name="Benjamin Sayers" userId="c72c0fd0-f24f-4d95-a442-dab3c7b84c4b" providerId="ADAL" clId="{6A7C6493-BA29-4E3C-9879-CDA32DFB7B2A}" dt="2021-12-01T12:00:32.751" v="10"/>
        <pc:sldMkLst>
          <pc:docMk/>
          <pc:sldMk cId="2799409948" sldId="985"/>
        </pc:sldMkLst>
        <pc:spChg chg="mod">
          <ac:chgData name="Benjamin Sayers" userId="c72c0fd0-f24f-4d95-a442-dab3c7b84c4b" providerId="ADAL" clId="{6A7C6493-BA29-4E3C-9879-CDA32DFB7B2A}" dt="2021-12-01T12:00:32.751" v="10"/>
          <ac:spMkLst>
            <pc:docMk/>
            <pc:sldMk cId="2799409948" sldId="985"/>
            <ac:spMk id="6" creationId="{FAD27C54-BC30-48B0-A68D-A8A7FFB2B6FB}"/>
          </ac:spMkLst>
        </pc:spChg>
        <pc:spChg chg="mod">
          <ac:chgData name="Benjamin Sayers" userId="c72c0fd0-f24f-4d95-a442-dab3c7b84c4b" providerId="ADAL" clId="{6A7C6493-BA29-4E3C-9879-CDA32DFB7B2A}" dt="2021-12-01T12:00:32.751" v="10"/>
          <ac:spMkLst>
            <pc:docMk/>
            <pc:sldMk cId="2799409948" sldId="985"/>
            <ac:spMk id="9" creationId="{75C7F2D5-2691-4C9C-B748-0349F7C860D1}"/>
          </ac:spMkLst>
        </pc:spChg>
        <pc:spChg chg="mod">
          <ac:chgData name="Benjamin Sayers" userId="c72c0fd0-f24f-4d95-a442-dab3c7b84c4b" providerId="ADAL" clId="{6A7C6493-BA29-4E3C-9879-CDA32DFB7B2A}" dt="2021-12-01T12:00:32.751" v="10"/>
          <ac:spMkLst>
            <pc:docMk/>
            <pc:sldMk cId="2799409948" sldId="985"/>
            <ac:spMk id="11" creationId="{A1D5D6D4-625F-404F-B181-0633898570A3}"/>
          </ac:spMkLst>
        </pc:spChg>
        <pc:spChg chg="mod">
          <ac:chgData name="Benjamin Sayers" userId="c72c0fd0-f24f-4d95-a442-dab3c7b84c4b" providerId="ADAL" clId="{6A7C6493-BA29-4E3C-9879-CDA32DFB7B2A}" dt="2021-12-01T12:00:32.751" v="10"/>
          <ac:spMkLst>
            <pc:docMk/>
            <pc:sldMk cId="2799409948" sldId="985"/>
            <ac:spMk id="12" creationId="{F45F57DF-8D8C-4F28-9CE0-18BFE1D15799}"/>
          </ac:spMkLst>
        </pc:spChg>
        <pc:spChg chg="mod">
          <ac:chgData name="Benjamin Sayers" userId="c72c0fd0-f24f-4d95-a442-dab3c7b84c4b" providerId="ADAL" clId="{6A7C6493-BA29-4E3C-9879-CDA32DFB7B2A}" dt="2021-12-01T12:00:32.751" v="10"/>
          <ac:spMkLst>
            <pc:docMk/>
            <pc:sldMk cId="2799409948" sldId="985"/>
            <ac:spMk id="13" creationId="{C12ED6D3-6418-42BA-ABEF-7CA7412BFDBC}"/>
          </ac:spMkLst>
        </pc:spChg>
        <pc:spChg chg="mod">
          <ac:chgData name="Benjamin Sayers" userId="c72c0fd0-f24f-4d95-a442-dab3c7b84c4b" providerId="ADAL" clId="{6A7C6493-BA29-4E3C-9879-CDA32DFB7B2A}" dt="2021-12-01T12:00:32.751" v="10"/>
          <ac:spMkLst>
            <pc:docMk/>
            <pc:sldMk cId="2799409948" sldId="985"/>
            <ac:spMk id="14" creationId="{06F6BA57-824E-4A9C-ACE8-B7CA91CBC1D9}"/>
          </ac:spMkLst>
        </pc:spChg>
        <pc:spChg chg="mod">
          <ac:chgData name="Benjamin Sayers" userId="c72c0fd0-f24f-4d95-a442-dab3c7b84c4b" providerId="ADAL" clId="{6A7C6493-BA29-4E3C-9879-CDA32DFB7B2A}" dt="2021-12-01T12:00:32.751" v="10"/>
          <ac:spMkLst>
            <pc:docMk/>
            <pc:sldMk cId="2799409948" sldId="985"/>
            <ac:spMk id="15" creationId="{B3A9DF4E-8FA1-4532-AECE-3C1DB40DD7B6}"/>
          </ac:spMkLst>
        </pc:spChg>
        <pc:spChg chg="mod">
          <ac:chgData name="Benjamin Sayers" userId="c72c0fd0-f24f-4d95-a442-dab3c7b84c4b" providerId="ADAL" clId="{6A7C6493-BA29-4E3C-9879-CDA32DFB7B2A}" dt="2021-12-01T12:00:32.751" v="10"/>
          <ac:spMkLst>
            <pc:docMk/>
            <pc:sldMk cId="2799409948" sldId="985"/>
            <ac:spMk id="16" creationId="{E63B22D7-0020-4722-9438-9A0CA192E442}"/>
          </ac:spMkLst>
        </pc:spChg>
        <pc:spChg chg="mod">
          <ac:chgData name="Benjamin Sayers" userId="c72c0fd0-f24f-4d95-a442-dab3c7b84c4b" providerId="ADAL" clId="{6A7C6493-BA29-4E3C-9879-CDA32DFB7B2A}" dt="2021-12-01T12:00:32.751" v="10"/>
          <ac:spMkLst>
            <pc:docMk/>
            <pc:sldMk cId="2799409948" sldId="985"/>
            <ac:spMk id="17" creationId="{177230AE-FC9D-4C03-9AFF-566A4FBDBB05}"/>
          </ac:spMkLst>
        </pc:spChg>
        <pc:spChg chg="mod">
          <ac:chgData name="Benjamin Sayers" userId="c72c0fd0-f24f-4d95-a442-dab3c7b84c4b" providerId="ADAL" clId="{6A7C6493-BA29-4E3C-9879-CDA32DFB7B2A}" dt="2021-12-01T12:00:32.751" v="10"/>
          <ac:spMkLst>
            <pc:docMk/>
            <pc:sldMk cId="2799409948" sldId="985"/>
            <ac:spMk id="18" creationId="{0F24BCE1-C2AA-4B39-9C1D-872F22AD6586}"/>
          </ac:spMkLst>
        </pc:spChg>
        <pc:spChg chg="mod">
          <ac:chgData name="Benjamin Sayers" userId="c72c0fd0-f24f-4d95-a442-dab3c7b84c4b" providerId="ADAL" clId="{6A7C6493-BA29-4E3C-9879-CDA32DFB7B2A}" dt="2021-12-01T12:00:32.751" v="10"/>
          <ac:spMkLst>
            <pc:docMk/>
            <pc:sldMk cId="2799409948" sldId="985"/>
            <ac:spMk id="19" creationId="{CAEEEF9F-1C50-48C5-8034-F78634444095}"/>
          </ac:spMkLst>
        </pc:spChg>
        <pc:spChg chg="mod">
          <ac:chgData name="Benjamin Sayers" userId="c72c0fd0-f24f-4d95-a442-dab3c7b84c4b" providerId="ADAL" clId="{6A7C6493-BA29-4E3C-9879-CDA32DFB7B2A}" dt="2021-12-01T12:00:32.751" v="10"/>
          <ac:spMkLst>
            <pc:docMk/>
            <pc:sldMk cId="2799409948" sldId="985"/>
            <ac:spMk id="20" creationId="{22405EA1-8B80-4B1D-8572-B56567B21B0D}"/>
          </ac:spMkLst>
        </pc:spChg>
        <pc:spChg chg="mod">
          <ac:chgData name="Benjamin Sayers" userId="c72c0fd0-f24f-4d95-a442-dab3c7b84c4b" providerId="ADAL" clId="{6A7C6493-BA29-4E3C-9879-CDA32DFB7B2A}" dt="2021-12-01T12:00:32.751" v="10"/>
          <ac:spMkLst>
            <pc:docMk/>
            <pc:sldMk cId="2799409948" sldId="985"/>
            <ac:spMk id="23" creationId="{808104E5-6DA3-4AC7-B3AB-1FA1D073057F}"/>
          </ac:spMkLst>
        </pc:spChg>
        <pc:spChg chg="mod">
          <ac:chgData name="Benjamin Sayers" userId="c72c0fd0-f24f-4d95-a442-dab3c7b84c4b" providerId="ADAL" clId="{6A7C6493-BA29-4E3C-9879-CDA32DFB7B2A}" dt="2021-12-01T12:00:32.751" v="10"/>
          <ac:spMkLst>
            <pc:docMk/>
            <pc:sldMk cId="2799409948" sldId="985"/>
            <ac:spMk id="24" creationId="{23A3B27D-1C1A-45FA-8769-D262C5329211}"/>
          </ac:spMkLst>
        </pc:spChg>
        <pc:spChg chg="mod">
          <ac:chgData name="Benjamin Sayers" userId="c72c0fd0-f24f-4d95-a442-dab3c7b84c4b" providerId="ADAL" clId="{6A7C6493-BA29-4E3C-9879-CDA32DFB7B2A}" dt="2021-12-01T12:00:32.751" v="10"/>
          <ac:spMkLst>
            <pc:docMk/>
            <pc:sldMk cId="2799409948" sldId="985"/>
            <ac:spMk id="27" creationId="{29039527-7C8E-4E49-94DA-4348AF50A737}"/>
          </ac:spMkLst>
        </pc:spChg>
        <pc:spChg chg="mod">
          <ac:chgData name="Benjamin Sayers" userId="c72c0fd0-f24f-4d95-a442-dab3c7b84c4b" providerId="ADAL" clId="{6A7C6493-BA29-4E3C-9879-CDA32DFB7B2A}" dt="2021-12-01T12:00:32.751" v="10"/>
          <ac:spMkLst>
            <pc:docMk/>
            <pc:sldMk cId="2799409948" sldId="985"/>
            <ac:spMk id="28" creationId="{E3705C59-1176-48EE-A4F0-80CE0B518A88}"/>
          </ac:spMkLst>
        </pc:spChg>
        <pc:spChg chg="mod">
          <ac:chgData name="Benjamin Sayers" userId="c72c0fd0-f24f-4d95-a442-dab3c7b84c4b" providerId="ADAL" clId="{6A7C6493-BA29-4E3C-9879-CDA32DFB7B2A}" dt="2021-12-01T12:00:32.751" v="10"/>
          <ac:spMkLst>
            <pc:docMk/>
            <pc:sldMk cId="2799409948" sldId="985"/>
            <ac:spMk id="30" creationId="{D44BD157-D404-4876-9392-77D05B7867F0}"/>
          </ac:spMkLst>
        </pc:spChg>
        <pc:spChg chg="mod">
          <ac:chgData name="Benjamin Sayers" userId="c72c0fd0-f24f-4d95-a442-dab3c7b84c4b" providerId="ADAL" clId="{6A7C6493-BA29-4E3C-9879-CDA32DFB7B2A}" dt="2021-12-01T12:00:32.751" v="10"/>
          <ac:spMkLst>
            <pc:docMk/>
            <pc:sldMk cId="2799409948" sldId="985"/>
            <ac:spMk id="35" creationId="{192E7321-62EF-4AD1-B89A-56F06C58B950}"/>
          </ac:spMkLst>
        </pc:spChg>
        <pc:spChg chg="mod">
          <ac:chgData name="Benjamin Sayers" userId="c72c0fd0-f24f-4d95-a442-dab3c7b84c4b" providerId="ADAL" clId="{6A7C6493-BA29-4E3C-9879-CDA32DFB7B2A}" dt="2021-12-01T12:00:32.751" v="10"/>
          <ac:spMkLst>
            <pc:docMk/>
            <pc:sldMk cId="2799409948" sldId="985"/>
            <ac:spMk id="37" creationId="{BDD6824E-A8E8-465E-98FF-E09829F72FF2}"/>
          </ac:spMkLst>
        </pc:spChg>
        <pc:spChg chg="mod">
          <ac:chgData name="Benjamin Sayers" userId="c72c0fd0-f24f-4d95-a442-dab3c7b84c4b" providerId="ADAL" clId="{6A7C6493-BA29-4E3C-9879-CDA32DFB7B2A}" dt="2021-12-01T12:00:32.751" v="10"/>
          <ac:spMkLst>
            <pc:docMk/>
            <pc:sldMk cId="2799409948" sldId="985"/>
            <ac:spMk id="38" creationId="{D1D1D863-087C-4295-8FDA-CFB1949008E6}"/>
          </ac:spMkLst>
        </pc:spChg>
        <pc:spChg chg="mod">
          <ac:chgData name="Benjamin Sayers" userId="c72c0fd0-f24f-4d95-a442-dab3c7b84c4b" providerId="ADAL" clId="{6A7C6493-BA29-4E3C-9879-CDA32DFB7B2A}" dt="2021-12-01T12:00:32.751" v="10"/>
          <ac:spMkLst>
            <pc:docMk/>
            <pc:sldMk cId="2799409948" sldId="985"/>
            <ac:spMk id="41" creationId="{D466073B-4DA1-431E-9FBD-F90F4C42F748}"/>
          </ac:spMkLst>
        </pc:spChg>
        <pc:spChg chg="mod">
          <ac:chgData name="Benjamin Sayers" userId="c72c0fd0-f24f-4d95-a442-dab3c7b84c4b" providerId="ADAL" clId="{6A7C6493-BA29-4E3C-9879-CDA32DFB7B2A}" dt="2021-12-01T12:00:32.751" v="10"/>
          <ac:spMkLst>
            <pc:docMk/>
            <pc:sldMk cId="2799409948" sldId="985"/>
            <ac:spMk id="43" creationId="{16DA1E28-16E8-4814-9772-F7CF5D759EEC}"/>
          </ac:spMkLst>
        </pc:spChg>
        <pc:spChg chg="mod">
          <ac:chgData name="Benjamin Sayers" userId="c72c0fd0-f24f-4d95-a442-dab3c7b84c4b" providerId="ADAL" clId="{6A7C6493-BA29-4E3C-9879-CDA32DFB7B2A}" dt="2021-12-01T12:00:32.751" v="10"/>
          <ac:spMkLst>
            <pc:docMk/>
            <pc:sldMk cId="2799409948" sldId="985"/>
            <ac:spMk id="44" creationId="{E244EBBF-B6DA-49E2-A179-D1D6A86969E8}"/>
          </ac:spMkLst>
        </pc:spChg>
        <pc:spChg chg="mod">
          <ac:chgData name="Benjamin Sayers" userId="c72c0fd0-f24f-4d95-a442-dab3c7b84c4b" providerId="ADAL" clId="{6A7C6493-BA29-4E3C-9879-CDA32DFB7B2A}" dt="2021-12-01T12:00:32.751" v="10"/>
          <ac:spMkLst>
            <pc:docMk/>
            <pc:sldMk cId="2799409948" sldId="985"/>
            <ac:spMk id="48" creationId="{4FC734B0-9426-43A2-B5D2-2E311CB93726}"/>
          </ac:spMkLst>
        </pc:spChg>
        <pc:spChg chg="mod">
          <ac:chgData name="Benjamin Sayers" userId="c72c0fd0-f24f-4d95-a442-dab3c7b84c4b" providerId="ADAL" clId="{6A7C6493-BA29-4E3C-9879-CDA32DFB7B2A}" dt="2021-12-01T12:00:32.751" v="10"/>
          <ac:spMkLst>
            <pc:docMk/>
            <pc:sldMk cId="2799409948" sldId="985"/>
            <ac:spMk id="49" creationId="{42EDDEBD-D632-4287-A8B2-76EE996EDB6E}"/>
          </ac:spMkLst>
        </pc:spChg>
        <pc:spChg chg="mod">
          <ac:chgData name="Benjamin Sayers" userId="c72c0fd0-f24f-4d95-a442-dab3c7b84c4b" providerId="ADAL" clId="{6A7C6493-BA29-4E3C-9879-CDA32DFB7B2A}" dt="2021-12-01T12:00:32.751" v="10"/>
          <ac:spMkLst>
            <pc:docMk/>
            <pc:sldMk cId="2799409948" sldId="985"/>
            <ac:spMk id="51" creationId="{27ACE99E-4925-437A-B782-D5F89F4A747E}"/>
          </ac:spMkLst>
        </pc:spChg>
        <pc:spChg chg="mod">
          <ac:chgData name="Benjamin Sayers" userId="c72c0fd0-f24f-4d95-a442-dab3c7b84c4b" providerId="ADAL" clId="{6A7C6493-BA29-4E3C-9879-CDA32DFB7B2A}" dt="2021-12-01T12:00:32.751" v="10"/>
          <ac:spMkLst>
            <pc:docMk/>
            <pc:sldMk cId="2799409948" sldId="985"/>
            <ac:spMk id="53" creationId="{E7094484-D322-4F43-A5D8-BAA2C65D602B}"/>
          </ac:spMkLst>
        </pc:spChg>
        <pc:spChg chg="mod">
          <ac:chgData name="Benjamin Sayers" userId="c72c0fd0-f24f-4d95-a442-dab3c7b84c4b" providerId="ADAL" clId="{6A7C6493-BA29-4E3C-9879-CDA32DFB7B2A}" dt="2021-12-01T12:00:32.751" v="10"/>
          <ac:spMkLst>
            <pc:docMk/>
            <pc:sldMk cId="2799409948" sldId="985"/>
            <ac:spMk id="54" creationId="{CD4F9224-C68B-4152-93C0-8D5EA8DD6D9E}"/>
          </ac:spMkLst>
        </pc:spChg>
        <pc:spChg chg="mod">
          <ac:chgData name="Benjamin Sayers" userId="c72c0fd0-f24f-4d95-a442-dab3c7b84c4b" providerId="ADAL" clId="{6A7C6493-BA29-4E3C-9879-CDA32DFB7B2A}" dt="2021-12-01T12:00:32.751" v="10"/>
          <ac:spMkLst>
            <pc:docMk/>
            <pc:sldMk cId="2799409948" sldId="985"/>
            <ac:spMk id="66" creationId="{B5FFC6F7-30CA-41EC-9785-E1F7F2ADBC2E}"/>
          </ac:spMkLst>
        </pc:spChg>
        <pc:spChg chg="mod">
          <ac:chgData name="Benjamin Sayers" userId="c72c0fd0-f24f-4d95-a442-dab3c7b84c4b" providerId="ADAL" clId="{6A7C6493-BA29-4E3C-9879-CDA32DFB7B2A}" dt="2021-12-01T12:00:32.751" v="10"/>
          <ac:spMkLst>
            <pc:docMk/>
            <pc:sldMk cId="2799409948" sldId="985"/>
            <ac:spMk id="68" creationId="{EF071777-52EA-428C-BAD6-DC0E16EF03F4}"/>
          </ac:spMkLst>
        </pc:spChg>
        <pc:spChg chg="mod">
          <ac:chgData name="Benjamin Sayers" userId="c72c0fd0-f24f-4d95-a442-dab3c7b84c4b" providerId="ADAL" clId="{6A7C6493-BA29-4E3C-9879-CDA32DFB7B2A}" dt="2021-12-01T12:00:32.751" v="10"/>
          <ac:spMkLst>
            <pc:docMk/>
            <pc:sldMk cId="2799409948" sldId="985"/>
            <ac:spMk id="69" creationId="{2D0DE0ED-43E7-4E7D-AFFD-020A04DBB65E}"/>
          </ac:spMkLst>
        </pc:spChg>
        <pc:spChg chg="mod">
          <ac:chgData name="Benjamin Sayers" userId="c72c0fd0-f24f-4d95-a442-dab3c7b84c4b" providerId="ADAL" clId="{6A7C6493-BA29-4E3C-9879-CDA32DFB7B2A}" dt="2021-12-01T12:00:32.751" v="10"/>
          <ac:spMkLst>
            <pc:docMk/>
            <pc:sldMk cId="2799409948" sldId="985"/>
            <ac:spMk id="73" creationId="{FE929789-838D-4D19-AA21-9E6167D64179}"/>
          </ac:spMkLst>
        </pc:spChg>
        <pc:spChg chg="mod">
          <ac:chgData name="Benjamin Sayers" userId="c72c0fd0-f24f-4d95-a442-dab3c7b84c4b" providerId="ADAL" clId="{6A7C6493-BA29-4E3C-9879-CDA32DFB7B2A}" dt="2021-12-01T12:00:32.751" v="10"/>
          <ac:spMkLst>
            <pc:docMk/>
            <pc:sldMk cId="2799409948" sldId="985"/>
            <ac:spMk id="79" creationId="{1F43C481-2906-4E2C-9246-05461FA97E8B}"/>
          </ac:spMkLst>
        </pc:spChg>
        <pc:spChg chg="mod">
          <ac:chgData name="Benjamin Sayers" userId="c72c0fd0-f24f-4d95-a442-dab3c7b84c4b" providerId="ADAL" clId="{6A7C6493-BA29-4E3C-9879-CDA32DFB7B2A}" dt="2021-12-01T12:00:32.751" v="10"/>
          <ac:spMkLst>
            <pc:docMk/>
            <pc:sldMk cId="2799409948" sldId="985"/>
            <ac:spMk id="90" creationId="{9457F199-3F5F-49C7-B07C-84EC193E1950}"/>
          </ac:spMkLst>
        </pc:spChg>
        <pc:spChg chg="mod">
          <ac:chgData name="Benjamin Sayers" userId="c72c0fd0-f24f-4d95-a442-dab3c7b84c4b" providerId="ADAL" clId="{6A7C6493-BA29-4E3C-9879-CDA32DFB7B2A}" dt="2021-12-01T12:00:32.751" v="10"/>
          <ac:spMkLst>
            <pc:docMk/>
            <pc:sldMk cId="2799409948" sldId="985"/>
            <ac:spMk id="92" creationId="{A3CC6FCB-A6CE-44E7-9C1B-9945FF06FCB7}"/>
          </ac:spMkLst>
        </pc:spChg>
        <pc:spChg chg="mod">
          <ac:chgData name="Benjamin Sayers" userId="c72c0fd0-f24f-4d95-a442-dab3c7b84c4b" providerId="ADAL" clId="{6A7C6493-BA29-4E3C-9879-CDA32DFB7B2A}" dt="2021-12-01T12:00:32.751" v="10"/>
          <ac:spMkLst>
            <pc:docMk/>
            <pc:sldMk cId="2799409948" sldId="985"/>
            <ac:spMk id="93" creationId="{8E4F1B82-E272-4AC8-8904-905FC3B6B315}"/>
          </ac:spMkLst>
        </pc:spChg>
        <pc:spChg chg="mod">
          <ac:chgData name="Benjamin Sayers" userId="c72c0fd0-f24f-4d95-a442-dab3c7b84c4b" providerId="ADAL" clId="{6A7C6493-BA29-4E3C-9879-CDA32DFB7B2A}" dt="2021-12-01T12:00:32.751" v="10"/>
          <ac:spMkLst>
            <pc:docMk/>
            <pc:sldMk cId="2799409948" sldId="985"/>
            <ac:spMk id="94" creationId="{7A60A4CD-5675-4B34-AAD1-3E1F3F9ADAD8}"/>
          </ac:spMkLst>
        </pc:spChg>
        <pc:spChg chg="mod">
          <ac:chgData name="Benjamin Sayers" userId="c72c0fd0-f24f-4d95-a442-dab3c7b84c4b" providerId="ADAL" clId="{6A7C6493-BA29-4E3C-9879-CDA32DFB7B2A}" dt="2021-12-01T12:00:32.751" v="10"/>
          <ac:spMkLst>
            <pc:docMk/>
            <pc:sldMk cId="2799409948" sldId="985"/>
            <ac:spMk id="95" creationId="{C06C097A-21D3-4321-AA26-FE50B3B01C7C}"/>
          </ac:spMkLst>
        </pc:spChg>
        <pc:spChg chg="mod">
          <ac:chgData name="Benjamin Sayers" userId="c72c0fd0-f24f-4d95-a442-dab3c7b84c4b" providerId="ADAL" clId="{6A7C6493-BA29-4E3C-9879-CDA32DFB7B2A}" dt="2021-12-01T12:00:32.751" v="10"/>
          <ac:spMkLst>
            <pc:docMk/>
            <pc:sldMk cId="2799409948" sldId="985"/>
            <ac:spMk id="96" creationId="{FC2C8308-D04E-4E9A-B5B6-EF050138AEFC}"/>
          </ac:spMkLst>
        </pc:spChg>
        <pc:spChg chg="mod">
          <ac:chgData name="Benjamin Sayers" userId="c72c0fd0-f24f-4d95-a442-dab3c7b84c4b" providerId="ADAL" clId="{6A7C6493-BA29-4E3C-9879-CDA32DFB7B2A}" dt="2021-12-01T12:00:32.751" v="10"/>
          <ac:spMkLst>
            <pc:docMk/>
            <pc:sldMk cId="2799409948" sldId="985"/>
            <ac:spMk id="97" creationId="{33791D05-A20B-44DA-BD0C-0390975BDF09}"/>
          </ac:spMkLst>
        </pc:spChg>
        <pc:grpChg chg="mod">
          <ac:chgData name="Benjamin Sayers" userId="c72c0fd0-f24f-4d95-a442-dab3c7b84c4b" providerId="ADAL" clId="{6A7C6493-BA29-4E3C-9879-CDA32DFB7B2A}" dt="2021-12-01T12:00:32.751" v="10"/>
          <ac:grpSpMkLst>
            <pc:docMk/>
            <pc:sldMk cId="2799409948" sldId="985"/>
            <ac:grpSpMk id="21" creationId="{3B4FB9E3-BD4E-49A4-82C8-AA29A65995F5}"/>
          </ac:grpSpMkLst>
        </pc:grpChg>
        <pc:grpChg chg="mod">
          <ac:chgData name="Benjamin Sayers" userId="c72c0fd0-f24f-4d95-a442-dab3c7b84c4b" providerId="ADAL" clId="{6A7C6493-BA29-4E3C-9879-CDA32DFB7B2A}" dt="2021-12-01T12:00:32.751" v="10"/>
          <ac:grpSpMkLst>
            <pc:docMk/>
            <pc:sldMk cId="2799409948" sldId="985"/>
            <ac:grpSpMk id="22" creationId="{AE507B19-CB60-41FC-BD76-CA502A875578}"/>
          </ac:grpSpMkLst>
        </pc:grpChg>
        <pc:grpChg chg="mod">
          <ac:chgData name="Benjamin Sayers" userId="c72c0fd0-f24f-4d95-a442-dab3c7b84c4b" providerId="ADAL" clId="{6A7C6493-BA29-4E3C-9879-CDA32DFB7B2A}" dt="2021-12-01T12:00:32.751" v="10"/>
          <ac:grpSpMkLst>
            <pc:docMk/>
            <pc:sldMk cId="2799409948" sldId="985"/>
            <ac:grpSpMk id="25" creationId="{95701279-72AD-4303-AB52-42F56B20C100}"/>
          </ac:grpSpMkLst>
        </pc:grpChg>
        <pc:grpChg chg="mod">
          <ac:chgData name="Benjamin Sayers" userId="c72c0fd0-f24f-4d95-a442-dab3c7b84c4b" providerId="ADAL" clId="{6A7C6493-BA29-4E3C-9879-CDA32DFB7B2A}" dt="2021-12-01T12:00:32.751" v="10"/>
          <ac:grpSpMkLst>
            <pc:docMk/>
            <pc:sldMk cId="2799409948" sldId="985"/>
            <ac:grpSpMk id="26" creationId="{A940CD75-4C1E-46A8-8BCF-C9A6DA1FFC60}"/>
          </ac:grpSpMkLst>
        </pc:grpChg>
        <pc:grpChg chg="mod">
          <ac:chgData name="Benjamin Sayers" userId="c72c0fd0-f24f-4d95-a442-dab3c7b84c4b" providerId="ADAL" clId="{6A7C6493-BA29-4E3C-9879-CDA32DFB7B2A}" dt="2021-12-01T12:00:32.751" v="10"/>
          <ac:grpSpMkLst>
            <pc:docMk/>
            <pc:sldMk cId="2799409948" sldId="985"/>
            <ac:grpSpMk id="67" creationId="{5906CAAE-D27E-4192-97F3-2671DA645BDB}"/>
          </ac:grpSpMkLst>
        </pc:grpChg>
        <pc:grpChg chg="mod">
          <ac:chgData name="Benjamin Sayers" userId="c72c0fd0-f24f-4d95-a442-dab3c7b84c4b" providerId="ADAL" clId="{6A7C6493-BA29-4E3C-9879-CDA32DFB7B2A}" dt="2021-12-01T12:00:32.751" v="10"/>
          <ac:grpSpMkLst>
            <pc:docMk/>
            <pc:sldMk cId="2799409948" sldId="985"/>
            <ac:grpSpMk id="78" creationId="{86792320-6F8A-468F-B6B7-BEC0712D6F78}"/>
          </ac:grpSpMkLst>
        </pc:grpChg>
        <pc:grpChg chg="mod">
          <ac:chgData name="Benjamin Sayers" userId="c72c0fd0-f24f-4d95-a442-dab3c7b84c4b" providerId="ADAL" clId="{6A7C6493-BA29-4E3C-9879-CDA32DFB7B2A}" dt="2021-12-01T12:00:32.751" v="10"/>
          <ac:grpSpMkLst>
            <pc:docMk/>
            <pc:sldMk cId="2799409948" sldId="985"/>
            <ac:grpSpMk id="89" creationId="{3541692A-2F85-4761-8A93-4A7F588B6E7A}"/>
          </ac:grpSpMkLst>
        </pc:grpChg>
        <pc:grpChg chg="mod">
          <ac:chgData name="Benjamin Sayers" userId="c72c0fd0-f24f-4d95-a442-dab3c7b84c4b" providerId="ADAL" clId="{6A7C6493-BA29-4E3C-9879-CDA32DFB7B2A}" dt="2021-12-01T12:00:32.751" v="10"/>
          <ac:grpSpMkLst>
            <pc:docMk/>
            <pc:sldMk cId="2799409948" sldId="985"/>
            <ac:grpSpMk id="91" creationId="{7843987C-4373-4547-8841-73465032A88A}"/>
          </ac:grpSpMkLst>
        </pc:grpChg>
        <pc:picChg chg="mod">
          <ac:chgData name="Benjamin Sayers" userId="c72c0fd0-f24f-4d95-a442-dab3c7b84c4b" providerId="ADAL" clId="{6A7C6493-BA29-4E3C-9879-CDA32DFB7B2A}" dt="2021-12-01T12:00:32.751" v="10"/>
          <ac:picMkLst>
            <pc:docMk/>
            <pc:sldMk cId="2799409948" sldId="985"/>
            <ac:picMk id="3" creationId="{48668414-9168-4C07-B8E8-DD958E106F48}"/>
          </ac:picMkLst>
        </pc:picChg>
        <pc:picChg chg="mod">
          <ac:chgData name="Benjamin Sayers" userId="c72c0fd0-f24f-4d95-a442-dab3c7b84c4b" providerId="ADAL" clId="{6A7C6493-BA29-4E3C-9879-CDA32DFB7B2A}" dt="2021-12-01T12:00:32.751" v="10"/>
          <ac:picMkLst>
            <pc:docMk/>
            <pc:sldMk cId="2799409948" sldId="985"/>
            <ac:picMk id="5" creationId="{5037861A-4B01-4943-9467-1CF32D576937}"/>
          </ac:picMkLst>
        </pc:picChg>
        <pc:picChg chg="mod">
          <ac:chgData name="Benjamin Sayers" userId="c72c0fd0-f24f-4d95-a442-dab3c7b84c4b" providerId="ADAL" clId="{6A7C6493-BA29-4E3C-9879-CDA32DFB7B2A}" dt="2021-12-01T12:00:32.751" v="10"/>
          <ac:picMkLst>
            <pc:docMk/>
            <pc:sldMk cId="2799409948" sldId="985"/>
            <ac:picMk id="60" creationId="{FF083F5F-31D3-40D7-BFC4-B75D396BB38E}"/>
          </ac:picMkLst>
        </pc:picChg>
        <pc:picChg chg="mod">
          <ac:chgData name="Benjamin Sayers" userId="c72c0fd0-f24f-4d95-a442-dab3c7b84c4b" providerId="ADAL" clId="{6A7C6493-BA29-4E3C-9879-CDA32DFB7B2A}" dt="2021-12-01T12:00:32.751" v="10"/>
          <ac:picMkLst>
            <pc:docMk/>
            <pc:sldMk cId="2799409948" sldId="985"/>
            <ac:picMk id="63" creationId="{04F3D0D2-9B77-4249-A85D-B696FA172951}"/>
          </ac:picMkLst>
        </pc:picChg>
        <pc:picChg chg="mod">
          <ac:chgData name="Benjamin Sayers" userId="c72c0fd0-f24f-4d95-a442-dab3c7b84c4b" providerId="ADAL" clId="{6A7C6493-BA29-4E3C-9879-CDA32DFB7B2A}" dt="2021-12-01T12:00:32.751" v="10"/>
          <ac:picMkLst>
            <pc:docMk/>
            <pc:sldMk cId="2799409948" sldId="985"/>
            <ac:picMk id="80" creationId="{3D8F53A4-C141-4F09-B396-4754EB63CBAB}"/>
          </ac:picMkLst>
        </pc:picChg>
        <pc:cxnChg chg="mod">
          <ac:chgData name="Benjamin Sayers" userId="c72c0fd0-f24f-4d95-a442-dab3c7b84c4b" providerId="ADAL" clId="{6A7C6493-BA29-4E3C-9879-CDA32DFB7B2A}" dt="2021-12-01T12:00:32.751" v="10"/>
          <ac:cxnSpMkLst>
            <pc:docMk/>
            <pc:sldMk cId="2799409948" sldId="985"/>
            <ac:cxnSpMk id="29" creationId="{ADC91C3E-A769-45B3-97BD-2D7F1BCD1B20}"/>
          </ac:cxnSpMkLst>
        </pc:cxnChg>
        <pc:cxnChg chg="mod">
          <ac:chgData name="Benjamin Sayers" userId="c72c0fd0-f24f-4d95-a442-dab3c7b84c4b" providerId="ADAL" clId="{6A7C6493-BA29-4E3C-9879-CDA32DFB7B2A}" dt="2021-12-01T12:00:32.751" v="10"/>
          <ac:cxnSpMkLst>
            <pc:docMk/>
            <pc:sldMk cId="2799409948" sldId="985"/>
            <ac:cxnSpMk id="36" creationId="{666E498B-4442-4996-ACD1-A726A6C0D052}"/>
          </ac:cxnSpMkLst>
        </pc:cxnChg>
        <pc:cxnChg chg="mod">
          <ac:chgData name="Benjamin Sayers" userId="c72c0fd0-f24f-4d95-a442-dab3c7b84c4b" providerId="ADAL" clId="{6A7C6493-BA29-4E3C-9879-CDA32DFB7B2A}" dt="2021-12-01T12:00:32.751" v="10"/>
          <ac:cxnSpMkLst>
            <pc:docMk/>
            <pc:sldMk cId="2799409948" sldId="985"/>
            <ac:cxnSpMk id="57" creationId="{340D142B-F1FA-4178-8EF4-502967106EE3}"/>
          </ac:cxnSpMkLst>
        </pc:cxnChg>
        <pc:cxnChg chg="mod">
          <ac:chgData name="Benjamin Sayers" userId="c72c0fd0-f24f-4d95-a442-dab3c7b84c4b" providerId="ADAL" clId="{6A7C6493-BA29-4E3C-9879-CDA32DFB7B2A}" dt="2021-12-01T12:00:32.751" v="10"/>
          <ac:cxnSpMkLst>
            <pc:docMk/>
            <pc:sldMk cId="2799409948" sldId="985"/>
            <ac:cxnSpMk id="58" creationId="{7B64F827-427B-4141-B396-B9DBBEECD7DD}"/>
          </ac:cxnSpMkLst>
        </pc:cxnChg>
        <pc:cxnChg chg="mod">
          <ac:chgData name="Benjamin Sayers" userId="c72c0fd0-f24f-4d95-a442-dab3c7b84c4b" providerId="ADAL" clId="{6A7C6493-BA29-4E3C-9879-CDA32DFB7B2A}" dt="2021-12-01T12:00:32.751" v="10"/>
          <ac:cxnSpMkLst>
            <pc:docMk/>
            <pc:sldMk cId="2799409948" sldId="985"/>
            <ac:cxnSpMk id="64" creationId="{7230B864-73AF-4085-903D-D94371D77B49}"/>
          </ac:cxnSpMkLst>
        </pc:cxnChg>
        <pc:cxnChg chg="mod">
          <ac:chgData name="Benjamin Sayers" userId="c72c0fd0-f24f-4d95-a442-dab3c7b84c4b" providerId="ADAL" clId="{6A7C6493-BA29-4E3C-9879-CDA32DFB7B2A}" dt="2021-12-01T12:00:32.751" v="10"/>
          <ac:cxnSpMkLst>
            <pc:docMk/>
            <pc:sldMk cId="2799409948" sldId="985"/>
            <ac:cxnSpMk id="77" creationId="{3E6CF17D-E3E1-4324-BA23-18E96ED94432}"/>
          </ac:cxnSpMkLst>
        </pc:cxnChg>
      </pc:sldChg>
      <pc:sldChg chg="modSp mod">
        <pc:chgData name="Benjamin Sayers" userId="c72c0fd0-f24f-4d95-a442-dab3c7b84c4b" providerId="ADAL" clId="{6A7C6493-BA29-4E3C-9879-CDA32DFB7B2A}" dt="2021-12-01T12:00:32.751" v="10"/>
        <pc:sldMkLst>
          <pc:docMk/>
          <pc:sldMk cId="2130414987" sldId="987"/>
        </pc:sldMkLst>
        <pc:spChg chg="mod">
          <ac:chgData name="Benjamin Sayers" userId="c72c0fd0-f24f-4d95-a442-dab3c7b84c4b" providerId="ADAL" clId="{6A7C6493-BA29-4E3C-9879-CDA32DFB7B2A}" dt="2021-12-01T12:00:32.751" v="10"/>
          <ac:spMkLst>
            <pc:docMk/>
            <pc:sldMk cId="2130414987" sldId="987"/>
            <ac:spMk id="4" creationId="{ED5729A2-5A6C-4F0E-8014-CB5FF42A9A55}"/>
          </ac:spMkLst>
        </pc:spChg>
        <pc:spChg chg="mod">
          <ac:chgData name="Benjamin Sayers" userId="c72c0fd0-f24f-4d95-a442-dab3c7b84c4b" providerId="ADAL" clId="{6A7C6493-BA29-4E3C-9879-CDA32DFB7B2A}" dt="2021-12-01T12:00:32.751" v="10"/>
          <ac:spMkLst>
            <pc:docMk/>
            <pc:sldMk cId="2130414987" sldId="987"/>
            <ac:spMk id="12" creationId="{5AC4D96A-7323-4EB8-8CFB-EE37D73D66D5}"/>
          </ac:spMkLst>
        </pc:spChg>
        <pc:spChg chg="mod">
          <ac:chgData name="Benjamin Sayers" userId="c72c0fd0-f24f-4d95-a442-dab3c7b84c4b" providerId="ADAL" clId="{6A7C6493-BA29-4E3C-9879-CDA32DFB7B2A}" dt="2021-12-01T12:00:32.751" v="10"/>
          <ac:spMkLst>
            <pc:docMk/>
            <pc:sldMk cId="2130414987" sldId="987"/>
            <ac:spMk id="13" creationId="{5EA72248-BAED-4CAC-AB92-17EAFDF00847}"/>
          </ac:spMkLst>
        </pc:spChg>
        <pc:spChg chg="mod">
          <ac:chgData name="Benjamin Sayers" userId="c72c0fd0-f24f-4d95-a442-dab3c7b84c4b" providerId="ADAL" clId="{6A7C6493-BA29-4E3C-9879-CDA32DFB7B2A}" dt="2021-12-01T12:00:32.751" v="10"/>
          <ac:spMkLst>
            <pc:docMk/>
            <pc:sldMk cId="2130414987" sldId="987"/>
            <ac:spMk id="15" creationId="{453EB128-8787-43B3-9569-2FA64BDA56FA}"/>
          </ac:spMkLst>
        </pc:spChg>
        <pc:spChg chg="mod">
          <ac:chgData name="Benjamin Sayers" userId="c72c0fd0-f24f-4d95-a442-dab3c7b84c4b" providerId="ADAL" clId="{6A7C6493-BA29-4E3C-9879-CDA32DFB7B2A}" dt="2021-12-01T12:00:32.751" v="10"/>
          <ac:spMkLst>
            <pc:docMk/>
            <pc:sldMk cId="2130414987" sldId="987"/>
            <ac:spMk id="19" creationId="{E7696C90-BE65-4F77-AE02-A8D97FF65C7D}"/>
          </ac:spMkLst>
        </pc:spChg>
        <pc:spChg chg="mod">
          <ac:chgData name="Benjamin Sayers" userId="c72c0fd0-f24f-4d95-a442-dab3c7b84c4b" providerId="ADAL" clId="{6A7C6493-BA29-4E3C-9879-CDA32DFB7B2A}" dt="2021-12-01T12:00:32.751" v="10"/>
          <ac:spMkLst>
            <pc:docMk/>
            <pc:sldMk cId="2130414987" sldId="987"/>
            <ac:spMk id="21" creationId="{FE110D5B-8B57-482A-8951-83CCD393C1D3}"/>
          </ac:spMkLst>
        </pc:spChg>
        <pc:spChg chg="mod">
          <ac:chgData name="Benjamin Sayers" userId="c72c0fd0-f24f-4d95-a442-dab3c7b84c4b" providerId="ADAL" clId="{6A7C6493-BA29-4E3C-9879-CDA32DFB7B2A}" dt="2021-12-01T12:00:32.751" v="10"/>
          <ac:spMkLst>
            <pc:docMk/>
            <pc:sldMk cId="2130414987" sldId="987"/>
            <ac:spMk id="22" creationId="{4653BB7D-E2D2-48A7-A09D-40E8D60EAF77}"/>
          </ac:spMkLst>
        </pc:spChg>
        <pc:spChg chg="mod">
          <ac:chgData name="Benjamin Sayers" userId="c72c0fd0-f24f-4d95-a442-dab3c7b84c4b" providerId="ADAL" clId="{6A7C6493-BA29-4E3C-9879-CDA32DFB7B2A}" dt="2021-12-01T12:00:32.751" v="10"/>
          <ac:spMkLst>
            <pc:docMk/>
            <pc:sldMk cId="2130414987" sldId="987"/>
            <ac:spMk id="23" creationId="{21701009-E4F4-460E-859C-CB2A92F469B2}"/>
          </ac:spMkLst>
        </pc:spChg>
        <pc:spChg chg="mod">
          <ac:chgData name="Benjamin Sayers" userId="c72c0fd0-f24f-4d95-a442-dab3c7b84c4b" providerId="ADAL" clId="{6A7C6493-BA29-4E3C-9879-CDA32DFB7B2A}" dt="2021-12-01T12:00:32.751" v="10"/>
          <ac:spMkLst>
            <pc:docMk/>
            <pc:sldMk cId="2130414987" sldId="987"/>
            <ac:spMk id="24" creationId="{85661879-C4E2-42A1-83F5-C15556B2FBAA}"/>
          </ac:spMkLst>
        </pc:spChg>
        <pc:spChg chg="mod">
          <ac:chgData name="Benjamin Sayers" userId="c72c0fd0-f24f-4d95-a442-dab3c7b84c4b" providerId="ADAL" clId="{6A7C6493-BA29-4E3C-9879-CDA32DFB7B2A}" dt="2021-12-01T12:00:32.751" v="10"/>
          <ac:spMkLst>
            <pc:docMk/>
            <pc:sldMk cId="2130414987" sldId="987"/>
            <ac:spMk id="25" creationId="{468A3E4E-DE46-4A34-B965-A27ACF54E1D3}"/>
          </ac:spMkLst>
        </pc:spChg>
        <pc:spChg chg="mod">
          <ac:chgData name="Benjamin Sayers" userId="c72c0fd0-f24f-4d95-a442-dab3c7b84c4b" providerId="ADAL" clId="{6A7C6493-BA29-4E3C-9879-CDA32DFB7B2A}" dt="2021-12-01T12:00:32.751" v="10"/>
          <ac:spMkLst>
            <pc:docMk/>
            <pc:sldMk cId="2130414987" sldId="987"/>
            <ac:spMk id="28" creationId="{2EAACB57-089D-4FA3-9103-FBE83833E22C}"/>
          </ac:spMkLst>
        </pc:spChg>
        <pc:spChg chg="mod">
          <ac:chgData name="Benjamin Sayers" userId="c72c0fd0-f24f-4d95-a442-dab3c7b84c4b" providerId="ADAL" clId="{6A7C6493-BA29-4E3C-9879-CDA32DFB7B2A}" dt="2021-12-01T12:00:32.751" v="10"/>
          <ac:spMkLst>
            <pc:docMk/>
            <pc:sldMk cId="2130414987" sldId="987"/>
            <ac:spMk id="31" creationId="{C5F663A3-74D1-474A-B185-E1CBFE605FC5}"/>
          </ac:spMkLst>
        </pc:spChg>
        <pc:spChg chg="mod">
          <ac:chgData name="Benjamin Sayers" userId="c72c0fd0-f24f-4d95-a442-dab3c7b84c4b" providerId="ADAL" clId="{6A7C6493-BA29-4E3C-9879-CDA32DFB7B2A}" dt="2021-12-01T12:00:32.751" v="10"/>
          <ac:spMkLst>
            <pc:docMk/>
            <pc:sldMk cId="2130414987" sldId="987"/>
            <ac:spMk id="32" creationId="{D9EF43E6-4C82-451E-8C59-B6D465F59353}"/>
          </ac:spMkLst>
        </pc:spChg>
        <pc:spChg chg="mod">
          <ac:chgData name="Benjamin Sayers" userId="c72c0fd0-f24f-4d95-a442-dab3c7b84c4b" providerId="ADAL" clId="{6A7C6493-BA29-4E3C-9879-CDA32DFB7B2A}" dt="2021-12-01T12:00:32.751" v="10"/>
          <ac:spMkLst>
            <pc:docMk/>
            <pc:sldMk cId="2130414987" sldId="987"/>
            <ac:spMk id="34" creationId="{876B1116-EA21-41FB-995B-7CE41453483C}"/>
          </ac:spMkLst>
        </pc:spChg>
        <pc:spChg chg="mod">
          <ac:chgData name="Benjamin Sayers" userId="c72c0fd0-f24f-4d95-a442-dab3c7b84c4b" providerId="ADAL" clId="{6A7C6493-BA29-4E3C-9879-CDA32DFB7B2A}" dt="2021-12-01T12:00:32.751" v="10"/>
          <ac:spMkLst>
            <pc:docMk/>
            <pc:sldMk cId="2130414987" sldId="987"/>
            <ac:spMk id="35" creationId="{11FD3389-0453-41C4-8734-CCF0F6293F52}"/>
          </ac:spMkLst>
        </pc:spChg>
        <pc:spChg chg="mod">
          <ac:chgData name="Benjamin Sayers" userId="c72c0fd0-f24f-4d95-a442-dab3c7b84c4b" providerId="ADAL" clId="{6A7C6493-BA29-4E3C-9879-CDA32DFB7B2A}" dt="2021-12-01T12:00:32.751" v="10"/>
          <ac:spMkLst>
            <pc:docMk/>
            <pc:sldMk cId="2130414987" sldId="987"/>
            <ac:spMk id="36" creationId="{A6B81B8A-7CEB-42B3-ADE4-40547690E6BA}"/>
          </ac:spMkLst>
        </pc:spChg>
        <pc:spChg chg="mod">
          <ac:chgData name="Benjamin Sayers" userId="c72c0fd0-f24f-4d95-a442-dab3c7b84c4b" providerId="ADAL" clId="{6A7C6493-BA29-4E3C-9879-CDA32DFB7B2A}" dt="2021-12-01T12:00:32.751" v="10"/>
          <ac:spMkLst>
            <pc:docMk/>
            <pc:sldMk cId="2130414987" sldId="987"/>
            <ac:spMk id="37" creationId="{BFC71C8B-DB43-4FC1-B782-FDEC97BADBEC}"/>
          </ac:spMkLst>
        </pc:spChg>
        <pc:grpChg chg="mod">
          <ac:chgData name="Benjamin Sayers" userId="c72c0fd0-f24f-4d95-a442-dab3c7b84c4b" providerId="ADAL" clId="{6A7C6493-BA29-4E3C-9879-CDA32DFB7B2A}" dt="2021-12-01T12:00:32.751" v="10"/>
          <ac:grpSpMkLst>
            <pc:docMk/>
            <pc:sldMk cId="2130414987" sldId="987"/>
            <ac:grpSpMk id="11" creationId="{C2F76331-3546-4FD9-8A25-F1127E6C831B}"/>
          </ac:grpSpMkLst>
        </pc:grpChg>
        <pc:grpChg chg="mod">
          <ac:chgData name="Benjamin Sayers" userId="c72c0fd0-f24f-4d95-a442-dab3c7b84c4b" providerId="ADAL" clId="{6A7C6493-BA29-4E3C-9879-CDA32DFB7B2A}" dt="2021-12-01T12:00:32.751" v="10"/>
          <ac:grpSpMkLst>
            <pc:docMk/>
            <pc:sldMk cId="2130414987" sldId="987"/>
            <ac:grpSpMk id="20" creationId="{3A8CE0DE-AECA-49AB-8184-94EC3BD1A248}"/>
          </ac:grpSpMkLst>
        </pc:grpChg>
        <pc:grpChg chg="mod">
          <ac:chgData name="Benjamin Sayers" userId="c72c0fd0-f24f-4d95-a442-dab3c7b84c4b" providerId="ADAL" clId="{6A7C6493-BA29-4E3C-9879-CDA32DFB7B2A}" dt="2021-12-01T12:00:32.751" v="10"/>
          <ac:grpSpMkLst>
            <pc:docMk/>
            <pc:sldMk cId="2130414987" sldId="987"/>
            <ac:grpSpMk id="27" creationId="{B3985092-9D5F-4219-A78A-0C8009704EEF}"/>
          </ac:grpSpMkLst>
        </pc:grpChg>
        <pc:grpChg chg="mod">
          <ac:chgData name="Benjamin Sayers" userId="c72c0fd0-f24f-4d95-a442-dab3c7b84c4b" providerId="ADAL" clId="{6A7C6493-BA29-4E3C-9879-CDA32DFB7B2A}" dt="2021-12-01T12:00:32.751" v="10"/>
          <ac:grpSpMkLst>
            <pc:docMk/>
            <pc:sldMk cId="2130414987" sldId="987"/>
            <ac:grpSpMk id="30" creationId="{4B3092D7-2375-48D3-AF44-BA2F1D466BA9}"/>
          </ac:grpSpMkLst>
        </pc:grpChg>
        <pc:grpChg chg="mod">
          <ac:chgData name="Benjamin Sayers" userId="c72c0fd0-f24f-4d95-a442-dab3c7b84c4b" providerId="ADAL" clId="{6A7C6493-BA29-4E3C-9879-CDA32DFB7B2A}" dt="2021-12-01T12:00:32.751" v="10"/>
          <ac:grpSpMkLst>
            <pc:docMk/>
            <pc:sldMk cId="2130414987" sldId="987"/>
            <ac:grpSpMk id="33" creationId="{D8D3DCA5-AD7A-4BCF-8E52-0F9043F56799}"/>
          </ac:grpSpMkLst>
        </pc:grpChg>
        <pc:picChg chg="mod">
          <ac:chgData name="Benjamin Sayers" userId="c72c0fd0-f24f-4d95-a442-dab3c7b84c4b" providerId="ADAL" clId="{6A7C6493-BA29-4E3C-9879-CDA32DFB7B2A}" dt="2021-12-01T12:00:32.751" v="10"/>
          <ac:picMkLst>
            <pc:docMk/>
            <pc:sldMk cId="2130414987" sldId="987"/>
            <ac:picMk id="5" creationId="{BB1DD436-F94D-4314-9AB5-1D1CEC5265AA}"/>
          </ac:picMkLst>
        </pc:picChg>
        <pc:picChg chg="mod">
          <ac:chgData name="Benjamin Sayers" userId="c72c0fd0-f24f-4d95-a442-dab3c7b84c4b" providerId="ADAL" clId="{6A7C6493-BA29-4E3C-9879-CDA32DFB7B2A}" dt="2021-12-01T12:00:32.751" v="10"/>
          <ac:picMkLst>
            <pc:docMk/>
            <pc:sldMk cId="2130414987" sldId="987"/>
            <ac:picMk id="29" creationId="{97A8A7EA-6DEE-4EBA-BB8A-CC3F1AD39DB6}"/>
          </ac:picMkLst>
        </pc:picChg>
        <pc:picChg chg="mod">
          <ac:chgData name="Benjamin Sayers" userId="c72c0fd0-f24f-4d95-a442-dab3c7b84c4b" providerId="ADAL" clId="{6A7C6493-BA29-4E3C-9879-CDA32DFB7B2A}" dt="2021-12-01T12:00:32.751" v="10"/>
          <ac:picMkLst>
            <pc:docMk/>
            <pc:sldMk cId="2130414987" sldId="987"/>
            <ac:picMk id="38" creationId="{FA970B8A-DB9D-43C0-9D4A-E3C0CA21F4A2}"/>
          </ac:picMkLst>
        </pc:picChg>
      </pc:sldChg>
      <pc:sldChg chg="modSp mod">
        <pc:chgData name="Benjamin Sayers" userId="c72c0fd0-f24f-4d95-a442-dab3c7b84c4b" providerId="ADAL" clId="{6A7C6493-BA29-4E3C-9879-CDA32DFB7B2A}" dt="2021-12-01T12:00:32.751" v="10"/>
        <pc:sldMkLst>
          <pc:docMk/>
          <pc:sldMk cId="1105698574" sldId="988"/>
        </pc:sldMkLst>
        <pc:spChg chg="mod">
          <ac:chgData name="Benjamin Sayers" userId="c72c0fd0-f24f-4d95-a442-dab3c7b84c4b" providerId="ADAL" clId="{6A7C6493-BA29-4E3C-9879-CDA32DFB7B2A}" dt="2021-12-01T12:00:32.751" v="10"/>
          <ac:spMkLst>
            <pc:docMk/>
            <pc:sldMk cId="1105698574" sldId="988"/>
            <ac:spMk id="4" creationId="{ED5729A2-5A6C-4F0E-8014-CB5FF42A9A55}"/>
          </ac:spMkLst>
        </pc:spChg>
        <pc:spChg chg="mod">
          <ac:chgData name="Benjamin Sayers" userId="c72c0fd0-f24f-4d95-a442-dab3c7b84c4b" providerId="ADAL" clId="{6A7C6493-BA29-4E3C-9879-CDA32DFB7B2A}" dt="2021-12-01T12:00:32.751" v="10"/>
          <ac:spMkLst>
            <pc:docMk/>
            <pc:sldMk cId="1105698574" sldId="988"/>
            <ac:spMk id="12" creationId="{5AC4D96A-7323-4EB8-8CFB-EE37D73D66D5}"/>
          </ac:spMkLst>
        </pc:spChg>
        <pc:spChg chg="mod">
          <ac:chgData name="Benjamin Sayers" userId="c72c0fd0-f24f-4d95-a442-dab3c7b84c4b" providerId="ADAL" clId="{6A7C6493-BA29-4E3C-9879-CDA32DFB7B2A}" dt="2021-12-01T12:00:32.751" v="10"/>
          <ac:spMkLst>
            <pc:docMk/>
            <pc:sldMk cId="1105698574" sldId="988"/>
            <ac:spMk id="13" creationId="{5EA72248-BAED-4CAC-AB92-17EAFDF00847}"/>
          </ac:spMkLst>
        </pc:spChg>
        <pc:spChg chg="mod">
          <ac:chgData name="Benjamin Sayers" userId="c72c0fd0-f24f-4d95-a442-dab3c7b84c4b" providerId="ADAL" clId="{6A7C6493-BA29-4E3C-9879-CDA32DFB7B2A}" dt="2021-12-01T12:00:32.751" v="10"/>
          <ac:spMkLst>
            <pc:docMk/>
            <pc:sldMk cId="1105698574" sldId="988"/>
            <ac:spMk id="15" creationId="{453EB128-8787-43B3-9569-2FA64BDA56FA}"/>
          </ac:spMkLst>
        </pc:spChg>
        <pc:spChg chg="mod">
          <ac:chgData name="Benjamin Sayers" userId="c72c0fd0-f24f-4d95-a442-dab3c7b84c4b" providerId="ADAL" clId="{6A7C6493-BA29-4E3C-9879-CDA32DFB7B2A}" dt="2021-12-01T12:00:32.751" v="10"/>
          <ac:spMkLst>
            <pc:docMk/>
            <pc:sldMk cId="1105698574" sldId="988"/>
            <ac:spMk id="19" creationId="{E7696C90-BE65-4F77-AE02-A8D97FF65C7D}"/>
          </ac:spMkLst>
        </pc:spChg>
        <pc:spChg chg="mod">
          <ac:chgData name="Benjamin Sayers" userId="c72c0fd0-f24f-4d95-a442-dab3c7b84c4b" providerId="ADAL" clId="{6A7C6493-BA29-4E3C-9879-CDA32DFB7B2A}" dt="2021-12-01T12:00:32.751" v="10"/>
          <ac:spMkLst>
            <pc:docMk/>
            <pc:sldMk cId="1105698574" sldId="988"/>
            <ac:spMk id="21" creationId="{FE110D5B-8B57-482A-8951-83CCD393C1D3}"/>
          </ac:spMkLst>
        </pc:spChg>
        <pc:spChg chg="mod">
          <ac:chgData name="Benjamin Sayers" userId="c72c0fd0-f24f-4d95-a442-dab3c7b84c4b" providerId="ADAL" clId="{6A7C6493-BA29-4E3C-9879-CDA32DFB7B2A}" dt="2021-12-01T12:00:32.751" v="10"/>
          <ac:spMkLst>
            <pc:docMk/>
            <pc:sldMk cId="1105698574" sldId="988"/>
            <ac:spMk id="22" creationId="{4653BB7D-E2D2-48A7-A09D-40E8D60EAF77}"/>
          </ac:spMkLst>
        </pc:spChg>
        <pc:spChg chg="mod">
          <ac:chgData name="Benjamin Sayers" userId="c72c0fd0-f24f-4d95-a442-dab3c7b84c4b" providerId="ADAL" clId="{6A7C6493-BA29-4E3C-9879-CDA32DFB7B2A}" dt="2021-12-01T12:00:32.751" v="10"/>
          <ac:spMkLst>
            <pc:docMk/>
            <pc:sldMk cId="1105698574" sldId="988"/>
            <ac:spMk id="23" creationId="{21701009-E4F4-460E-859C-CB2A92F469B2}"/>
          </ac:spMkLst>
        </pc:spChg>
        <pc:spChg chg="mod">
          <ac:chgData name="Benjamin Sayers" userId="c72c0fd0-f24f-4d95-a442-dab3c7b84c4b" providerId="ADAL" clId="{6A7C6493-BA29-4E3C-9879-CDA32DFB7B2A}" dt="2021-12-01T12:00:32.751" v="10"/>
          <ac:spMkLst>
            <pc:docMk/>
            <pc:sldMk cId="1105698574" sldId="988"/>
            <ac:spMk id="25" creationId="{468A3E4E-DE46-4A34-B965-A27ACF54E1D3}"/>
          </ac:spMkLst>
        </pc:spChg>
        <pc:spChg chg="mod">
          <ac:chgData name="Benjamin Sayers" userId="c72c0fd0-f24f-4d95-a442-dab3c7b84c4b" providerId="ADAL" clId="{6A7C6493-BA29-4E3C-9879-CDA32DFB7B2A}" dt="2021-12-01T12:00:32.751" v="10"/>
          <ac:spMkLst>
            <pc:docMk/>
            <pc:sldMk cId="1105698574" sldId="988"/>
            <ac:spMk id="28" creationId="{2EAACB57-089D-4FA3-9103-FBE83833E22C}"/>
          </ac:spMkLst>
        </pc:spChg>
        <pc:spChg chg="mod">
          <ac:chgData name="Benjamin Sayers" userId="c72c0fd0-f24f-4d95-a442-dab3c7b84c4b" providerId="ADAL" clId="{6A7C6493-BA29-4E3C-9879-CDA32DFB7B2A}" dt="2021-12-01T12:00:32.751" v="10"/>
          <ac:spMkLst>
            <pc:docMk/>
            <pc:sldMk cId="1105698574" sldId="988"/>
            <ac:spMk id="31" creationId="{C5F663A3-74D1-474A-B185-E1CBFE605FC5}"/>
          </ac:spMkLst>
        </pc:spChg>
        <pc:spChg chg="mod">
          <ac:chgData name="Benjamin Sayers" userId="c72c0fd0-f24f-4d95-a442-dab3c7b84c4b" providerId="ADAL" clId="{6A7C6493-BA29-4E3C-9879-CDA32DFB7B2A}" dt="2021-12-01T12:00:32.751" v="10"/>
          <ac:spMkLst>
            <pc:docMk/>
            <pc:sldMk cId="1105698574" sldId="988"/>
            <ac:spMk id="32" creationId="{D9EF43E6-4C82-451E-8C59-B6D465F59353}"/>
          </ac:spMkLst>
        </pc:spChg>
        <pc:spChg chg="mod">
          <ac:chgData name="Benjamin Sayers" userId="c72c0fd0-f24f-4d95-a442-dab3c7b84c4b" providerId="ADAL" clId="{6A7C6493-BA29-4E3C-9879-CDA32DFB7B2A}" dt="2021-12-01T12:00:32.751" v="10"/>
          <ac:spMkLst>
            <pc:docMk/>
            <pc:sldMk cId="1105698574" sldId="988"/>
            <ac:spMk id="34" creationId="{876B1116-EA21-41FB-995B-7CE41453483C}"/>
          </ac:spMkLst>
        </pc:spChg>
        <pc:spChg chg="mod">
          <ac:chgData name="Benjamin Sayers" userId="c72c0fd0-f24f-4d95-a442-dab3c7b84c4b" providerId="ADAL" clId="{6A7C6493-BA29-4E3C-9879-CDA32DFB7B2A}" dt="2021-12-01T12:00:32.751" v="10"/>
          <ac:spMkLst>
            <pc:docMk/>
            <pc:sldMk cId="1105698574" sldId="988"/>
            <ac:spMk id="35" creationId="{11FD3389-0453-41C4-8734-CCF0F6293F52}"/>
          </ac:spMkLst>
        </pc:spChg>
        <pc:spChg chg="mod">
          <ac:chgData name="Benjamin Sayers" userId="c72c0fd0-f24f-4d95-a442-dab3c7b84c4b" providerId="ADAL" clId="{6A7C6493-BA29-4E3C-9879-CDA32DFB7B2A}" dt="2021-12-01T12:00:32.751" v="10"/>
          <ac:spMkLst>
            <pc:docMk/>
            <pc:sldMk cId="1105698574" sldId="988"/>
            <ac:spMk id="36" creationId="{A6B81B8A-7CEB-42B3-ADE4-40547690E6BA}"/>
          </ac:spMkLst>
        </pc:spChg>
        <pc:spChg chg="mod">
          <ac:chgData name="Benjamin Sayers" userId="c72c0fd0-f24f-4d95-a442-dab3c7b84c4b" providerId="ADAL" clId="{6A7C6493-BA29-4E3C-9879-CDA32DFB7B2A}" dt="2021-12-01T12:00:32.751" v="10"/>
          <ac:spMkLst>
            <pc:docMk/>
            <pc:sldMk cId="1105698574" sldId="988"/>
            <ac:spMk id="38" creationId="{42851F75-7090-4045-9C69-2C06A95822B2}"/>
          </ac:spMkLst>
        </pc:spChg>
        <pc:spChg chg="mod">
          <ac:chgData name="Benjamin Sayers" userId="c72c0fd0-f24f-4d95-a442-dab3c7b84c4b" providerId="ADAL" clId="{6A7C6493-BA29-4E3C-9879-CDA32DFB7B2A}" dt="2021-12-01T12:00:32.751" v="10"/>
          <ac:spMkLst>
            <pc:docMk/>
            <pc:sldMk cId="1105698574" sldId="988"/>
            <ac:spMk id="44" creationId="{885F6661-BD29-44C6-9B40-BC30D79B2A61}"/>
          </ac:spMkLst>
        </pc:spChg>
        <pc:grpChg chg="mod">
          <ac:chgData name="Benjamin Sayers" userId="c72c0fd0-f24f-4d95-a442-dab3c7b84c4b" providerId="ADAL" clId="{6A7C6493-BA29-4E3C-9879-CDA32DFB7B2A}" dt="2021-12-01T12:00:32.751" v="10"/>
          <ac:grpSpMkLst>
            <pc:docMk/>
            <pc:sldMk cId="1105698574" sldId="988"/>
            <ac:grpSpMk id="11" creationId="{C2F76331-3546-4FD9-8A25-F1127E6C831B}"/>
          </ac:grpSpMkLst>
        </pc:grpChg>
        <pc:grpChg chg="mod">
          <ac:chgData name="Benjamin Sayers" userId="c72c0fd0-f24f-4d95-a442-dab3c7b84c4b" providerId="ADAL" clId="{6A7C6493-BA29-4E3C-9879-CDA32DFB7B2A}" dt="2021-12-01T12:00:32.751" v="10"/>
          <ac:grpSpMkLst>
            <pc:docMk/>
            <pc:sldMk cId="1105698574" sldId="988"/>
            <ac:grpSpMk id="20" creationId="{3A8CE0DE-AECA-49AB-8184-94EC3BD1A248}"/>
          </ac:grpSpMkLst>
        </pc:grpChg>
        <pc:grpChg chg="mod">
          <ac:chgData name="Benjamin Sayers" userId="c72c0fd0-f24f-4d95-a442-dab3c7b84c4b" providerId="ADAL" clId="{6A7C6493-BA29-4E3C-9879-CDA32DFB7B2A}" dt="2021-12-01T12:00:32.751" v="10"/>
          <ac:grpSpMkLst>
            <pc:docMk/>
            <pc:sldMk cId="1105698574" sldId="988"/>
            <ac:grpSpMk id="27" creationId="{B3985092-9D5F-4219-A78A-0C8009704EEF}"/>
          </ac:grpSpMkLst>
        </pc:grpChg>
        <pc:grpChg chg="mod">
          <ac:chgData name="Benjamin Sayers" userId="c72c0fd0-f24f-4d95-a442-dab3c7b84c4b" providerId="ADAL" clId="{6A7C6493-BA29-4E3C-9879-CDA32DFB7B2A}" dt="2021-12-01T12:00:32.751" v="10"/>
          <ac:grpSpMkLst>
            <pc:docMk/>
            <pc:sldMk cId="1105698574" sldId="988"/>
            <ac:grpSpMk id="30" creationId="{4B3092D7-2375-48D3-AF44-BA2F1D466BA9}"/>
          </ac:grpSpMkLst>
        </pc:grpChg>
        <pc:grpChg chg="mod">
          <ac:chgData name="Benjamin Sayers" userId="c72c0fd0-f24f-4d95-a442-dab3c7b84c4b" providerId="ADAL" clId="{6A7C6493-BA29-4E3C-9879-CDA32DFB7B2A}" dt="2021-12-01T12:00:32.751" v="10"/>
          <ac:grpSpMkLst>
            <pc:docMk/>
            <pc:sldMk cId="1105698574" sldId="988"/>
            <ac:grpSpMk id="33" creationId="{D8D3DCA5-AD7A-4BCF-8E52-0F9043F56799}"/>
          </ac:grpSpMkLst>
        </pc:grpChg>
        <pc:picChg chg="mod">
          <ac:chgData name="Benjamin Sayers" userId="c72c0fd0-f24f-4d95-a442-dab3c7b84c4b" providerId="ADAL" clId="{6A7C6493-BA29-4E3C-9879-CDA32DFB7B2A}" dt="2021-12-01T12:00:32.751" v="10"/>
          <ac:picMkLst>
            <pc:docMk/>
            <pc:sldMk cId="1105698574" sldId="988"/>
            <ac:picMk id="29" creationId="{97A8A7EA-6DEE-4EBA-BB8A-CC3F1AD39DB6}"/>
          </ac:picMkLst>
        </pc:picChg>
        <pc:picChg chg="mod">
          <ac:chgData name="Benjamin Sayers" userId="c72c0fd0-f24f-4d95-a442-dab3c7b84c4b" providerId="ADAL" clId="{6A7C6493-BA29-4E3C-9879-CDA32DFB7B2A}" dt="2021-12-01T12:00:32.751" v="10"/>
          <ac:picMkLst>
            <pc:docMk/>
            <pc:sldMk cId="1105698574" sldId="988"/>
            <ac:picMk id="37" creationId="{A5C1604F-8B98-4FFB-A895-1C3E3C06B2BC}"/>
          </ac:picMkLst>
        </pc:picChg>
        <pc:picChg chg="mod">
          <ac:chgData name="Benjamin Sayers" userId="c72c0fd0-f24f-4d95-a442-dab3c7b84c4b" providerId="ADAL" clId="{6A7C6493-BA29-4E3C-9879-CDA32DFB7B2A}" dt="2021-12-01T12:00:32.751" v="10"/>
          <ac:picMkLst>
            <pc:docMk/>
            <pc:sldMk cId="1105698574" sldId="988"/>
            <ac:picMk id="43" creationId="{795198C1-2D62-4497-933A-4213006E71FA}"/>
          </ac:picMkLst>
        </pc:picChg>
      </pc:sldChg>
      <pc:sldChg chg="modSp mod">
        <pc:chgData name="Benjamin Sayers" userId="c72c0fd0-f24f-4d95-a442-dab3c7b84c4b" providerId="ADAL" clId="{6A7C6493-BA29-4E3C-9879-CDA32DFB7B2A}" dt="2021-12-01T12:00:32.751" v="10"/>
        <pc:sldMkLst>
          <pc:docMk/>
          <pc:sldMk cId="1426972944" sldId="991"/>
        </pc:sldMkLst>
        <pc:spChg chg="mod">
          <ac:chgData name="Benjamin Sayers" userId="c72c0fd0-f24f-4d95-a442-dab3c7b84c4b" providerId="ADAL" clId="{6A7C6493-BA29-4E3C-9879-CDA32DFB7B2A}" dt="2021-12-01T12:00:32.751" v="10"/>
          <ac:spMkLst>
            <pc:docMk/>
            <pc:sldMk cId="1426972944" sldId="991"/>
            <ac:spMk id="4" creationId="{ED5729A2-5A6C-4F0E-8014-CB5FF42A9A55}"/>
          </ac:spMkLst>
        </pc:spChg>
        <pc:spChg chg="mod">
          <ac:chgData name="Benjamin Sayers" userId="c72c0fd0-f24f-4d95-a442-dab3c7b84c4b" providerId="ADAL" clId="{6A7C6493-BA29-4E3C-9879-CDA32DFB7B2A}" dt="2021-12-01T12:00:32.751" v="10"/>
          <ac:spMkLst>
            <pc:docMk/>
            <pc:sldMk cId="1426972944" sldId="991"/>
            <ac:spMk id="21" creationId="{FE110D5B-8B57-482A-8951-83CCD393C1D3}"/>
          </ac:spMkLst>
        </pc:spChg>
        <pc:spChg chg="mod">
          <ac:chgData name="Benjamin Sayers" userId="c72c0fd0-f24f-4d95-a442-dab3c7b84c4b" providerId="ADAL" clId="{6A7C6493-BA29-4E3C-9879-CDA32DFB7B2A}" dt="2021-12-01T12:00:32.751" v="10"/>
          <ac:spMkLst>
            <pc:docMk/>
            <pc:sldMk cId="1426972944" sldId="991"/>
            <ac:spMk id="22" creationId="{4653BB7D-E2D2-48A7-A09D-40E8D60EAF77}"/>
          </ac:spMkLst>
        </pc:spChg>
        <pc:spChg chg="mod">
          <ac:chgData name="Benjamin Sayers" userId="c72c0fd0-f24f-4d95-a442-dab3c7b84c4b" providerId="ADAL" clId="{6A7C6493-BA29-4E3C-9879-CDA32DFB7B2A}" dt="2021-12-01T12:00:32.751" v="10"/>
          <ac:spMkLst>
            <pc:docMk/>
            <pc:sldMk cId="1426972944" sldId="991"/>
            <ac:spMk id="40" creationId="{608E7B4B-2ED0-4D0D-9BA6-9C7A106EE069}"/>
          </ac:spMkLst>
        </pc:spChg>
        <pc:spChg chg="mod">
          <ac:chgData name="Benjamin Sayers" userId="c72c0fd0-f24f-4d95-a442-dab3c7b84c4b" providerId="ADAL" clId="{6A7C6493-BA29-4E3C-9879-CDA32DFB7B2A}" dt="2021-12-01T12:00:32.751" v="10"/>
          <ac:spMkLst>
            <pc:docMk/>
            <pc:sldMk cId="1426972944" sldId="991"/>
            <ac:spMk id="41" creationId="{E82766C0-7493-425A-B6A7-1CD0747DCB31}"/>
          </ac:spMkLst>
        </pc:spChg>
        <pc:spChg chg="mod">
          <ac:chgData name="Benjamin Sayers" userId="c72c0fd0-f24f-4d95-a442-dab3c7b84c4b" providerId="ADAL" clId="{6A7C6493-BA29-4E3C-9879-CDA32DFB7B2A}" dt="2021-12-01T12:00:32.751" v="10"/>
          <ac:spMkLst>
            <pc:docMk/>
            <pc:sldMk cId="1426972944" sldId="991"/>
            <ac:spMk id="43" creationId="{41E5CE13-C7C9-4847-BB38-A2C47452D850}"/>
          </ac:spMkLst>
        </pc:spChg>
        <pc:spChg chg="mod">
          <ac:chgData name="Benjamin Sayers" userId="c72c0fd0-f24f-4d95-a442-dab3c7b84c4b" providerId="ADAL" clId="{6A7C6493-BA29-4E3C-9879-CDA32DFB7B2A}" dt="2021-12-01T12:00:32.751" v="10"/>
          <ac:spMkLst>
            <pc:docMk/>
            <pc:sldMk cId="1426972944" sldId="991"/>
            <ac:spMk id="45" creationId="{7456D548-55D6-4E49-9497-F6FE43309BB5}"/>
          </ac:spMkLst>
        </pc:spChg>
        <pc:spChg chg="mod">
          <ac:chgData name="Benjamin Sayers" userId="c72c0fd0-f24f-4d95-a442-dab3c7b84c4b" providerId="ADAL" clId="{6A7C6493-BA29-4E3C-9879-CDA32DFB7B2A}" dt="2021-12-01T12:00:32.751" v="10"/>
          <ac:spMkLst>
            <pc:docMk/>
            <pc:sldMk cId="1426972944" sldId="991"/>
            <ac:spMk id="47" creationId="{68AE240F-119E-4AD7-9C29-C77DA098B5DB}"/>
          </ac:spMkLst>
        </pc:spChg>
        <pc:spChg chg="mod">
          <ac:chgData name="Benjamin Sayers" userId="c72c0fd0-f24f-4d95-a442-dab3c7b84c4b" providerId="ADAL" clId="{6A7C6493-BA29-4E3C-9879-CDA32DFB7B2A}" dt="2021-12-01T12:00:32.751" v="10"/>
          <ac:spMkLst>
            <pc:docMk/>
            <pc:sldMk cId="1426972944" sldId="991"/>
            <ac:spMk id="102" creationId="{111B6422-9C11-479D-AEB1-E01CB571534E}"/>
          </ac:spMkLst>
        </pc:spChg>
        <pc:spChg chg="mod">
          <ac:chgData name="Benjamin Sayers" userId="c72c0fd0-f24f-4d95-a442-dab3c7b84c4b" providerId="ADAL" clId="{6A7C6493-BA29-4E3C-9879-CDA32DFB7B2A}" dt="2021-12-01T12:00:32.751" v="10"/>
          <ac:spMkLst>
            <pc:docMk/>
            <pc:sldMk cId="1426972944" sldId="991"/>
            <ac:spMk id="103" creationId="{387BE896-4C73-47DA-95F3-271551F68D16}"/>
          </ac:spMkLst>
        </pc:spChg>
        <pc:spChg chg="mod">
          <ac:chgData name="Benjamin Sayers" userId="c72c0fd0-f24f-4d95-a442-dab3c7b84c4b" providerId="ADAL" clId="{6A7C6493-BA29-4E3C-9879-CDA32DFB7B2A}" dt="2021-12-01T12:00:32.751" v="10"/>
          <ac:spMkLst>
            <pc:docMk/>
            <pc:sldMk cId="1426972944" sldId="991"/>
            <ac:spMk id="104" creationId="{4CD16626-C642-4D63-A175-920FD20EB527}"/>
          </ac:spMkLst>
        </pc:spChg>
        <pc:spChg chg="mod">
          <ac:chgData name="Benjamin Sayers" userId="c72c0fd0-f24f-4d95-a442-dab3c7b84c4b" providerId="ADAL" clId="{6A7C6493-BA29-4E3C-9879-CDA32DFB7B2A}" dt="2021-12-01T12:00:32.751" v="10"/>
          <ac:spMkLst>
            <pc:docMk/>
            <pc:sldMk cId="1426972944" sldId="991"/>
            <ac:spMk id="105" creationId="{03E7B272-4CD6-427B-ADB9-46A683A2AF84}"/>
          </ac:spMkLst>
        </pc:spChg>
        <pc:spChg chg="mod">
          <ac:chgData name="Benjamin Sayers" userId="c72c0fd0-f24f-4d95-a442-dab3c7b84c4b" providerId="ADAL" clId="{6A7C6493-BA29-4E3C-9879-CDA32DFB7B2A}" dt="2021-12-01T12:00:32.751" v="10"/>
          <ac:spMkLst>
            <pc:docMk/>
            <pc:sldMk cId="1426972944" sldId="991"/>
            <ac:spMk id="106" creationId="{D7BE0CB3-694F-4FD9-94AE-C1E0D2783D62}"/>
          </ac:spMkLst>
        </pc:spChg>
        <pc:spChg chg="mod">
          <ac:chgData name="Benjamin Sayers" userId="c72c0fd0-f24f-4d95-a442-dab3c7b84c4b" providerId="ADAL" clId="{6A7C6493-BA29-4E3C-9879-CDA32DFB7B2A}" dt="2021-12-01T12:00:32.751" v="10"/>
          <ac:spMkLst>
            <pc:docMk/>
            <pc:sldMk cId="1426972944" sldId="991"/>
            <ac:spMk id="107" creationId="{F75D6E27-4E88-4B47-9159-820DC93FA279}"/>
          </ac:spMkLst>
        </pc:spChg>
        <pc:spChg chg="mod">
          <ac:chgData name="Benjamin Sayers" userId="c72c0fd0-f24f-4d95-a442-dab3c7b84c4b" providerId="ADAL" clId="{6A7C6493-BA29-4E3C-9879-CDA32DFB7B2A}" dt="2021-12-01T12:00:32.751" v="10"/>
          <ac:spMkLst>
            <pc:docMk/>
            <pc:sldMk cId="1426972944" sldId="991"/>
            <ac:spMk id="108" creationId="{8FB46B8E-735A-417B-9022-4E43414F432A}"/>
          </ac:spMkLst>
        </pc:spChg>
        <pc:spChg chg="mod">
          <ac:chgData name="Benjamin Sayers" userId="c72c0fd0-f24f-4d95-a442-dab3c7b84c4b" providerId="ADAL" clId="{6A7C6493-BA29-4E3C-9879-CDA32DFB7B2A}" dt="2021-12-01T12:00:32.751" v="10"/>
          <ac:spMkLst>
            <pc:docMk/>
            <pc:sldMk cId="1426972944" sldId="991"/>
            <ac:spMk id="109" creationId="{67A3C391-A9C9-4C95-A4D4-E489D34318A7}"/>
          </ac:spMkLst>
        </pc:spChg>
        <pc:spChg chg="mod">
          <ac:chgData name="Benjamin Sayers" userId="c72c0fd0-f24f-4d95-a442-dab3c7b84c4b" providerId="ADAL" clId="{6A7C6493-BA29-4E3C-9879-CDA32DFB7B2A}" dt="2021-12-01T12:00:32.751" v="10"/>
          <ac:spMkLst>
            <pc:docMk/>
            <pc:sldMk cId="1426972944" sldId="991"/>
            <ac:spMk id="110" creationId="{B895D81E-B1A5-4BB3-A5CA-41156C8A987D}"/>
          </ac:spMkLst>
        </pc:spChg>
        <pc:spChg chg="mod">
          <ac:chgData name="Benjamin Sayers" userId="c72c0fd0-f24f-4d95-a442-dab3c7b84c4b" providerId="ADAL" clId="{6A7C6493-BA29-4E3C-9879-CDA32DFB7B2A}" dt="2021-12-01T12:00:32.751" v="10"/>
          <ac:spMkLst>
            <pc:docMk/>
            <pc:sldMk cId="1426972944" sldId="991"/>
            <ac:spMk id="111" creationId="{781C8793-3589-4133-A561-AA10DEFC31B9}"/>
          </ac:spMkLst>
        </pc:spChg>
        <pc:spChg chg="mod">
          <ac:chgData name="Benjamin Sayers" userId="c72c0fd0-f24f-4d95-a442-dab3c7b84c4b" providerId="ADAL" clId="{6A7C6493-BA29-4E3C-9879-CDA32DFB7B2A}" dt="2021-12-01T12:00:32.751" v="10"/>
          <ac:spMkLst>
            <pc:docMk/>
            <pc:sldMk cId="1426972944" sldId="991"/>
            <ac:spMk id="112" creationId="{80CB2BB4-FEDC-4BB2-924F-57C130C2B105}"/>
          </ac:spMkLst>
        </pc:spChg>
        <pc:spChg chg="mod">
          <ac:chgData name="Benjamin Sayers" userId="c72c0fd0-f24f-4d95-a442-dab3c7b84c4b" providerId="ADAL" clId="{6A7C6493-BA29-4E3C-9879-CDA32DFB7B2A}" dt="2021-12-01T12:00:32.751" v="10"/>
          <ac:spMkLst>
            <pc:docMk/>
            <pc:sldMk cId="1426972944" sldId="991"/>
            <ac:spMk id="113" creationId="{59285E19-84F5-4DA1-8B51-D9743B0B529E}"/>
          </ac:spMkLst>
        </pc:spChg>
        <pc:spChg chg="mod">
          <ac:chgData name="Benjamin Sayers" userId="c72c0fd0-f24f-4d95-a442-dab3c7b84c4b" providerId="ADAL" clId="{6A7C6493-BA29-4E3C-9879-CDA32DFB7B2A}" dt="2021-12-01T12:00:32.751" v="10"/>
          <ac:spMkLst>
            <pc:docMk/>
            <pc:sldMk cId="1426972944" sldId="991"/>
            <ac:spMk id="114" creationId="{81DF14E0-4195-4C7D-8481-40E14D6DAC9A}"/>
          </ac:spMkLst>
        </pc:spChg>
        <pc:spChg chg="mod">
          <ac:chgData name="Benjamin Sayers" userId="c72c0fd0-f24f-4d95-a442-dab3c7b84c4b" providerId="ADAL" clId="{6A7C6493-BA29-4E3C-9879-CDA32DFB7B2A}" dt="2021-12-01T12:00:32.751" v="10"/>
          <ac:spMkLst>
            <pc:docMk/>
            <pc:sldMk cId="1426972944" sldId="991"/>
            <ac:spMk id="115" creationId="{9A999537-C0ED-45D6-994F-7420E1CD7C87}"/>
          </ac:spMkLst>
        </pc:spChg>
        <pc:spChg chg="mod">
          <ac:chgData name="Benjamin Sayers" userId="c72c0fd0-f24f-4d95-a442-dab3c7b84c4b" providerId="ADAL" clId="{6A7C6493-BA29-4E3C-9879-CDA32DFB7B2A}" dt="2021-12-01T12:00:32.751" v="10"/>
          <ac:spMkLst>
            <pc:docMk/>
            <pc:sldMk cId="1426972944" sldId="991"/>
            <ac:spMk id="116" creationId="{5171409B-2C47-403F-B88D-148E01EE429A}"/>
          </ac:spMkLst>
        </pc:spChg>
        <pc:spChg chg="mod">
          <ac:chgData name="Benjamin Sayers" userId="c72c0fd0-f24f-4d95-a442-dab3c7b84c4b" providerId="ADAL" clId="{6A7C6493-BA29-4E3C-9879-CDA32DFB7B2A}" dt="2021-12-01T12:00:32.751" v="10"/>
          <ac:spMkLst>
            <pc:docMk/>
            <pc:sldMk cId="1426972944" sldId="991"/>
            <ac:spMk id="117" creationId="{25918F63-C9EF-41AF-A8B7-4557ACE05055}"/>
          </ac:spMkLst>
        </pc:spChg>
        <pc:spChg chg="mod">
          <ac:chgData name="Benjamin Sayers" userId="c72c0fd0-f24f-4d95-a442-dab3c7b84c4b" providerId="ADAL" clId="{6A7C6493-BA29-4E3C-9879-CDA32DFB7B2A}" dt="2021-12-01T12:00:32.751" v="10"/>
          <ac:spMkLst>
            <pc:docMk/>
            <pc:sldMk cId="1426972944" sldId="991"/>
            <ac:spMk id="118" creationId="{9B27EEDF-41F6-4841-903F-45E678CB2F93}"/>
          </ac:spMkLst>
        </pc:spChg>
        <pc:spChg chg="mod">
          <ac:chgData name="Benjamin Sayers" userId="c72c0fd0-f24f-4d95-a442-dab3c7b84c4b" providerId="ADAL" clId="{6A7C6493-BA29-4E3C-9879-CDA32DFB7B2A}" dt="2021-12-01T12:00:32.751" v="10"/>
          <ac:spMkLst>
            <pc:docMk/>
            <pc:sldMk cId="1426972944" sldId="991"/>
            <ac:spMk id="119" creationId="{FC5C6CA4-A7F6-4E49-B06E-C5699B9A2662}"/>
          </ac:spMkLst>
        </pc:spChg>
        <pc:spChg chg="mod">
          <ac:chgData name="Benjamin Sayers" userId="c72c0fd0-f24f-4d95-a442-dab3c7b84c4b" providerId="ADAL" clId="{6A7C6493-BA29-4E3C-9879-CDA32DFB7B2A}" dt="2021-12-01T12:00:32.751" v="10"/>
          <ac:spMkLst>
            <pc:docMk/>
            <pc:sldMk cId="1426972944" sldId="991"/>
            <ac:spMk id="121" creationId="{317D125C-380A-4244-8471-5AEC2B35F4EF}"/>
          </ac:spMkLst>
        </pc:spChg>
        <pc:spChg chg="mod">
          <ac:chgData name="Benjamin Sayers" userId="c72c0fd0-f24f-4d95-a442-dab3c7b84c4b" providerId="ADAL" clId="{6A7C6493-BA29-4E3C-9879-CDA32DFB7B2A}" dt="2021-12-01T12:00:32.751" v="10"/>
          <ac:spMkLst>
            <pc:docMk/>
            <pc:sldMk cId="1426972944" sldId="991"/>
            <ac:spMk id="124" creationId="{9E96FF8F-5B01-4587-BA74-EDD974FA5F7C}"/>
          </ac:spMkLst>
        </pc:spChg>
        <pc:spChg chg="mod">
          <ac:chgData name="Benjamin Sayers" userId="c72c0fd0-f24f-4d95-a442-dab3c7b84c4b" providerId="ADAL" clId="{6A7C6493-BA29-4E3C-9879-CDA32DFB7B2A}" dt="2021-12-01T12:00:32.751" v="10"/>
          <ac:spMkLst>
            <pc:docMk/>
            <pc:sldMk cId="1426972944" sldId="991"/>
            <ac:spMk id="127" creationId="{D8F92C66-F617-45B2-B97E-20B5A50ACFA3}"/>
          </ac:spMkLst>
        </pc:spChg>
        <pc:spChg chg="mod">
          <ac:chgData name="Benjamin Sayers" userId="c72c0fd0-f24f-4d95-a442-dab3c7b84c4b" providerId="ADAL" clId="{6A7C6493-BA29-4E3C-9879-CDA32DFB7B2A}" dt="2021-12-01T12:00:32.751" v="10"/>
          <ac:spMkLst>
            <pc:docMk/>
            <pc:sldMk cId="1426972944" sldId="991"/>
            <ac:spMk id="130" creationId="{3D2C783F-D149-4817-9D14-C6D2EF54F499}"/>
          </ac:spMkLst>
        </pc:spChg>
        <pc:spChg chg="mod">
          <ac:chgData name="Benjamin Sayers" userId="c72c0fd0-f24f-4d95-a442-dab3c7b84c4b" providerId="ADAL" clId="{6A7C6493-BA29-4E3C-9879-CDA32DFB7B2A}" dt="2021-12-01T12:00:32.751" v="10"/>
          <ac:spMkLst>
            <pc:docMk/>
            <pc:sldMk cId="1426972944" sldId="991"/>
            <ac:spMk id="133" creationId="{0DFD8004-6204-4E17-8BFE-D20755398A24}"/>
          </ac:spMkLst>
        </pc:spChg>
        <pc:spChg chg="mod">
          <ac:chgData name="Benjamin Sayers" userId="c72c0fd0-f24f-4d95-a442-dab3c7b84c4b" providerId="ADAL" clId="{6A7C6493-BA29-4E3C-9879-CDA32DFB7B2A}" dt="2021-12-01T12:00:32.751" v="10"/>
          <ac:spMkLst>
            <pc:docMk/>
            <pc:sldMk cId="1426972944" sldId="991"/>
            <ac:spMk id="139" creationId="{2C5A2DBC-A738-4998-B11C-7E08CF189D2D}"/>
          </ac:spMkLst>
        </pc:spChg>
        <pc:spChg chg="mod">
          <ac:chgData name="Benjamin Sayers" userId="c72c0fd0-f24f-4d95-a442-dab3c7b84c4b" providerId="ADAL" clId="{6A7C6493-BA29-4E3C-9879-CDA32DFB7B2A}" dt="2021-12-01T12:00:32.751" v="10"/>
          <ac:spMkLst>
            <pc:docMk/>
            <pc:sldMk cId="1426972944" sldId="991"/>
            <ac:spMk id="144" creationId="{F4B13C0E-EBAA-49BA-9F5D-2FF0710A6FB0}"/>
          </ac:spMkLst>
        </pc:spChg>
        <pc:spChg chg="mod">
          <ac:chgData name="Benjamin Sayers" userId="c72c0fd0-f24f-4d95-a442-dab3c7b84c4b" providerId="ADAL" clId="{6A7C6493-BA29-4E3C-9879-CDA32DFB7B2A}" dt="2021-12-01T12:00:32.751" v="10"/>
          <ac:spMkLst>
            <pc:docMk/>
            <pc:sldMk cId="1426972944" sldId="991"/>
            <ac:spMk id="147" creationId="{6595F542-8CF0-4824-81F1-DB7485961243}"/>
          </ac:spMkLst>
        </pc:spChg>
        <pc:spChg chg="mod">
          <ac:chgData name="Benjamin Sayers" userId="c72c0fd0-f24f-4d95-a442-dab3c7b84c4b" providerId="ADAL" clId="{6A7C6493-BA29-4E3C-9879-CDA32DFB7B2A}" dt="2021-12-01T12:00:32.751" v="10"/>
          <ac:spMkLst>
            <pc:docMk/>
            <pc:sldMk cId="1426972944" sldId="991"/>
            <ac:spMk id="150" creationId="{3B7FFBD7-1215-4E3D-B066-C75E0AC862F5}"/>
          </ac:spMkLst>
        </pc:spChg>
        <pc:spChg chg="mod">
          <ac:chgData name="Benjamin Sayers" userId="c72c0fd0-f24f-4d95-a442-dab3c7b84c4b" providerId="ADAL" clId="{6A7C6493-BA29-4E3C-9879-CDA32DFB7B2A}" dt="2021-12-01T12:00:32.751" v="10"/>
          <ac:spMkLst>
            <pc:docMk/>
            <pc:sldMk cId="1426972944" sldId="991"/>
            <ac:spMk id="152" creationId="{FB39484B-A802-4B6D-8CAD-555BE2989C84}"/>
          </ac:spMkLst>
        </pc:spChg>
        <pc:spChg chg="mod">
          <ac:chgData name="Benjamin Sayers" userId="c72c0fd0-f24f-4d95-a442-dab3c7b84c4b" providerId="ADAL" clId="{6A7C6493-BA29-4E3C-9879-CDA32DFB7B2A}" dt="2021-12-01T12:00:32.751" v="10"/>
          <ac:spMkLst>
            <pc:docMk/>
            <pc:sldMk cId="1426972944" sldId="991"/>
            <ac:spMk id="153" creationId="{CB47678B-6653-45BA-B827-A06D6241BC3F}"/>
          </ac:spMkLst>
        </pc:spChg>
        <pc:spChg chg="mod">
          <ac:chgData name="Benjamin Sayers" userId="c72c0fd0-f24f-4d95-a442-dab3c7b84c4b" providerId="ADAL" clId="{6A7C6493-BA29-4E3C-9879-CDA32DFB7B2A}" dt="2021-12-01T12:00:32.751" v="10"/>
          <ac:spMkLst>
            <pc:docMk/>
            <pc:sldMk cId="1426972944" sldId="991"/>
            <ac:spMk id="155" creationId="{2551B016-FA10-42F2-8ADC-D6C5FA9E8B61}"/>
          </ac:spMkLst>
        </pc:spChg>
        <pc:spChg chg="mod">
          <ac:chgData name="Benjamin Sayers" userId="c72c0fd0-f24f-4d95-a442-dab3c7b84c4b" providerId="ADAL" clId="{6A7C6493-BA29-4E3C-9879-CDA32DFB7B2A}" dt="2021-12-01T12:00:32.751" v="10"/>
          <ac:spMkLst>
            <pc:docMk/>
            <pc:sldMk cId="1426972944" sldId="991"/>
            <ac:spMk id="156" creationId="{82D176FE-23B5-407C-B38F-2A3B0A0A8380}"/>
          </ac:spMkLst>
        </pc:spChg>
        <pc:spChg chg="mod">
          <ac:chgData name="Benjamin Sayers" userId="c72c0fd0-f24f-4d95-a442-dab3c7b84c4b" providerId="ADAL" clId="{6A7C6493-BA29-4E3C-9879-CDA32DFB7B2A}" dt="2021-12-01T12:00:32.751" v="10"/>
          <ac:spMkLst>
            <pc:docMk/>
            <pc:sldMk cId="1426972944" sldId="991"/>
            <ac:spMk id="157" creationId="{3F21946E-5C0B-41B7-AEFF-72814089CDA3}"/>
          </ac:spMkLst>
        </pc:spChg>
        <pc:spChg chg="mod">
          <ac:chgData name="Benjamin Sayers" userId="c72c0fd0-f24f-4d95-a442-dab3c7b84c4b" providerId="ADAL" clId="{6A7C6493-BA29-4E3C-9879-CDA32DFB7B2A}" dt="2021-12-01T12:00:32.751" v="10"/>
          <ac:spMkLst>
            <pc:docMk/>
            <pc:sldMk cId="1426972944" sldId="991"/>
            <ac:spMk id="158" creationId="{EE54D7D0-1683-40C8-AAD3-9869093D780A}"/>
          </ac:spMkLst>
        </pc:spChg>
        <pc:spChg chg="mod">
          <ac:chgData name="Benjamin Sayers" userId="c72c0fd0-f24f-4d95-a442-dab3c7b84c4b" providerId="ADAL" clId="{6A7C6493-BA29-4E3C-9879-CDA32DFB7B2A}" dt="2021-12-01T12:00:32.751" v="10"/>
          <ac:spMkLst>
            <pc:docMk/>
            <pc:sldMk cId="1426972944" sldId="991"/>
            <ac:spMk id="160" creationId="{18BF5CEE-ACAE-45B9-8685-47C2F3727C6A}"/>
          </ac:spMkLst>
        </pc:spChg>
        <pc:spChg chg="mod">
          <ac:chgData name="Benjamin Sayers" userId="c72c0fd0-f24f-4d95-a442-dab3c7b84c4b" providerId="ADAL" clId="{6A7C6493-BA29-4E3C-9879-CDA32DFB7B2A}" dt="2021-12-01T12:00:32.751" v="10"/>
          <ac:spMkLst>
            <pc:docMk/>
            <pc:sldMk cId="1426972944" sldId="991"/>
            <ac:spMk id="161" creationId="{3E31F348-2763-4B10-9EDC-8E9E5187E95E}"/>
          </ac:spMkLst>
        </pc:spChg>
        <pc:spChg chg="mod">
          <ac:chgData name="Benjamin Sayers" userId="c72c0fd0-f24f-4d95-a442-dab3c7b84c4b" providerId="ADAL" clId="{6A7C6493-BA29-4E3C-9879-CDA32DFB7B2A}" dt="2021-12-01T12:00:32.751" v="10"/>
          <ac:spMkLst>
            <pc:docMk/>
            <pc:sldMk cId="1426972944" sldId="991"/>
            <ac:spMk id="162" creationId="{3029AFBE-2005-4D42-8243-FDF1C0090FC0}"/>
          </ac:spMkLst>
        </pc:spChg>
        <pc:spChg chg="mod">
          <ac:chgData name="Benjamin Sayers" userId="c72c0fd0-f24f-4d95-a442-dab3c7b84c4b" providerId="ADAL" clId="{6A7C6493-BA29-4E3C-9879-CDA32DFB7B2A}" dt="2021-12-01T12:00:32.751" v="10"/>
          <ac:spMkLst>
            <pc:docMk/>
            <pc:sldMk cId="1426972944" sldId="991"/>
            <ac:spMk id="173" creationId="{2F1876F6-C232-4AD2-A351-D8BFC9058EAA}"/>
          </ac:spMkLst>
        </pc:spChg>
        <pc:spChg chg="mod">
          <ac:chgData name="Benjamin Sayers" userId="c72c0fd0-f24f-4d95-a442-dab3c7b84c4b" providerId="ADAL" clId="{6A7C6493-BA29-4E3C-9879-CDA32DFB7B2A}" dt="2021-12-01T12:00:32.751" v="10"/>
          <ac:spMkLst>
            <pc:docMk/>
            <pc:sldMk cId="1426972944" sldId="991"/>
            <ac:spMk id="178" creationId="{D1529D9D-33C0-4ED5-9693-7A451DDBD74E}"/>
          </ac:spMkLst>
        </pc:spChg>
        <pc:spChg chg="mod">
          <ac:chgData name="Benjamin Sayers" userId="c72c0fd0-f24f-4d95-a442-dab3c7b84c4b" providerId="ADAL" clId="{6A7C6493-BA29-4E3C-9879-CDA32DFB7B2A}" dt="2021-12-01T12:00:32.751" v="10"/>
          <ac:spMkLst>
            <pc:docMk/>
            <pc:sldMk cId="1426972944" sldId="991"/>
            <ac:spMk id="180" creationId="{F16F9EE0-51D8-44EA-AED3-3703177D7949}"/>
          </ac:spMkLst>
        </pc:spChg>
        <pc:spChg chg="mod">
          <ac:chgData name="Benjamin Sayers" userId="c72c0fd0-f24f-4d95-a442-dab3c7b84c4b" providerId="ADAL" clId="{6A7C6493-BA29-4E3C-9879-CDA32DFB7B2A}" dt="2021-12-01T12:00:32.751" v="10"/>
          <ac:spMkLst>
            <pc:docMk/>
            <pc:sldMk cId="1426972944" sldId="991"/>
            <ac:spMk id="190" creationId="{2042B649-E5A3-44E7-AC94-18C3BB458080}"/>
          </ac:spMkLst>
        </pc:spChg>
        <pc:grpChg chg="mod">
          <ac:chgData name="Benjamin Sayers" userId="c72c0fd0-f24f-4d95-a442-dab3c7b84c4b" providerId="ADAL" clId="{6A7C6493-BA29-4E3C-9879-CDA32DFB7B2A}" dt="2021-12-01T12:00:32.751" v="10"/>
          <ac:grpSpMkLst>
            <pc:docMk/>
            <pc:sldMk cId="1426972944" sldId="991"/>
            <ac:grpSpMk id="20" creationId="{3A8CE0DE-AECA-49AB-8184-94EC3BD1A248}"/>
          </ac:grpSpMkLst>
        </pc:grpChg>
        <pc:grpChg chg="mod">
          <ac:chgData name="Benjamin Sayers" userId="c72c0fd0-f24f-4d95-a442-dab3c7b84c4b" providerId="ADAL" clId="{6A7C6493-BA29-4E3C-9879-CDA32DFB7B2A}" dt="2021-12-01T12:00:32.751" v="10"/>
          <ac:grpSpMkLst>
            <pc:docMk/>
            <pc:sldMk cId="1426972944" sldId="991"/>
            <ac:grpSpMk id="38" creationId="{48ED12E7-9161-4E72-BCA9-A86BF62885DE}"/>
          </ac:grpSpMkLst>
        </pc:grpChg>
        <pc:grpChg chg="mod">
          <ac:chgData name="Benjamin Sayers" userId="c72c0fd0-f24f-4d95-a442-dab3c7b84c4b" providerId="ADAL" clId="{6A7C6493-BA29-4E3C-9879-CDA32DFB7B2A}" dt="2021-12-01T12:00:32.751" v="10"/>
          <ac:grpSpMkLst>
            <pc:docMk/>
            <pc:sldMk cId="1426972944" sldId="991"/>
            <ac:grpSpMk id="39" creationId="{A19AC751-E0FB-4F9A-98B7-DCA56DB49D8B}"/>
          </ac:grpSpMkLst>
        </pc:grpChg>
        <pc:grpChg chg="mod">
          <ac:chgData name="Benjamin Sayers" userId="c72c0fd0-f24f-4d95-a442-dab3c7b84c4b" providerId="ADAL" clId="{6A7C6493-BA29-4E3C-9879-CDA32DFB7B2A}" dt="2021-12-01T12:00:32.751" v="10"/>
          <ac:grpSpMkLst>
            <pc:docMk/>
            <pc:sldMk cId="1426972944" sldId="991"/>
            <ac:grpSpMk id="42" creationId="{C7957769-9F85-49CD-9B92-1BBB40CA1B93}"/>
          </ac:grpSpMkLst>
        </pc:grpChg>
        <pc:grpChg chg="mod">
          <ac:chgData name="Benjamin Sayers" userId="c72c0fd0-f24f-4d95-a442-dab3c7b84c4b" providerId="ADAL" clId="{6A7C6493-BA29-4E3C-9879-CDA32DFB7B2A}" dt="2021-12-01T12:00:32.751" v="10"/>
          <ac:grpSpMkLst>
            <pc:docMk/>
            <pc:sldMk cId="1426972944" sldId="991"/>
            <ac:grpSpMk id="120" creationId="{30C4F394-ADA5-4C5D-B658-4988A70D8637}"/>
          </ac:grpSpMkLst>
        </pc:grpChg>
        <pc:grpChg chg="mod">
          <ac:chgData name="Benjamin Sayers" userId="c72c0fd0-f24f-4d95-a442-dab3c7b84c4b" providerId="ADAL" clId="{6A7C6493-BA29-4E3C-9879-CDA32DFB7B2A}" dt="2021-12-01T12:00:32.751" v="10"/>
          <ac:grpSpMkLst>
            <pc:docMk/>
            <pc:sldMk cId="1426972944" sldId="991"/>
            <ac:grpSpMk id="123" creationId="{F8837E6E-D7AB-4708-8751-03971F783906}"/>
          </ac:grpSpMkLst>
        </pc:grpChg>
        <pc:grpChg chg="mod">
          <ac:chgData name="Benjamin Sayers" userId="c72c0fd0-f24f-4d95-a442-dab3c7b84c4b" providerId="ADAL" clId="{6A7C6493-BA29-4E3C-9879-CDA32DFB7B2A}" dt="2021-12-01T12:00:32.751" v="10"/>
          <ac:grpSpMkLst>
            <pc:docMk/>
            <pc:sldMk cId="1426972944" sldId="991"/>
            <ac:grpSpMk id="126" creationId="{0A77510D-46C6-40C3-BA1B-4CC44B5442CD}"/>
          </ac:grpSpMkLst>
        </pc:grpChg>
        <pc:grpChg chg="mod">
          <ac:chgData name="Benjamin Sayers" userId="c72c0fd0-f24f-4d95-a442-dab3c7b84c4b" providerId="ADAL" clId="{6A7C6493-BA29-4E3C-9879-CDA32DFB7B2A}" dt="2021-12-01T12:00:32.751" v="10"/>
          <ac:grpSpMkLst>
            <pc:docMk/>
            <pc:sldMk cId="1426972944" sldId="991"/>
            <ac:grpSpMk id="129" creationId="{DE90904B-5505-43A7-915B-3CC8132107D5}"/>
          </ac:grpSpMkLst>
        </pc:grpChg>
        <pc:grpChg chg="mod">
          <ac:chgData name="Benjamin Sayers" userId="c72c0fd0-f24f-4d95-a442-dab3c7b84c4b" providerId="ADAL" clId="{6A7C6493-BA29-4E3C-9879-CDA32DFB7B2A}" dt="2021-12-01T12:00:32.751" v="10"/>
          <ac:grpSpMkLst>
            <pc:docMk/>
            <pc:sldMk cId="1426972944" sldId="991"/>
            <ac:grpSpMk id="132" creationId="{13BCEF5F-21D8-49A8-A311-55B72BECC043}"/>
          </ac:grpSpMkLst>
        </pc:grpChg>
        <pc:grpChg chg="mod">
          <ac:chgData name="Benjamin Sayers" userId="c72c0fd0-f24f-4d95-a442-dab3c7b84c4b" providerId="ADAL" clId="{6A7C6493-BA29-4E3C-9879-CDA32DFB7B2A}" dt="2021-12-01T12:00:32.751" v="10"/>
          <ac:grpSpMkLst>
            <pc:docMk/>
            <pc:sldMk cId="1426972944" sldId="991"/>
            <ac:grpSpMk id="137" creationId="{EACE832E-917D-49EB-93FE-480D3A529CA7}"/>
          </ac:grpSpMkLst>
        </pc:grpChg>
        <pc:grpChg chg="mod">
          <ac:chgData name="Benjamin Sayers" userId="c72c0fd0-f24f-4d95-a442-dab3c7b84c4b" providerId="ADAL" clId="{6A7C6493-BA29-4E3C-9879-CDA32DFB7B2A}" dt="2021-12-01T12:00:32.751" v="10"/>
          <ac:grpSpMkLst>
            <pc:docMk/>
            <pc:sldMk cId="1426972944" sldId="991"/>
            <ac:grpSpMk id="143" creationId="{2A1CC854-631B-439B-A0E1-36F152359FD6}"/>
          </ac:grpSpMkLst>
        </pc:grpChg>
        <pc:grpChg chg="mod">
          <ac:chgData name="Benjamin Sayers" userId="c72c0fd0-f24f-4d95-a442-dab3c7b84c4b" providerId="ADAL" clId="{6A7C6493-BA29-4E3C-9879-CDA32DFB7B2A}" dt="2021-12-01T12:00:32.751" v="10"/>
          <ac:grpSpMkLst>
            <pc:docMk/>
            <pc:sldMk cId="1426972944" sldId="991"/>
            <ac:grpSpMk id="146" creationId="{196A6DBD-BF27-4DF6-8F9C-68946802BB33}"/>
          </ac:grpSpMkLst>
        </pc:grpChg>
        <pc:grpChg chg="mod">
          <ac:chgData name="Benjamin Sayers" userId="c72c0fd0-f24f-4d95-a442-dab3c7b84c4b" providerId="ADAL" clId="{6A7C6493-BA29-4E3C-9879-CDA32DFB7B2A}" dt="2021-12-01T12:00:32.751" v="10"/>
          <ac:grpSpMkLst>
            <pc:docMk/>
            <pc:sldMk cId="1426972944" sldId="991"/>
            <ac:grpSpMk id="149" creationId="{2897412F-BD18-4C62-9186-B14FE47C1404}"/>
          </ac:grpSpMkLst>
        </pc:grpChg>
        <pc:grpChg chg="mod">
          <ac:chgData name="Benjamin Sayers" userId="c72c0fd0-f24f-4d95-a442-dab3c7b84c4b" providerId="ADAL" clId="{6A7C6493-BA29-4E3C-9879-CDA32DFB7B2A}" dt="2021-12-01T12:00:32.751" v="10"/>
          <ac:grpSpMkLst>
            <pc:docMk/>
            <pc:sldMk cId="1426972944" sldId="991"/>
            <ac:grpSpMk id="179" creationId="{6237D26F-5143-4E76-BA8A-D45F249B6AAD}"/>
          </ac:grpSpMkLst>
        </pc:grpChg>
        <pc:picChg chg="mod">
          <ac:chgData name="Benjamin Sayers" userId="c72c0fd0-f24f-4d95-a442-dab3c7b84c4b" providerId="ADAL" clId="{6A7C6493-BA29-4E3C-9879-CDA32DFB7B2A}" dt="2021-12-01T12:00:32.751" v="10"/>
          <ac:picMkLst>
            <pc:docMk/>
            <pc:sldMk cId="1426972944" sldId="991"/>
            <ac:picMk id="85" creationId="{F28B8C40-CCF8-40C9-99CB-CA56C9D94405}"/>
          </ac:picMkLst>
        </pc:picChg>
        <pc:picChg chg="mod">
          <ac:chgData name="Benjamin Sayers" userId="c72c0fd0-f24f-4d95-a442-dab3c7b84c4b" providerId="ADAL" clId="{6A7C6493-BA29-4E3C-9879-CDA32DFB7B2A}" dt="2021-12-01T12:00:32.751" v="10"/>
          <ac:picMkLst>
            <pc:docMk/>
            <pc:sldMk cId="1426972944" sldId="991"/>
            <ac:picMk id="94" creationId="{DE3A91DD-AF32-43B3-BC84-04108E4ACAC9}"/>
          </ac:picMkLst>
        </pc:picChg>
        <pc:picChg chg="mod">
          <ac:chgData name="Benjamin Sayers" userId="c72c0fd0-f24f-4d95-a442-dab3c7b84c4b" providerId="ADAL" clId="{6A7C6493-BA29-4E3C-9879-CDA32DFB7B2A}" dt="2021-12-01T12:00:32.751" v="10"/>
          <ac:picMkLst>
            <pc:docMk/>
            <pc:sldMk cId="1426972944" sldId="991"/>
            <ac:picMk id="95" creationId="{B17BB651-EC3A-430F-9A8E-D62F3FCFF360}"/>
          </ac:picMkLst>
        </pc:picChg>
        <pc:picChg chg="mod">
          <ac:chgData name="Benjamin Sayers" userId="c72c0fd0-f24f-4d95-a442-dab3c7b84c4b" providerId="ADAL" clId="{6A7C6493-BA29-4E3C-9879-CDA32DFB7B2A}" dt="2021-12-01T12:00:32.751" v="10"/>
          <ac:picMkLst>
            <pc:docMk/>
            <pc:sldMk cId="1426972944" sldId="991"/>
            <ac:picMk id="96" creationId="{F17A8EB6-5913-4821-9A9F-23B31E372362}"/>
          </ac:picMkLst>
        </pc:picChg>
        <pc:picChg chg="mod">
          <ac:chgData name="Benjamin Sayers" userId="c72c0fd0-f24f-4d95-a442-dab3c7b84c4b" providerId="ADAL" clId="{6A7C6493-BA29-4E3C-9879-CDA32DFB7B2A}" dt="2021-12-01T12:00:32.751" v="10"/>
          <ac:picMkLst>
            <pc:docMk/>
            <pc:sldMk cId="1426972944" sldId="991"/>
            <ac:picMk id="97" creationId="{3D5CD97F-99AD-47D9-AD3B-CEFF582B31B6}"/>
          </ac:picMkLst>
        </pc:picChg>
        <pc:picChg chg="mod">
          <ac:chgData name="Benjamin Sayers" userId="c72c0fd0-f24f-4d95-a442-dab3c7b84c4b" providerId="ADAL" clId="{6A7C6493-BA29-4E3C-9879-CDA32DFB7B2A}" dt="2021-12-01T12:00:32.751" v="10"/>
          <ac:picMkLst>
            <pc:docMk/>
            <pc:sldMk cId="1426972944" sldId="991"/>
            <ac:picMk id="98" creationId="{C47E6D58-0EA6-4CB8-91CB-C561AF2638D2}"/>
          </ac:picMkLst>
        </pc:picChg>
        <pc:picChg chg="mod">
          <ac:chgData name="Benjamin Sayers" userId="c72c0fd0-f24f-4d95-a442-dab3c7b84c4b" providerId="ADAL" clId="{6A7C6493-BA29-4E3C-9879-CDA32DFB7B2A}" dt="2021-12-01T12:00:32.751" v="10"/>
          <ac:picMkLst>
            <pc:docMk/>
            <pc:sldMk cId="1426972944" sldId="991"/>
            <ac:picMk id="99" creationId="{4B3811D1-7F19-4794-9671-13A2C977833A}"/>
          </ac:picMkLst>
        </pc:picChg>
        <pc:picChg chg="mod">
          <ac:chgData name="Benjamin Sayers" userId="c72c0fd0-f24f-4d95-a442-dab3c7b84c4b" providerId="ADAL" clId="{6A7C6493-BA29-4E3C-9879-CDA32DFB7B2A}" dt="2021-12-01T12:00:32.751" v="10"/>
          <ac:picMkLst>
            <pc:docMk/>
            <pc:sldMk cId="1426972944" sldId="991"/>
            <ac:picMk id="100" creationId="{12B76E1F-7863-4188-ADE9-281BAA9F3337}"/>
          </ac:picMkLst>
        </pc:picChg>
        <pc:picChg chg="mod">
          <ac:chgData name="Benjamin Sayers" userId="c72c0fd0-f24f-4d95-a442-dab3c7b84c4b" providerId="ADAL" clId="{6A7C6493-BA29-4E3C-9879-CDA32DFB7B2A}" dt="2021-12-01T12:00:32.751" v="10"/>
          <ac:picMkLst>
            <pc:docMk/>
            <pc:sldMk cId="1426972944" sldId="991"/>
            <ac:picMk id="101" creationId="{C0BE620C-2A4F-45EC-B2E2-B7D49869F677}"/>
          </ac:picMkLst>
        </pc:picChg>
        <pc:picChg chg="mod">
          <ac:chgData name="Benjamin Sayers" userId="c72c0fd0-f24f-4d95-a442-dab3c7b84c4b" providerId="ADAL" clId="{6A7C6493-BA29-4E3C-9879-CDA32DFB7B2A}" dt="2021-12-01T12:00:32.751" v="10"/>
          <ac:picMkLst>
            <pc:docMk/>
            <pc:sldMk cId="1426972944" sldId="991"/>
            <ac:picMk id="122" creationId="{9752E290-94A7-4BB8-A38D-9A3A59DA7087}"/>
          </ac:picMkLst>
        </pc:picChg>
        <pc:picChg chg="mod">
          <ac:chgData name="Benjamin Sayers" userId="c72c0fd0-f24f-4d95-a442-dab3c7b84c4b" providerId="ADAL" clId="{6A7C6493-BA29-4E3C-9879-CDA32DFB7B2A}" dt="2021-12-01T12:00:32.751" v="10"/>
          <ac:picMkLst>
            <pc:docMk/>
            <pc:sldMk cId="1426972944" sldId="991"/>
            <ac:picMk id="125" creationId="{CBFE461B-391F-4D55-950C-E0330F2A39DB}"/>
          </ac:picMkLst>
        </pc:picChg>
        <pc:picChg chg="mod">
          <ac:chgData name="Benjamin Sayers" userId="c72c0fd0-f24f-4d95-a442-dab3c7b84c4b" providerId="ADAL" clId="{6A7C6493-BA29-4E3C-9879-CDA32DFB7B2A}" dt="2021-12-01T12:00:32.751" v="10"/>
          <ac:picMkLst>
            <pc:docMk/>
            <pc:sldMk cId="1426972944" sldId="991"/>
            <ac:picMk id="128" creationId="{61C14080-67C3-4D48-A37A-D6E54997719C}"/>
          </ac:picMkLst>
        </pc:picChg>
        <pc:picChg chg="mod">
          <ac:chgData name="Benjamin Sayers" userId="c72c0fd0-f24f-4d95-a442-dab3c7b84c4b" providerId="ADAL" clId="{6A7C6493-BA29-4E3C-9879-CDA32DFB7B2A}" dt="2021-12-01T12:00:32.751" v="10"/>
          <ac:picMkLst>
            <pc:docMk/>
            <pc:sldMk cId="1426972944" sldId="991"/>
            <ac:picMk id="131" creationId="{41EB96C6-7ACB-4358-A7B7-CFAEA5953E9D}"/>
          </ac:picMkLst>
        </pc:picChg>
        <pc:picChg chg="mod">
          <ac:chgData name="Benjamin Sayers" userId="c72c0fd0-f24f-4d95-a442-dab3c7b84c4b" providerId="ADAL" clId="{6A7C6493-BA29-4E3C-9879-CDA32DFB7B2A}" dt="2021-12-01T12:00:32.751" v="10"/>
          <ac:picMkLst>
            <pc:docMk/>
            <pc:sldMk cId="1426972944" sldId="991"/>
            <ac:picMk id="135" creationId="{C5F3CD22-2F19-4470-B08D-45A4C0E780D8}"/>
          </ac:picMkLst>
        </pc:picChg>
        <pc:picChg chg="mod">
          <ac:chgData name="Benjamin Sayers" userId="c72c0fd0-f24f-4d95-a442-dab3c7b84c4b" providerId="ADAL" clId="{6A7C6493-BA29-4E3C-9879-CDA32DFB7B2A}" dt="2021-12-01T12:00:32.751" v="10"/>
          <ac:picMkLst>
            <pc:docMk/>
            <pc:sldMk cId="1426972944" sldId="991"/>
            <ac:picMk id="141" creationId="{06C30CB0-E0A6-49F8-9327-94E9EC7F1D4F}"/>
          </ac:picMkLst>
        </pc:picChg>
        <pc:picChg chg="mod">
          <ac:chgData name="Benjamin Sayers" userId="c72c0fd0-f24f-4d95-a442-dab3c7b84c4b" providerId="ADAL" clId="{6A7C6493-BA29-4E3C-9879-CDA32DFB7B2A}" dt="2021-12-01T12:00:32.751" v="10"/>
          <ac:picMkLst>
            <pc:docMk/>
            <pc:sldMk cId="1426972944" sldId="991"/>
            <ac:picMk id="145" creationId="{EC2FC8C9-8C54-44FA-BEFC-E5DE6BB62289}"/>
          </ac:picMkLst>
        </pc:picChg>
        <pc:picChg chg="mod">
          <ac:chgData name="Benjamin Sayers" userId="c72c0fd0-f24f-4d95-a442-dab3c7b84c4b" providerId="ADAL" clId="{6A7C6493-BA29-4E3C-9879-CDA32DFB7B2A}" dt="2021-12-01T12:00:32.751" v="10"/>
          <ac:picMkLst>
            <pc:docMk/>
            <pc:sldMk cId="1426972944" sldId="991"/>
            <ac:picMk id="148" creationId="{A7366954-1C71-4393-BD09-9F24ADF23D88}"/>
          </ac:picMkLst>
        </pc:picChg>
        <pc:picChg chg="mod">
          <ac:chgData name="Benjamin Sayers" userId="c72c0fd0-f24f-4d95-a442-dab3c7b84c4b" providerId="ADAL" clId="{6A7C6493-BA29-4E3C-9879-CDA32DFB7B2A}" dt="2021-12-01T12:00:32.751" v="10"/>
          <ac:picMkLst>
            <pc:docMk/>
            <pc:sldMk cId="1426972944" sldId="991"/>
            <ac:picMk id="151" creationId="{B492814B-769B-46B4-89DC-7E6EF15C36F3}"/>
          </ac:picMkLst>
        </pc:picChg>
        <pc:picChg chg="mod">
          <ac:chgData name="Benjamin Sayers" userId="c72c0fd0-f24f-4d95-a442-dab3c7b84c4b" providerId="ADAL" clId="{6A7C6493-BA29-4E3C-9879-CDA32DFB7B2A}" dt="2021-12-01T12:00:32.751" v="10"/>
          <ac:picMkLst>
            <pc:docMk/>
            <pc:sldMk cId="1426972944" sldId="991"/>
            <ac:picMk id="163" creationId="{CD920897-D6C3-4480-9E4D-DD0E2A358C59}"/>
          </ac:picMkLst>
        </pc:picChg>
        <pc:picChg chg="mod">
          <ac:chgData name="Benjamin Sayers" userId="c72c0fd0-f24f-4d95-a442-dab3c7b84c4b" providerId="ADAL" clId="{6A7C6493-BA29-4E3C-9879-CDA32DFB7B2A}" dt="2021-12-01T12:00:32.751" v="10"/>
          <ac:picMkLst>
            <pc:docMk/>
            <pc:sldMk cId="1426972944" sldId="991"/>
            <ac:picMk id="189" creationId="{E7EC1A0F-8501-4BC9-9E9A-9AE4871D45BA}"/>
          </ac:picMkLst>
        </pc:picChg>
      </pc:sldChg>
      <pc:sldChg chg="modSp">
        <pc:chgData name="Benjamin Sayers" userId="c72c0fd0-f24f-4d95-a442-dab3c7b84c4b" providerId="ADAL" clId="{6A7C6493-BA29-4E3C-9879-CDA32DFB7B2A}" dt="2021-12-01T12:00:32.751" v="10"/>
        <pc:sldMkLst>
          <pc:docMk/>
          <pc:sldMk cId="69108611" sldId="993"/>
        </pc:sldMkLst>
        <pc:spChg chg="mod">
          <ac:chgData name="Benjamin Sayers" userId="c72c0fd0-f24f-4d95-a442-dab3c7b84c4b" providerId="ADAL" clId="{6A7C6493-BA29-4E3C-9879-CDA32DFB7B2A}" dt="2021-12-01T12:00:32.751" v="10"/>
          <ac:spMkLst>
            <pc:docMk/>
            <pc:sldMk cId="69108611" sldId="993"/>
            <ac:spMk id="28" creationId="{166EB00A-3123-48C6-B8BF-F6891E3116A8}"/>
          </ac:spMkLst>
        </pc:spChg>
        <pc:spChg chg="mod">
          <ac:chgData name="Benjamin Sayers" userId="c72c0fd0-f24f-4d95-a442-dab3c7b84c4b" providerId="ADAL" clId="{6A7C6493-BA29-4E3C-9879-CDA32DFB7B2A}" dt="2021-12-01T12:00:32.751" v="10"/>
          <ac:spMkLst>
            <pc:docMk/>
            <pc:sldMk cId="69108611" sldId="993"/>
            <ac:spMk id="29" creationId="{E36B12BE-68EF-49F4-9CAA-856EE1E2E829}"/>
          </ac:spMkLst>
        </pc:spChg>
        <pc:spChg chg="mod">
          <ac:chgData name="Benjamin Sayers" userId="c72c0fd0-f24f-4d95-a442-dab3c7b84c4b" providerId="ADAL" clId="{6A7C6493-BA29-4E3C-9879-CDA32DFB7B2A}" dt="2021-12-01T12:00:32.751" v="10"/>
          <ac:spMkLst>
            <pc:docMk/>
            <pc:sldMk cId="69108611" sldId="993"/>
            <ac:spMk id="32" creationId="{513AD197-47B8-4535-AD4B-C96F156AFEFB}"/>
          </ac:spMkLst>
        </pc:spChg>
        <pc:spChg chg="mod">
          <ac:chgData name="Benjamin Sayers" userId="c72c0fd0-f24f-4d95-a442-dab3c7b84c4b" providerId="ADAL" clId="{6A7C6493-BA29-4E3C-9879-CDA32DFB7B2A}" dt="2021-12-01T12:00:32.751" v="10"/>
          <ac:spMkLst>
            <pc:docMk/>
            <pc:sldMk cId="69108611" sldId="993"/>
            <ac:spMk id="33" creationId="{B07DEBD6-41FB-4CF2-BD75-6E77BA3EED72}"/>
          </ac:spMkLst>
        </pc:spChg>
        <pc:spChg chg="mod">
          <ac:chgData name="Benjamin Sayers" userId="c72c0fd0-f24f-4d95-a442-dab3c7b84c4b" providerId="ADAL" clId="{6A7C6493-BA29-4E3C-9879-CDA32DFB7B2A}" dt="2021-12-01T12:00:32.751" v="10"/>
          <ac:spMkLst>
            <pc:docMk/>
            <pc:sldMk cId="69108611" sldId="993"/>
            <ac:spMk id="35" creationId="{309431A6-D80F-40CA-8055-97E25F2E53FE}"/>
          </ac:spMkLst>
        </pc:spChg>
        <pc:spChg chg="mod">
          <ac:chgData name="Benjamin Sayers" userId="c72c0fd0-f24f-4d95-a442-dab3c7b84c4b" providerId="ADAL" clId="{6A7C6493-BA29-4E3C-9879-CDA32DFB7B2A}" dt="2021-12-01T12:00:32.751" v="10"/>
          <ac:spMkLst>
            <pc:docMk/>
            <pc:sldMk cId="69108611" sldId="993"/>
            <ac:spMk id="36" creationId="{807CAE57-8C3B-4A0A-ABAA-099F42A7C762}"/>
          </ac:spMkLst>
        </pc:spChg>
        <pc:spChg chg="mod">
          <ac:chgData name="Benjamin Sayers" userId="c72c0fd0-f24f-4d95-a442-dab3c7b84c4b" providerId="ADAL" clId="{6A7C6493-BA29-4E3C-9879-CDA32DFB7B2A}" dt="2021-12-01T12:00:32.751" v="10"/>
          <ac:spMkLst>
            <pc:docMk/>
            <pc:sldMk cId="69108611" sldId="993"/>
            <ac:spMk id="37" creationId="{B9A0EFFA-2D1F-4017-AF98-D0394E84D051}"/>
          </ac:spMkLst>
        </pc:spChg>
        <pc:grpChg chg="mod">
          <ac:chgData name="Benjamin Sayers" userId="c72c0fd0-f24f-4d95-a442-dab3c7b84c4b" providerId="ADAL" clId="{6A7C6493-BA29-4E3C-9879-CDA32DFB7B2A}" dt="2021-12-01T12:00:32.751" v="10"/>
          <ac:grpSpMkLst>
            <pc:docMk/>
            <pc:sldMk cId="69108611" sldId="993"/>
            <ac:grpSpMk id="27" creationId="{C2DF1C19-9934-4FDB-8E88-61FABFC65C77}"/>
          </ac:grpSpMkLst>
        </pc:grpChg>
        <pc:grpChg chg="mod">
          <ac:chgData name="Benjamin Sayers" userId="c72c0fd0-f24f-4d95-a442-dab3c7b84c4b" providerId="ADAL" clId="{6A7C6493-BA29-4E3C-9879-CDA32DFB7B2A}" dt="2021-12-01T12:00:32.751" v="10"/>
          <ac:grpSpMkLst>
            <pc:docMk/>
            <pc:sldMk cId="69108611" sldId="993"/>
            <ac:grpSpMk id="30" creationId="{7D4829E0-AD25-4FD6-9AC1-08AB8E8AAF2C}"/>
          </ac:grpSpMkLst>
        </pc:grpChg>
        <pc:grpChg chg="mod">
          <ac:chgData name="Benjamin Sayers" userId="c72c0fd0-f24f-4d95-a442-dab3c7b84c4b" providerId="ADAL" clId="{6A7C6493-BA29-4E3C-9879-CDA32DFB7B2A}" dt="2021-12-01T12:00:32.751" v="10"/>
          <ac:grpSpMkLst>
            <pc:docMk/>
            <pc:sldMk cId="69108611" sldId="993"/>
            <ac:grpSpMk id="31" creationId="{633A2B3C-F616-4CB8-BCD3-5FED906BF8A1}"/>
          </ac:grpSpMkLst>
        </pc:grpChg>
        <pc:grpChg chg="mod">
          <ac:chgData name="Benjamin Sayers" userId="c72c0fd0-f24f-4d95-a442-dab3c7b84c4b" providerId="ADAL" clId="{6A7C6493-BA29-4E3C-9879-CDA32DFB7B2A}" dt="2021-12-01T12:00:32.751" v="10"/>
          <ac:grpSpMkLst>
            <pc:docMk/>
            <pc:sldMk cId="69108611" sldId="993"/>
            <ac:grpSpMk id="34" creationId="{53083350-6B93-476E-B71C-D5DC5A1F7A16}"/>
          </ac:grpSpMkLst>
        </pc:grpChg>
        <pc:picChg chg="mod">
          <ac:chgData name="Benjamin Sayers" userId="c72c0fd0-f24f-4d95-a442-dab3c7b84c4b" providerId="ADAL" clId="{6A7C6493-BA29-4E3C-9879-CDA32DFB7B2A}" dt="2021-12-01T12:00:32.751" v="10"/>
          <ac:picMkLst>
            <pc:docMk/>
            <pc:sldMk cId="69108611" sldId="993"/>
            <ac:picMk id="16" creationId="{F54341D5-E5F0-499B-B4FA-1FC47A1B4967}"/>
          </ac:picMkLst>
        </pc:picChg>
        <pc:picChg chg="mod">
          <ac:chgData name="Benjamin Sayers" userId="c72c0fd0-f24f-4d95-a442-dab3c7b84c4b" providerId="ADAL" clId="{6A7C6493-BA29-4E3C-9879-CDA32DFB7B2A}" dt="2021-12-01T12:00:32.751" v="10"/>
          <ac:picMkLst>
            <pc:docMk/>
            <pc:sldMk cId="69108611" sldId="993"/>
            <ac:picMk id="19" creationId="{1C9E129B-9D82-4194-A7CB-6156C43ABEAD}"/>
          </ac:picMkLst>
        </pc:picChg>
        <pc:picChg chg="mod">
          <ac:chgData name="Benjamin Sayers" userId="c72c0fd0-f24f-4d95-a442-dab3c7b84c4b" providerId="ADAL" clId="{6A7C6493-BA29-4E3C-9879-CDA32DFB7B2A}" dt="2021-12-01T12:00:32.751" v="10"/>
          <ac:picMkLst>
            <pc:docMk/>
            <pc:sldMk cId="69108611" sldId="993"/>
            <ac:picMk id="25" creationId="{918C76A4-F8EB-40CE-B436-25DB8767C0BC}"/>
          </ac:picMkLst>
        </pc:picChg>
      </pc:sldChg>
      <pc:sldChg chg="modSp">
        <pc:chgData name="Benjamin Sayers" userId="c72c0fd0-f24f-4d95-a442-dab3c7b84c4b" providerId="ADAL" clId="{6A7C6493-BA29-4E3C-9879-CDA32DFB7B2A}" dt="2021-12-01T12:00:32.751" v="10"/>
        <pc:sldMkLst>
          <pc:docMk/>
          <pc:sldMk cId="3636459508" sldId="994"/>
        </pc:sldMkLst>
        <pc:spChg chg="mod">
          <ac:chgData name="Benjamin Sayers" userId="c72c0fd0-f24f-4d95-a442-dab3c7b84c4b" providerId="ADAL" clId="{6A7C6493-BA29-4E3C-9879-CDA32DFB7B2A}" dt="2021-12-01T12:00:32.751" v="10"/>
          <ac:spMkLst>
            <pc:docMk/>
            <pc:sldMk cId="3636459508" sldId="994"/>
            <ac:spMk id="8" creationId="{B16E7D00-9ECC-4A2A-8F4F-B3C6ACCAFA77}"/>
          </ac:spMkLst>
        </pc:spChg>
        <pc:spChg chg="mod">
          <ac:chgData name="Benjamin Sayers" userId="c72c0fd0-f24f-4d95-a442-dab3c7b84c4b" providerId="ADAL" clId="{6A7C6493-BA29-4E3C-9879-CDA32DFB7B2A}" dt="2021-12-01T12:00:32.751" v="10"/>
          <ac:spMkLst>
            <pc:docMk/>
            <pc:sldMk cId="3636459508" sldId="994"/>
            <ac:spMk id="9" creationId="{274CFD6C-AD21-4FB6-9E03-E62B440C640E}"/>
          </ac:spMkLst>
        </pc:spChg>
        <pc:spChg chg="mod">
          <ac:chgData name="Benjamin Sayers" userId="c72c0fd0-f24f-4d95-a442-dab3c7b84c4b" providerId="ADAL" clId="{6A7C6493-BA29-4E3C-9879-CDA32DFB7B2A}" dt="2021-12-01T12:00:32.751" v="10"/>
          <ac:spMkLst>
            <pc:docMk/>
            <pc:sldMk cId="3636459508" sldId="994"/>
            <ac:spMk id="20" creationId="{2AC466F4-CBC1-41F1-A42D-501AF4151823}"/>
          </ac:spMkLst>
        </pc:spChg>
        <pc:spChg chg="mod">
          <ac:chgData name="Benjamin Sayers" userId="c72c0fd0-f24f-4d95-a442-dab3c7b84c4b" providerId="ADAL" clId="{6A7C6493-BA29-4E3C-9879-CDA32DFB7B2A}" dt="2021-12-01T12:00:32.751" v="10"/>
          <ac:spMkLst>
            <pc:docMk/>
            <pc:sldMk cId="3636459508" sldId="994"/>
            <ac:spMk id="21" creationId="{5023EFB1-4368-485D-AD9C-B68A6E8E9688}"/>
          </ac:spMkLst>
        </pc:spChg>
        <pc:spChg chg="mod">
          <ac:chgData name="Benjamin Sayers" userId="c72c0fd0-f24f-4d95-a442-dab3c7b84c4b" providerId="ADAL" clId="{6A7C6493-BA29-4E3C-9879-CDA32DFB7B2A}" dt="2021-12-01T12:00:32.751" v="10"/>
          <ac:spMkLst>
            <pc:docMk/>
            <pc:sldMk cId="3636459508" sldId="994"/>
            <ac:spMk id="24" creationId="{FE79626D-9C9F-4B79-A197-708AC62D3D4B}"/>
          </ac:spMkLst>
        </pc:spChg>
        <pc:spChg chg="mod">
          <ac:chgData name="Benjamin Sayers" userId="c72c0fd0-f24f-4d95-a442-dab3c7b84c4b" providerId="ADAL" clId="{6A7C6493-BA29-4E3C-9879-CDA32DFB7B2A}" dt="2021-12-01T12:00:32.751" v="10"/>
          <ac:spMkLst>
            <pc:docMk/>
            <pc:sldMk cId="3636459508" sldId="994"/>
            <ac:spMk id="25" creationId="{888FC72D-DFA4-4D25-B0ED-4679368E7AAA}"/>
          </ac:spMkLst>
        </pc:spChg>
        <pc:spChg chg="mod">
          <ac:chgData name="Benjamin Sayers" userId="c72c0fd0-f24f-4d95-a442-dab3c7b84c4b" providerId="ADAL" clId="{6A7C6493-BA29-4E3C-9879-CDA32DFB7B2A}" dt="2021-12-01T12:00:32.751" v="10"/>
          <ac:spMkLst>
            <pc:docMk/>
            <pc:sldMk cId="3636459508" sldId="994"/>
            <ac:spMk id="27" creationId="{3600A635-9858-4B00-BBEA-74E99EAB8B83}"/>
          </ac:spMkLst>
        </pc:spChg>
        <pc:spChg chg="mod">
          <ac:chgData name="Benjamin Sayers" userId="c72c0fd0-f24f-4d95-a442-dab3c7b84c4b" providerId="ADAL" clId="{6A7C6493-BA29-4E3C-9879-CDA32DFB7B2A}" dt="2021-12-01T12:00:32.751" v="10"/>
          <ac:spMkLst>
            <pc:docMk/>
            <pc:sldMk cId="3636459508" sldId="994"/>
            <ac:spMk id="28" creationId="{AD987584-9716-40F9-A7B1-F5EF5FECB036}"/>
          </ac:spMkLst>
        </pc:spChg>
        <pc:spChg chg="mod">
          <ac:chgData name="Benjamin Sayers" userId="c72c0fd0-f24f-4d95-a442-dab3c7b84c4b" providerId="ADAL" clId="{6A7C6493-BA29-4E3C-9879-CDA32DFB7B2A}" dt="2021-12-01T12:00:32.751" v="10"/>
          <ac:spMkLst>
            <pc:docMk/>
            <pc:sldMk cId="3636459508" sldId="994"/>
            <ac:spMk id="29" creationId="{B90A8FC1-A7B1-484B-A693-9F74EEBCB652}"/>
          </ac:spMkLst>
        </pc:spChg>
        <pc:grpChg chg="mod">
          <ac:chgData name="Benjamin Sayers" userId="c72c0fd0-f24f-4d95-a442-dab3c7b84c4b" providerId="ADAL" clId="{6A7C6493-BA29-4E3C-9879-CDA32DFB7B2A}" dt="2021-12-01T12:00:32.751" v="10"/>
          <ac:grpSpMkLst>
            <pc:docMk/>
            <pc:sldMk cId="3636459508" sldId="994"/>
            <ac:grpSpMk id="18" creationId="{67C12F6A-6C1E-4944-9FC5-14169481C263}"/>
          </ac:grpSpMkLst>
        </pc:grpChg>
        <pc:grpChg chg="mod">
          <ac:chgData name="Benjamin Sayers" userId="c72c0fd0-f24f-4d95-a442-dab3c7b84c4b" providerId="ADAL" clId="{6A7C6493-BA29-4E3C-9879-CDA32DFB7B2A}" dt="2021-12-01T12:00:32.751" v="10"/>
          <ac:grpSpMkLst>
            <pc:docMk/>
            <pc:sldMk cId="3636459508" sldId="994"/>
            <ac:grpSpMk id="22" creationId="{932F623A-B409-4C56-8292-21CEDF725ED4}"/>
          </ac:grpSpMkLst>
        </pc:grpChg>
        <pc:grpChg chg="mod">
          <ac:chgData name="Benjamin Sayers" userId="c72c0fd0-f24f-4d95-a442-dab3c7b84c4b" providerId="ADAL" clId="{6A7C6493-BA29-4E3C-9879-CDA32DFB7B2A}" dt="2021-12-01T12:00:32.751" v="10"/>
          <ac:grpSpMkLst>
            <pc:docMk/>
            <pc:sldMk cId="3636459508" sldId="994"/>
            <ac:grpSpMk id="23" creationId="{B044C675-747E-473D-9B1A-37D7BC9DAB3F}"/>
          </ac:grpSpMkLst>
        </pc:grpChg>
        <pc:grpChg chg="mod">
          <ac:chgData name="Benjamin Sayers" userId="c72c0fd0-f24f-4d95-a442-dab3c7b84c4b" providerId="ADAL" clId="{6A7C6493-BA29-4E3C-9879-CDA32DFB7B2A}" dt="2021-12-01T12:00:32.751" v="10"/>
          <ac:grpSpMkLst>
            <pc:docMk/>
            <pc:sldMk cId="3636459508" sldId="994"/>
            <ac:grpSpMk id="26" creationId="{28FCB6D8-F17D-4D2F-BC4A-B8AA3F5F9B41}"/>
          </ac:grpSpMkLst>
        </pc:grpChg>
        <pc:picChg chg="mod">
          <ac:chgData name="Benjamin Sayers" userId="c72c0fd0-f24f-4d95-a442-dab3c7b84c4b" providerId="ADAL" clId="{6A7C6493-BA29-4E3C-9879-CDA32DFB7B2A}" dt="2021-12-01T12:00:32.751" v="10"/>
          <ac:picMkLst>
            <pc:docMk/>
            <pc:sldMk cId="3636459508" sldId="994"/>
            <ac:picMk id="19" creationId="{1C9E129B-9D82-4194-A7CB-6156C43ABEAD}"/>
          </ac:picMkLst>
        </pc:picChg>
        <pc:picChg chg="mod">
          <ac:chgData name="Benjamin Sayers" userId="c72c0fd0-f24f-4d95-a442-dab3c7b84c4b" providerId="ADAL" clId="{6A7C6493-BA29-4E3C-9879-CDA32DFB7B2A}" dt="2021-12-01T12:00:32.751" v="10"/>
          <ac:picMkLst>
            <pc:docMk/>
            <pc:sldMk cId="3636459508" sldId="994"/>
            <ac:picMk id="30" creationId="{4DA44D58-79F9-4EB1-9BD1-31E6C26EFF22}"/>
          </ac:picMkLst>
        </pc:picChg>
      </pc:sldChg>
      <pc:sldChg chg="modSp">
        <pc:chgData name="Benjamin Sayers" userId="c72c0fd0-f24f-4d95-a442-dab3c7b84c4b" providerId="ADAL" clId="{6A7C6493-BA29-4E3C-9879-CDA32DFB7B2A}" dt="2021-12-01T12:00:32.751" v="10"/>
        <pc:sldMkLst>
          <pc:docMk/>
          <pc:sldMk cId="3369820444" sldId="995"/>
        </pc:sldMkLst>
        <pc:spChg chg="mod">
          <ac:chgData name="Benjamin Sayers" userId="c72c0fd0-f24f-4d95-a442-dab3c7b84c4b" providerId="ADAL" clId="{6A7C6493-BA29-4E3C-9879-CDA32DFB7B2A}" dt="2021-12-01T12:00:32.751" v="10"/>
          <ac:spMkLst>
            <pc:docMk/>
            <pc:sldMk cId="3369820444" sldId="995"/>
            <ac:spMk id="9" creationId="{274CFD6C-AD21-4FB6-9E03-E62B440C640E}"/>
          </ac:spMkLst>
        </pc:spChg>
        <pc:spChg chg="mod">
          <ac:chgData name="Benjamin Sayers" userId="c72c0fd0-f24f-4d95-a442-dab3c7b84c4b" providerId="ADAL" clId="{6A7C6493-BA29-4E3C-9879-CDA32DFB7B2A}" dt="2021-12-01T12:00:32.751" v="10"/>
          <ac:spMkLst>
            <pc:docMk/>
            <pc:sldMk cId="3369820444" sldId="995"/>
            <ac:spMk id="20" creationId="{2AC466F4-CBC1-41F1-A42D-501AF4151823}"/>
          </ac:spMkLst>
        </pc:spChg>
        <pc:spChg chg="mod">
          <ac:chgData name="Benjamin Sayers" userId="c72c0fd0-f24f-4d95-a442-dab3c7b84c4b" providerId="ADAL" clId="{6A7C6493-BA29-4E3C-9879-CDA32DFB7B2A}" dt="2021-12-01T12:00:32.751" v="10"/>
          <ac:spMkLst>
            <pc:docMk/>
            <pc:sldMk cId="3369820444" sldId="995"/>
            <ac:spMk id="21" creationId="{5023EFB1-4368-485D-AD9C-B68A6E8E9688}"/>
          </ac:spMkLst>
        </pc:spChg>
        <pc:spChg chg="mod">
          <ac:chgData name="Benjamin Sayers" userId="c72c0fd0-f24f-4d95-a442-dab3c7b84c4b" providerId="ADAL" clId="{6A7C6493-BA29-4E3C-9879-CDA32DFB7B2A}" dt="2021-12-01T12:00:32.751" v="10"/>
          <ac:spMkLst>
            <pc:docMk/>
            <pc:sldMk cId="3369820444" sldId="995"/>
            <ac:spMk id="24" creationId="{FE79626D-9C9F-4B79-A197-708AC62D3D4B}"/>
          </ac:spMkLst>
        </pc:spChg>
        <pc:spChg chg="mod">
          <ac:chgData name="Benjamin Sayers" userId="c72c0fd0-f24f-4d95-a442-dab3c7b84c4b" providerId="ADAL" clId="{6A7C6493-BA29-4E3C-9879-CDA32DFB7B2A}" dt="2021-12-01T12:00:32.751" v="10"/>
          <ac:spMkLst>
            <pc:docMk/>
            <pc:sldMk cId="3369820444" sldId="995"/>
            <ac:spMk id="25" creationId="{888FC72D-DFA4-4D25-B0ED-4679368E7AAA}"/>
          </ac:spMkLst>
        </pc:spChg>
        <pc:spChg chg="mod">
          <ac:chgData name="Benjamin Sayers" userId="c72c0fd0-f24f-4d95-a442-dab3c7b84c4b" providerId="ADAL" clId="{6A7C6493-BA29-4E3C-9879-CDA32DFB7B2A}" dt="2021-12-01T12:00:32.751" v="10"/>
          <ac:spMkLst>
            <pc:docMk/>
            <pc:sldMk cId="3369820444" sldId="995"/>
            <ac:spMk id="27" creationId="{3600A635-9858-4B00-BBEA-74E99EAB8B83}"/>
          </ac:spMkLst>
        </pc:spChg>
        <pc:spChg chg="mod">
          <ac:chgData name="Benjamin Sayers" userId="c72c0fd0-f24f-4d95-a442-dab3c7b84c4b" providerId="ADAL" clId="{6A7C6493-BA29-4E3C-9879-CDA32DFB7B2A}" dt="2021-12-01T12:00:32.751" v="10"/>
          <ac:spMkLst>
            <pc:docMk/>
            <pc:sldMk cId="3369820444" sldId="995"/>
            <ac:spMk id="28" creationId="{AD987584-9716-40F9-A7B1-F5EF5FECB036}"/>
          </ac:spMkLst>
        </pc:spChg>
        <pc:spChg chg="mod">
          <ac:chgData name="Benjamin Sayers" userId="c72c0fd0-f24f-4d95-a442-dab3c7b84c4b" providerId="ADAL" clId="{6A7C6493-BA29-4E3C-9879-CDA32DFB7B2A}" dt="2021-12-01T12:00:32.751" v="10"/>
          <ac:spMkLst>
            <pc:docMk/>
            <pc:sldMk cId="3369820444" sldId="995"/>
            <ac:spMk id="29" creationId="{B90A8FC1-A7B1-484B-A693-9F74EEBCB652}"/>
          </ac:spMkLst>
        </pc:spChg>
        <pc:grpChg chg="mod">
          <ac:chgData name="Benjamin Sayers" userId="c72c0fd0-f24f-4d95-a442-dab3c7b84c4b" providerId="ADAL" clId="{6A7C6493-BA29-4E3C-9879-CDA32DFB7B2A}" dt="2021-12-01T12:00:32.751" v="10"/>
          <ac:grpSpMkLst>
            <pc:docMk/>
            <pc:sldMk cId="3369820444" sldId="995"/>
            <ac:grpSpMk id="18" creationId="{67C12F6A-6C1E-4944-9FC5-14169481C263}"/>
          </ac:grpSpMkLst>
        </pc:grpChg>
        <pc:grpChg chg="mod">
          <ac:chgData name="Benjamin Sayers" userId="c72c0fd0-f24f-4d95-a442-dab3c7b84c4b" providerId="ADAL" clId="{6A7C6493-BA29-4E3C-9879-CDA32DFB7B2A}" dt="2021-12-01T12:00:32.751" v="10"/>
          <ac:grpSpMkLst>
            <pc:docMk/>
            <pc:sldMk cId="3369820444" sldId="995"/>
            <ac:grpSpMk id="22" creationId="{932F623A-B409-4C56-8292-21CEDF725ED4}"/>
          </ac:grpSpMkLst>
        </pc:grpChg>
        <pc:grpChg chg="mod">
          <ac:chgData name="Benjamin Sayers" userId="c72c0fd0-f24f-4d95-a442-dab3c7b84c4b" providerId="ADAL" clId="{6A7C6493-BA29-4E3C-9879-CDA32DFB7B2A}" dt="2021-12-01T12:00:32.751" v="10"/>
          <ac:grpSpMkLst>
            <pc:docMk/>
            <pc:sldMk cId="3369820444" sldId="995"/>
            <ac:grpSpMk id="23" creationId="{B044C675-747E-473D-9B1A-37D7BC9DAB3F}"/>
          </ac:grpSpMkLst>
        </pc:grpChg>
        <pc:grpChg chg="mod">
          <ac:chgData name="Benjamin Sayers" userId="c72c0fd0-f24f-4d95-a442-dab3c7b84c4b" providerId="ADAL" clId="{6A7C6493-BA29-4E3C-9879-CDA32DFB7B2A}" dt="2021-12-01T12:00:32.751" v="10"/>
          <ac:grpSpMkLst>
            <pc:docMk/>
            <pc:sldMk cId="3369820444" sldId="995"/>
            <ac:grpSpMk id="26" creationId="{28FCB6D8-F17D-4D2F-BC4A-B8AA3F5F9B41}"/>
          </ac:grpSpMkLst>
        </pc:grpChg>
        <pc:picChg chg="mod">
          <ac:chgData name="Benjamin Sayers" userId="c72c0fd0-f24f-4d95-a442-dab3c7b84c4b" providerId="ADAL" clId="{6A7C6493-BA29-4E3C-9879-CDA32DFB7B2A}" dt="2021-12-01T12:00:32.751" v="10"/>
          <ac:picMkLst>
            <pc:docMk/>
            <pc:sldMk cId="3369820444" sldId="995"/>
            <ac:picMk id="30" creationId="{80C134E8-3395-423F-904C-E47B287159AC}"/>
          </ac:picMkLst>
        </pc:picChg>
        <pc:picChg chg="mod">
          <ac:chgData name="Benjamin Sayers" userId="c72c0fd0-f24f-4d95-a442-dab3c7b84c4b" providerId="ADAL" clId="{6A7C6493-BA29-4E3C-9879-CDA32DFB7B2A}" dt="2021-12-01T12:00:32.751" v="10"/>
          <ac:picMkLst>
            <pc:docMk/>
            <pc:sldMk cId="3369820444" sldId="995"/>
            <ac:picMk id="31" creationId="{4BF43CCA-8F5E-4688-A5D7-E5A7BAD5FDEE}"/>
          </ac:picMkLst>
        </pc:picChg>
        <pc:picChg chg="mod">
          <ac:chgData name="Benjamin Sayers" userId="c72c0fd0-f24f-4d95-a442-dab3c7b84c4b" providerId="ADAL" clId="{6A7C6493-BA29-4E3C-9879-CDA32DFB7B2A}" dt="2021-12-01T12:00:32.751" v="10"/>
          <ac:picMkLst>
            <pc:docMk/>
            <pc:sldMk cId="3369820444" sldId="995"/>
            <ac:picMk id="32" creationId="{2503E264-88BF-4824-B105-B3D051C82B14}"/>
          </ac:picMkLst>
        </pc:picChg>
      </pc:sldChg>
      <pc:sldChg chg="modSp">
        <pc:chgData name="Benjamin Sayers" userId="c72c0fd0-f24f-4d95-a442-dab3c7b84c4b" providerId="ADAL" clId="{6A7C6493-BA29-4E3C-9879-CDA32DFB7B2A}" dt="2021-12-01T12:00:32.751" v="10"/>
        <pc:sldMkLst>
          <pc:docMk/>
          <pc:sldMk cId="1766502068" sldId="996"/>
        </pc:sldMkLst>
        <pc:spChg chg="mod">
          <ac:chgData name="Benjamin Sayers" userId="c72c0fd0-f24f-4d95-a442-dab3c7b84c4b" providerId="ADAL" clId="{6A7C6493-BA29-4E3C-9879-CDA32DFB7B2A}" dt="2021-12-01T12:00:32.751" v="10"/>
          <ac:spMkLst>
            <pc:docMk/>
            <pc:sldMk cId="1766502068" sldId="996"/>
            <ac:spMk id="20" creationId="{2AC466F4-CBC1-41F1-A42D-501AF4151823}"/>
          </ac:spMkLst>
        </pc:spChg>
        <pc:spChg chg="mod">
          <ac:chgData name="Benjamin Sayers" userId="c72c0fd0-f24f-4d95-a442-dab3c7b84c4b" providerId="ADAL" clId="{6A7C6493-BA29-4E3C-9879-CDA32DFB7B2A}" dt="2021-12-01T12:00:32.751" v="10"/>
          <ac:spMkLst>
            <pc:docMk/>
            <pc:sldMk cId="1766502068" sldId="996"/>
            <ac:spMk id="21" creationId="{5023EFB1-4368-485D-AD9C-B68A6E8E9688}"/>
          </ac:spMkLst>
        </pc:spChg>
        <pc:spChg chg="mod">
          <ac:chgData name="Benjamin Sayers" userId="c72c0fd0-f24f-4d95-a442-dab3c7b84c4b" providerId="ADAL" clId="{6A7C6493-BA29-4E3C-9879-CDA32DFB7B2A}" dt="2021-12-01T12:00:32.751" v="10"/>
          <ac:spMkLst>
            <pc:docMk/>
            <pc:sldMk cId="1766502068" sldId="996"/>
            <ac:spMk id="24" creationId="{FE79626D-9C9F-4B79-A197-708AC62D3D4B}"/>
          </ac:spMkLst>
        </pc:spChg>
        <pc:spChg chg="mod">
          <ac:chgData name="Benjamin Sayers" userId="c72c0fd0-f24f-4d95-a442-dab3c7b84c4b" providerId="ADAL" clId="{6A7C6493-BA29-4E3C-9879-CDA32DFB7B2A}" dt="2021-12-01T12:00:32.751" v="10"/>
          <ac:spMkLst>
            <pc:docMk/>
            <pc:sldMk cId="1766502068" sldId="996"/>
            <ac:spMk id="25" creationId="{888FC72D-DFA4-4D25-B0ED-4679368E7AAA}"/>
          </ac:spMkLst>
        </pc:spChg>
        <pc:spChg chg="mod">
          <ac:chgData name="Benjamin Sayers" userId="c72c0fd0-f24f-4d95-a442-dab3c7b84c4b" providerId="ADAL" clId="{6A7C6493-BA29-4E3C-9879-CDA32DFB7B2A}" dt="2021-12-01T12:00:32.751" v="10"/>
          <ac:spMkLst>
            <pc:docMk/>
            <pc:sldMk cId="1766502068" sldId="996"/>
            <ac:spMk id="27" creationId="{3600A635-9858-4B00-BBEA-74E99EAB8B83}"/>
          </ac:spMkLst>
        </pc:spChg>
        <pc:spChg chg="mod">
          <ac:chgData name="Benjamin Sayers" userId="c72c0fd0-f24f-4d95-a442-dab3c7b84c4b" providerId="ADAL" clId="{6A7C6493-BA29-4E3C-9879-CDA32DFB7B2A}" dt="2021-12-01T12:00:32.751" v="10"/>
          <ac:spMkLst>
            <pc:docMk/>
            <pc:sldMk cId="1766502068" sldId="996"/>
            <ac:spMk id="28" creationId="{AD987584-9716-40F9-A7B1-F5EF5FECB036}"/>
          </ac:spMkLst>
        </pc:spChg>
        <pc:spChg chg="mod">
          <ac:chgData name="Benjamin Sayers" userId="c72c0fd0-f24f-4d95-a442-dab3c7b84c4b" providerId="ADAL" clId="{6A7C6493-BA29-4E3C-9879-CDA32DFB7B2A}" dt="2021-12-01T12:00:32.751" v="10"/>
          <ac:spMkLst>
            <pc:docMk/>
            <pc:sldMk cId="1766502068" sldId="996"/>
            <ac:spMk id="29" creationId="{B90A8FC1-A7B1-484B-A693-9F74EEBCB652}"/>
          </ac:spMkLst>
        </pc:spChg>
        <pc:grpChg chg="mod">
          <ac:chgData name="Benjamin Sayers" userId="c72c0fd0-f24f-4d95-a442-dab3c7b84c4b" providerId="ADAL" clId="{6A7C6493-BA29-4E3C-9879-CDA32DFB7B2A}" dt="2021-12-01T12:00:32.751" v="10"/>
          <ac:grpSpMkLst>
            <pc:docMk/>
            <pc:sldMk cId="1766502068" sldId="996"/>
            <ac:grpSpMk id="18" creationId="{67C12F6A-6C1E-4944-9FC5-14169481C263}"/>
          </ac:grpSpMkLst>
        </pc:grpChg>
        <pc:grpChg chg="mod">
          <ac:chgData name="Benjamin Sayers" userId="c72c0fd0-f24f-4d95-a442-dab3c7b84c4b" providerId="ADAL" clId="{6A7C6493-BA29-4E3C-9879-CDA32DFB7B2A}" dt="2021-12-01T12:00:32.751" v="10"/>
          <ac:grpSpMkLst>
            <pc:docMk/>
            <pc:sldMk cId="1766502068" sldId="996"/>
            <ac:grpSpMk id="22" creationId="{932F623A-B409-4C56-8292-21CEDF725ED4}"/>
          </ac:grpSpMkLst>
        </pc:grpChg>
        <pc:grpChg chg="mod">
          <ac:chgData name="Benjamin Sayers" userId="c72c0fd0-f24f-4d95-a442-dab3c7b84c4b" providerId="ADAL" clId="{6A7C6493-BA29-4E3C-9879-CDA32DFB7B2A}" dt="2021-12-01T12:00:32.751" v="10"/>
          <ac:grpSpMkLst>
            <pc:docMk/>
            <pc:sldMk cId="1766502068" sldId="996"/>
            <ac:grpSpMk id="23" creationId="{B044C675-747E-473D-9B1A-37D7BC9DAB3F}"/>
          </ac:grpSpMkLst>
        </pc:grpChg>
        <pc:grpChg chg="mod">
          <ac:chgData name="Benjamin Sayers" userId="c72c0fd0-f24f-4d95-a442-dab3c7b84c4b" providerId="ADAL" clId="{6A7C6493-BA29-4E3C-9879-CDA32DFB7B2A}" dt="2021-12-01T12:00:32.751" v="10"/>
          <ac:grpSpMkLst>
            <pc:docMk/>
            <pc:sldMk cId="1766502068" sldId="996"/>
            <ac:grpSpMk id="26" creationId="{28FCB6D8-F17D-4D2F-BC4A-B8AA3F5F9B41}"/>
          </ac:grpSpMkLst>
        </pc:grpChg>
        <pc:picChg chg="mod">
          <ac:chgData name="Benjamin Sayers" userId="c72c0fd0-f24f-4d95-a442-dab3c7b84c4b" providerId="ADAL" clId="{6A7C6493-BA29-4E3C-9879-CDA32DFB7B2A}" dt="2021-12-01T12:00:32.751" v="10"/>
          <ac:picMkLst>
            <pc:docMk/>
            <pc:sldMk cId="1766502068" sldId="996"/>
            <ac:picMk id="30" creationId="{7CA0BB0F-3810-442F-830E-E890EFE1616E}"/>
          </ac:picMkLst>
        </pc:picChg>
        <pc:picChg chg="mod">
          <ac:chgData name="Benjamin Sayers" userId="c72c0fd0-f24f-4d95-a442-dab3c7b84c4b" providerId="ADAL" clId="{6A7C6493-BA29-4E3C-9879-CDA32DFB7B2A}" dt="2021-12-01T12:00:32.751" v="10"/>
          <ac:picMkLst>
            <pc:docMk/>
            <pc:sldMk cId="1766502068" sldId="996"/>
            <ac:picMk id="31" creationId="{EEBBE271-01C6-4B3B-9E86-2A4E2645232D}"/>
          </ac:picMkLst>
        </pc:picChg>
        <pc:picChg chg="mod">
          <ac:chgData name="Benjamin Sayers" userId="c72c0fd0-f24f-4d95-a442-dab3c7b84c4b" providerId="ADAL" clId="{6A7C6493-BA29-4E3C-9879-CDA32DFB7B2A}" dt="2021-12-01T12:00:32.751" v="10"/>
          <ac:picMkLst>
            <pc:docMk/>
            <pc:sldMk cId="1766502068" sldId="996"/>
            <ac:picMk id="32" creationId="{2503E264-88BF-4824-B105-B3D051C82B14}"/>
          </ac:picMkLst>
        </pc:picChg>
        <pc:picChg chg="mod">
          <ac:chgData name="Benjamin Sayers" userId="c72c0fd0-f24f-4d95-a442-dab3c7b84c4b" providerId="ADAL" clId="{6A7C6493-BA29-4E3C-9879-CDA32DFB7B2A}" dt="2021-12-01T12:00:32.751" v="10"/>
          <ac:picMkLst>
            <pc:docMk/>
            <pc:sldMk cId="1766502068" sldId="996"/>
            <ac:picMk id="43" creationId="{7D599671-5E8A-4558-A883-C855FEF01F49}"/>
          </ac:picMkLst>
        </pc:picChg>
      </pc:sldChg>
      <pc:sldChg chg="modSp">
        <pc:chgData name="Benjamin Sayers" userId="c72c0fd0-f24f-4d95-a442-dab3c7b84c4b" providerId="ADAL" clId="{6A7C6493-BA29-4E3C-9879-CDA32DFB7B2A}" dt="2021-12-01T12:00:32.751" v="10"/>
        <pc:sldMkLst>
          <pc:docMk/>
          <pc:sldMk cId="773325246" sldId="997"/>
        </pc:sldMkLst>
        <pc:spChg chg="mod">
          <ac:chgData name="Benjamin Sayers" userId="c72c0fd0-f24f-4d95-a442-dab3c7b84c4b" providerId="ADAL" clId="{6A7C6493-BA29-4E3C-9879-CDA32DFB7B2A}" dt="2021-12-01T12:00:32.751" v="10"/>
          <ac:spMkLst>
            <pc:docMk/>
            <pc:sldMk cId="773325246" sldId="997"/>
            <ac:spMk id="20" creationId="{2AC466F4-CBC1-41F1-A42D-501AF4151823}"/>
          </ac:spMkLst>
        </pc:spChg>
        <pc:spChg chg="mod">
          <ac:chgData name="Benjamin Sayers" userId="c72c0fd0-f24f-4d95-a442-dab3c7b84c4b" providerId="ADAL" clId="{6A7C6493-BA29-4E3C-9879-CDA32DFB7B2A}" dt="2021-12-01T12:00:32.751" v="10"/>
          <ac:spMkLst>
            <pc:docMk/>
            <pc:sldMk cId="773325246" sldId="997"/>
            <ac:spMk id="21" creationId="{5023EFB1-4368-485D-AD9C-B68A6E8E9688}"/>
          </ac:spMkLst>
        </pc:spChg>
        <pc:spChg chg="mod">
          <ac:chgData name="Benjamin Sayers" userId="c72c0fd0-f24f-4d95-a442-dab3c7b84c4b" providerId="ADAL" clId="{6A7C6493-BA29-4E3C-9879-CDA32DFB7B2A}" dt="2021-12-01T12:00:32.751" v="10"/>
          <ac:spMkLst>
            <pc:docMk/>
            <pc:sldMk cId="773325246" sldId="997"/>
            <ac:spMk id="24" creationId="{FE79626D-9C9F-4B79-A197-708AC62D3D4B}"/>
          </ac:spMkLst>
        </pc:spChg>
        <pc:spChg chg="mod">
          <ac:chgData name="Benjamin Sayers" userId="c72c0fd0-f24f-4d95-a442-dab3c7b84c4b" providerId="ADAL" clId="{6A7C6493-BA29-4E3C-9879-CDA32DFB7B2A}" dt="2021-12-01T12:00:32.751" v="10"/>
          <ac:spMkLst>
            <pc:docMk/>
            <pc:sldMk cId="773325246" sldId="997"/>
            <ac:spMk id="25" creationId="{888FC72D-DFA4-4D25-B0ED-4679368E7AAA}"/>
          </ac:spMkLst>
        </pc:spChg>
        <pc:spChg chg="mod">
          <ac:chgData name="Benjamin Sayers" userId="c72c0fd0-f24f-4d95-a442-dab3c7b84c4b" providerId="ADAL" clId="{6A7C6493-BA29-4E3C-9879-CDA32DFB7B2A}" dt="2021-12-01T12:00:32.751" v="10"/>
          <ac:spMkLst>
            <pc:docMk/>
            <pc:sldMk cId="773325246" sldId="997"/>
            <ac:spMk id="27" creationId="{3600A635-9858-4B00-BBEA-74E99EAB8B83}"/>
          </ac:spMkLst>
        </pc:spChg>
        <pc:spChg chg="mod">
          <ac:chgData name="Benjamin Sayers" userId="c72c0fd0-f24f-4d95-a442-dab3c7b84c4b" providerId="ADAL" clId="{6A7C6493-BA29-4E3C-9879-CDA32DFB7B2A}" dt="2021-12-01T12:00:32.751" v="10"/>
          <ac:spMkLst>
            <pc:docMk/>
            <pc:sldMk cId="773325246" sldId="997"/>
            <ac:spMk id="28" creationId="{AD987584-9716-40F9-A7B1-F5EF5FECB036}"/>
          </ac:spMkLst>
        </pc:spChg>
        <pc:spChg chg="mod">
          <ac:chgData name="Benjamin Sayers" userId="c72c0fd0-f24f-4d95-a442-dab3c7b84c4b" providerId="ADAL" clId="{6A7C6493-BA29-4E3C-9879-CDA32DFB7B2A}" dt="2021-12-01T12:00:32.751" v="10"/>
          <ac:spMkLst>
            <pc:docMk/>
            <pc:sldMk cId="773325246" sldId="997"/>
            <ac:spMk id="29" creationId="{B90A8FC1-A7B1-484B-A693-9F74EEBCB652}"/>
          </ac:spMkLst>
        </pc:spChg>
        <pc:grpChg chg="mod">
          <ac:chgData name="Benjamin Sayers" userId="c72c0fd0-f24f-4d95-a442-dab3c7b84c4b" providerId="ADAL" clId="{6A7C6493-BA29-4E3C-9879-CDA32DFB7B2A}" dt="2021-12-01T12:00:32.751" v="10"/>
          <ac:grpSpMkLst>
            <pc:docMk/>
            <pc:sldMk cId="773325246" sldId="997"/>
            <ac:grpSpMk id="18" creationId="{67C12F6A-6C1E-4944-9FC5-14169481C263}"/>
          </ac:grpSpMkLst>
        </pc:grpChg>
        <pc:grpChg chg="mod">
          <ac:chgData name="Benjamin Sayers" userId="c72c0fd0-f24f-4d95-a442-dab3c7b84c4b" providerId="ADAL" clId="{6A7C6493-BA29-4E3C-9879-CDA32DFB7B2A}" dt="2021-12-01T12:00:32.751" v="10"/>
          <ac:grpSpMkLst>
            <pc:docMk/>
            <pc:sldMk cId="773325246" sldId="997"/>
            <ac:grpSpMk id="22" creationId="{932F623A-B409-4C56-8292-21CEDF725ED4}"/>
          </ac:grpSpMkLst>
        </pc:grpChg>
        <pc:grpChg chg="mod">
          <ac:chgData name="Benjamin Sayers" userId="c72c0fd0-f24f-4d95-a442-dab3c7b84c4b" providerId="ADAL" clId="{6A7C6493-BA29-4E3C-9879-CDA32DFB7B2A}" dt="2021-12-01T12:00:32.751" v="10"/>
          <ac:grpSpMkLst>
            <pc:docMk/>
            <pc:sldMk cId="773325246" sldId="997"/>
            <ac:grpSpMk id="23" creationId="{B044C675-747E-473D-9B1A-37D7BC9DAB3F}"/>
          </ac:grpSpMkLst>
        </pc:grpChg>
        <pc:grpChg chg="mod">
          <ac:chgData name="Benjamin Sayers" userId="c72c0fd0-f24f-4d95-a442-dab3c7b84c4b" providerId="ADAL" clId="{6A7C6493-BA29-4E3C-9879-CDA32DFB7B2A}" dt="2021-12-01T12:00:32.751" v="10"/>
          <ac:grpSpMkLst>
            <pc:docMk/>
            <pc:sldMk cId="773325246" sldId="997"/>
            <ac:grpSpMk id="26" creationId="{28FCB6D8-F17D-4D2F-BC4A-B8AA3F5F9B41}"/>
          </ac:grpSpMkLst>
        </pc:grpChg>
        <pc:picChg chg="mod">
          <ac:chgData name="Benjamin Sayers" userId="c72c0fd0-f24f-4d95-a442-dab3c7b84c4b" providerId="ADAL" clId="{6A7C6493-BA29-4E3C-9879-CDA32DFB7B2A}" dt="2021-12-01T12:00:32.751" v="10"/>
          <ac:picMkLst>
            <pc:docMk/>
            <pc:sldMk cId="773325246" sldId="997"/>
            <ac:picMk id="30" creationId="{E29D366F-7758-4154-83B6-2D0F460B19FC}"/>
          </ac:picMkLst>
        </pc:picChg>
        <pc:picChg chg="mod">
          <ac:chgData name="Benjamin Sayers" userId="c72c0fd0-f24f-4d95-a442-dab3c7b84c4b" providerId="ADAL" clId="{6A7C6493-BA29-4E3C-9879-CDA32DFB7B2A}" dt="2021-12-01T12:00:32.751" v="10"/>
          <ac:picMkLst>
            <pc:docMk/>
            <pc:sldMk cId="773325246" sldId="997"/>
            <ac:picMk id="31" creationId="{D44473F6-2D61-44ED-93D3-1D325E0E28F4}"/>
          </ac:picMkLst>
        </pc:picChg>
        <pc:picChg chg="mod">
          <ac:chgData name="Benjamin Sayers" userId="c72c0fd0-f24f-4d95-a442-dab3c7b84c4b" providerId="ADAL" clId="{6A7C6493-BA29-4E3C-9879-CDA32DFB7B2A}" dt="2021-12-01T12:00:32.751" v="10"/>
          <ac:picMkLst>
            <pc:docMk/>
            <pc:sldMk cId="773325246" sldId="997"/>
            <ac:picMk id="32" creationId="{2503E264-88BF-4824-B105-B3D051C82B14}"/>
          </ac:picMkLst>
        </pc:picChg>
      </pc:sldChg>
      <pc:sldChg chg="modSp">
        <pc:chgData name="Benjamin Sayers" userId="c72c0fd0-f24f-4d95-a442-dab3c7b84c4b" providerId="ADAL" clId="{6A7C6493-BA29-4E3C-9879-CDA32DFB7B2A}" dt="2021-12-01T12:00:32.751" v="10"/>
        <pc:sldMkLst>
          <pc:docMk/>
          <pc:sldMk cId="2555479660" sldId="998"/>
        </pc:sldMkLst>
        <pc:spChg chg="mod">
          <ac:chgData name="Benjamin Sayers" userId="c72c0fd0-f24f-4d95-a442-dab3c7b84c4b" providerId="ADAL" clId="{6A7C6493-BA29-4E3C-9879-CDA32DFB7B2A}" dt="2021-12-01T12:00:32.751" v="10"/>
          <ac:spMkLst>
            <pc:docMk/>
            <pc:sldMk cId="2555479660" sldId="998"/>
            <ac:spMk id="9" creationId="{274CFD6C-AD21-4FB6-9E03-E62B440C640E}"/>
          </ac:spMkLst>
        </pc:spChg>
        <pc:spChg chg="mod">
          <ac:chgData name="Benjamin Sayers" userId="c72c0fd0-f24f-4d95-a442-dab3c7b84c4b" providerId="ADAL" clId="{6A7C6493-BA29-4E3C-9879-CDA32DFB7B2A}" dt="2021-12-01T12:00:32.751" v="10"/>
          <ac:spMkLst>
            <pc:docMk/>
            <pc:sldMk cId="2555479660" sldId="998"/>
            <ac:spMk id="20" creationId="{2AC466F4-CBC1-41F1-A42D-501AF4151823}"/>
          </ac:spMkLst>
        </pc:spChg>
        <pc:spChg chg="mod">
          <ac:chgData name="Benjamin Sayers" userId="c72c0fd0-f24f-4d95-a442-dab3c7b84c4b" providerId="ADAL" clId="{6A7C6493-BA29-4E3C-9879-CDA32DFB7B2A}" dt="2021-12-01T12:00:32.751" v="10"/>
          <ac:spMkLst>
            <pc:docMk/>
            <pc:sldMk cId="2555479660" sldId="998"/>
            <ac:spMk id="21" creationId="{5023EFB1-4368-485D-AD9C-B68A6E8E9688}"/>
          </ac:spMkLst>
        </pc:spChg>
        <pc:spChg chg="mod">
          <ac:chgData name="Benjamin Sayers" userId="c72c0fd0-f24f-4d95-a442-dab3c7b84c4b" providerId="ADAL" clId="{6A7C6493-BA29-4E3C-9879-CDA32DFB7B2A}" dt="2021-12-01T12:00:32.751" v="10"/>
          <ac:spMkLst>
            <pc:docMk/>
            <pc:sldMk cId="2555479660" sldId="998"/>
            <ac:spMk id="24" creationId="{FE79626D-9C9F-4B79-A197-708AC62D3D4B}"/>
          </ac:spMkLst>
        </pc:spChg>
        <pc:spChg chg="mod">
          <ac:chgData name="Benjamin Sayers" userId="c72c0fd0-f24f-4d95-a442-dab3c7b84c4b" providerId="ADAL" clId="{6A7C6493-BA29-4E3C-9879-CDA32DFB7B2A}" dt="2021-12-01T12:00:32.751" v="10"/>
          <ac:spMkLst>
            <pc:docMk/>
            <pc:sldMk cId="2555479660" sldId="998"/>
            <ac:spMk id="25" creationId="{888FC72D-DFA4-4D25-B0ED-4679368E7AAA}"/>
          </ac:spMkLst>
        </pc:spChg>
        <pc:spChg chg="mod">
          <ac:chgData name="Benjamin Sayers" userId="c72c0fd0-f24f-4d95-a442-dab3c7b84c4b" providerId="ADAL" clId="{6A7C6493-BA29-4E3C-9879-CDA32DFB7B2A}" dt="2021-12-01T12:00:32.751" v="10"/>
          <ac:spMkLst>
            <pc:docMk/>
            <pc:sldMk cId="2555479660" sldId="998"/>
            <ac:spMk id="27" creationId="{3600A635-9858-4B00-BBEA-74E99EAB8B83}"/>
          </ac:spMkLst>
        </pc:spChg>
        <pc:spChg chg="mod">
          <ac:chgData name="Benjamin Sayers" userId="c72c0fd0-f24f-4d95-a442-dab3c7b84c4b" providerId="ADAL" clId="{6A7C6493-BA29-4E3C-9879-CDA32DFB7B2A}" dt="2021-12-01T12:00:32.751" v="10"/>
          <ac:spMkLst>
            <pc:docMk/>
            <pc:sldMk cId="2555479660" sldId="998"/>
            <ac:spMk id="28" creationId="{AD987584-9716-40F9-A7B1-F5EF5FECB036}"/>
          </ac:spMkLst>
        </pc:spChg>
        <pc:spChg chg="mod">
          <ac:chgData name="Benjamin Sayers" userId="c72c0fd0-f24f-4d95-a442-dab3c7b84c4b" providerId="ADAL" clId="{6A7C6493-BA29-4E3C-9879-CDA32DFB7B2A}" dt="2021-12-01T12:00:32.751" v="10"/>
          <ac:spMkLst>
            <pc:docMk/>
            <pc:sldMk cId="2555479660" sldId="998"/>
            <ac:spMk id="29" creationId="{B90A8FC1-A7B1-484B-A693-9F74EEBCB652}"/>
          </ac:spMkLst>
        </pc:spChg>
        <pc:grpChg chg="mod">
          <ac:chgData name="Benjamin Sayers" userId="c72c0fd0-f24f-4d95-a442-dab3c7b84c4b" providerId="ADAL" clId="{6A7C6493-BA29-4E3C-9879-CDA32DFB7B2A}" dt="2021-12-01T12:00:32.751" v="10"/>
          <ac:grpSpMkLst>
            <pc:docMk/>
            <pc:sldMk cId="2555479660" sldId="998"/>
            <ac:grpSpMk id="18" creationId="{67C12F6A-6C1E-4944-9FC5-14169481C263}"/>
          </ac:grpSpMkLst>
        </pc:grpChg>
        <pc:grpChg chg="mod">
          <ac:chgData name="Benjamin Sayers" userId="c72c0fd0-f24f-4d95-a442-dab3c7b84c4b" providerId="ADAL" clId="{6A7C6493-BA29-4E3C-9879-CDA32DFB7B2A}" dt="2021-12-01T12:00:32.751" v="10"/>
          <ac:grpSpMkLst>
            <pc:docMk/>
            <pc:sldMk cId="2555479660" sldId="998"/>
            <ac:grpSpMk id="22" creationId="{932F623A-B409-4C56-8292-21CEDF725ED4}"/>
          </ac:grpSpMkLst>
        </pc:grpChg>
        <pc:grpChg chg="mod">
          <ac:chgData name="Benjamin Sayers" userId="c72c0fd0-f24f-4d95-a442-dab3c7b84c4b" providerId="ADAL" clId="{6A7C6493-BA29-4E3C-9879-CDA32DFB7B2A}" dt="2021-12-01T12:00:32.751" v="10"/>
          <ac:grpSpMkLst>
            <pc:docMk/>
            <pc:sldMk cId="2555479660" sldId="998"/>
            <ac:grpSpMk id="23" creationId="{B044C675-747E-473D-9B1A-37D7BC9DAB3F}"/>
          </ac:grpSpMkLst>
        </pc:grpChg>
        <pc:grpChg chg="mod">
          <ac:chgData name="Benjamin Sayers" userId="c72c0fd0-f24f-4d95-a442-dab3c7b84c4b" providerId="ADAL" clId="{6A7C6493-BA29-4E3C-9879-CDA32DFB7B2A}" dt="2021-12-01T12:00:32.751" v="10"/>
          <ac:grpSpMkLst>
            <pc:docMk/>
            <pc:sldMk cId="2555479660" sldId="998"/>
            <ac:grpSpMk id="26" creationId="{28FCB6D8-F17D-4D2F-BC4A-B8AA3F5F9B41}"/>
          </ac:grpSpMkLst>
        </pc:grpChg>
        <pc:picChg chg="mod">
          <ac:chgData name="Benjamin Sayers" userId="c72c0fd0-f24f-4d95-a442-dab3c7b84c4b" providerId="ADAL" clId="{6A7C6493-BA29-4E3C-9879-CDA32DFB7B2A}" dt="2021-12-01T12:00:32.751" v="10"/>
          <ac:picMkLst>
            <pc:docMk/>
            <pc:sldMk cId="2555479660" sldId="998"/>
            <ac:picMk id="30" creationId="{6C616A5F-0832-4F0A-9C0A-C310D3E0EFD3}"/>
          </ac:picMkLst>
        </pc:picChg>
        <pc:picChg chg="mod">
          <ac:chgData name="Benjamin Sayers" userId="c72c0fd0-f24f-4d95-a442-dab3c7b84c4b" providerId="ADAL" clId="{6A7C6493-BA29-4E3C-9879-CDA32DFB7B2A}" dt="2021-12-01T12:00:32.751" v="10"/>
          <ac:picMkLst>
            <pc:docMk/>
            <pc:sldMk cId="2555479660" sldId="998"/>
            <ac:picMk id="32" creationId="{2503E264-88BF-4824-B105-B3D051C82B14}"/>
          </ac:picMkLst>
        </pc:picChg>
        <pc:picChg chg="mod">
          <ac:chgData name="Benjamin Sayers" userId="c72c0fd0-f24f-4d95-a442-dab3c7b84c4b" providerId="ADAL" clId="{6A7C6493-BA29-4E3C-9879-CDA32DFB7B2A}" dt="2021-12-01T12:00:32.751" v="10"/>
          <ac:picMkLst>
            <pc:docMk/>
            <pc:sldMk cId="2555479660" sldId="998"/>
            <ac:picMk id="33" creationId="{0D70BE36-0CEC-4FA3-80A8-722BF61C1157}"/>
          </ac:picMkLst>
        </pc:picChg>
      </pc:sldChg>
      <pc:sldChg chg="modSp modNotes">
        <pc:chgData name="Benjamin Sayers" userId="c72c0fd0-f24f-4d95-a442-dab3c7b84c4b" providerId="ADAL" clId="{6A7C6493-BA29-4E3C-9879-CDA32DFB7B2A}" dt="2021-12-01T12:00:32.751" v="10"/>
        <pc:sldMkLst>
          <pc:docMk/>
          <pc:sldMk cId="1838769469" sldId="999"/>
        </pc:sldMkLst>
        <pc:spChg chg="mod">
          <ac:chgData name="Benjamin Sayers" userId="c72c0fd0-f24f-4d95-a442-dab3c7b84c4b" providerId="ADAL" clId="{6A7C6493-BA29-4E3C-9879-CDA32DFB7B2A}" dt="2021-12-01T12:00:32.751" v="10"/>
          <ac:spMkLst>
            <pc:docMk/>
            <pc:sldMk cId="1838769469" sldId="999"/>
            <ac:spMk id="9" creationId="{274CFD6C-AD21-4FB6-9E03-E62B440C640E}"/>
          </ac:spMkLst>
        </pc:spChg>
        <pc:spChg chg="mod">
          <ac:chgData name="Benjamin Sayers" userId="c72c0fd0-f24f-4d95-a442-dab3c7b84c4b" providerId="ADAL" clId="{6A7C6493-BA29-4E3C-9879-CDA32DFB7B2A}" dt="2021-12-01T12:00:32.751" v="10"/>
          <ac:spMkLst>
            <pc:docMk/>
            <pc:sldMk cId="1838769469" sldId="999"/>
            <ac:spMk id="20" creationId="{2AC466F4-CBC1-41F1-A42D-501AF4151823}"/>
          </ac:spMkLst>
        </pc:spChg>
        <pc:spChg chg="mod">
          <ac:chgData name="Benjamin Sayers" userId="c72c0fd0-f24f-4d95-a442-dab3c7b84c4b" providerId="ADAL" clId="{6A7C6493-BA29-4E3C-9879-CDA32DFB7B2A}" dt="2021-12-01T12:00:32.751" v="10"/>
          <ac:spMkLst>
            <pc:docMk/>
            <pc:sldMk cId="1838769469" sldId="999"/>
            <ac:spMk id="21" creationId="{5023EFB1-4368-485D-AD9C-B68A6E8E9688}"/>
          </ac:spMkLst>
        </pc:spChg>
        <pc:spChg chg="mod">
          <ac:chgData name="Benjamin Sayers" userId="c72c0fd0-f24f-4d95-a442-dab3c7b84c4b" providerId="ADAL" clId="{6A7C6493-BA29-4E3C-9879-CDA32DFB7B2A}" dt="2021-12-01T12:00:32.751" v="10"/>
          <ac:spMkLst>
            <pc:docMk/>
            <pc:sldMk cId="1838769469" sldId="999"/>
            <ac:spMk id="24" creationId="{FE79626D-9C9F-4B79-A197-708AC62D3D4B}"/>
          </ac:spMkLst>
        </pc:spChg>
        <pc:spChg chg="mod">
          <ac:chgData name="Benjamin Sayers" userId="c72c0fd0-f24f-4d95-a442-dab3c7b84c4b" providerId="ADAL" clId="{6A7C6493-BA29-4E3C-9879-CDA32DFB7B2A}" dt="2021-12-01T12:00:32.751" v="10"/>
          <ac:spMkLst>
            <pc:docMk/>
            <pc:sldMk cId="1838769469" sldId="999"/>
            <ac:spMk id="25" creationId="{888FC72D-DFA4-4D25-B0ED-4679368E7AAA}"/>
          </ac:spMkLst>
        </pc:spChg>
        <pc:spChg chg="mod">
          <ac:chgData name="Benjamin Sayers" userId="c72c0fd0-f24f-4d95-a442-dab3c7b84c4b" providerId="ADAL" clId="{6A7C6493-BA29-4E3C-9879-CDA32DFB7B2A}" dt="2021-12-01T12:00:32.751" v="10"/>
          <ac:spMkLst>
            <pc:docMk/>
            <pc:sldMk cId="1838769469" sldId="999"/>
            <ac:spMk id="27" creationId="{3600A635-9858-4B00-BBEA-74E99EAB8B83}"/>
          </ac:spMkLst>
        </pc:spChg>
        <pc:spChg chg="mod">
          <ac:chgData name="Benjamin Sayers" userId="c72c0fd0-f24f-4d95-a442-dab3c7b84c4b" providerId="ADAL" clId="{6A7C6493-BA29-4E3C-9879-CDA32DFB7B2A}" dt="2021-12-01T12:00:32.751" v="10"/>
          <ac:spMkLst>
            <pc:docMk/>
            <pc:sldMk cId="1838769469" sldId="999"/>
            <ac:spMk id="28" creationId="{AD987584-9716-40F9-A7B1-F5EF5FECB036}"/>
          </ac:spMkLst>
        </pc:spChg>
        <pc:spChg chg="mod">
          <ac:chgData name="Benjamin Sayers" userId="c72c0fd0-f24f-4d95-a442-dab3c7b84c4b" providerId="ADAL" clId="{6A7C6493-BA29-4E3C-9879-CDA32DFB7B2A}" dt="2021-12-01T12:00:32.751" v="10"/>
          <ac:spMkLst>
            <pc:docMk/>
            <pc:sldMk cId="1838769469" sldId="999"/>
            <ac:spMk id="29" creationId="{B90A8FC1-A7B1-484B-A693-9F74EEBCB652}"/>
          </ac:spMkLst>
        </pc:spChg>
        <pc:spChg chg="mod">
          <ac:chgData name="Benjamin Sayers" userId="c72c0fd0-f24f-4d95-a442-dab3c7b84c4b" providerId="ADAL" clId="{6A7C6493-BA29-4E3C-9879-CDA32DFB7B2A}" dt="2021-12-01T12:00:32.751" v="10"/>
          <ac:spMkLst>
            <pc:docMk/>
            <pc:sldMk cId="1838769469" sldId="999"/>
            <ac:spMk id="32" creationId="{24E47321-4E76-480D-8D96-0A9F35B4A729}"/>
          </ac:spMkLst>
        </pc:spChg>
        <pc:grpChg chg="mod">
          <ac:chgData name="Benjamin Sayers" userId="c72c0fd0-f24f-4d95-a442-dab3c7b84c4b" providerId="ADAL" clId="{6A7C6493-BA29-4E3C-9879-CDA32DFB7B2A}" dt="2021-12-01T12:00:32.751" v="10"/>
          <ac:grpSpMkLst>
            <pc:docMk/>
            <pc:sldMk cId="1838769469" sldId="999"/>
            <ac:grpSpMk id="18" creationId="{67C12F6A-6C1E-4944-9FC5-14169481C263}"/>
          </ac:grpSpMkLst>
        </pc:grpChg>
        <pc:grpChg chg="mod">
          <ac:chgData name="Benjamin Sayers" userId="c72c0fd0-f24f-4d95-a442-dab3c7b84c4b" providerId="ADAL" clId="{6A7C6493-BA29-4E3C-9879-CDA32DFB7B2A}" dt="2021-12-01T12:00:32.751" v="10"/>
          <ac:grpSpMkLst>
            <pc:docMk/>
            <pc:sldMk cId="1838769469" sldId="999"/>
            <ac:grpSpMk id="22" creationId="{932F623A-B409-4C56-8292-21CEDF725ED4}"/>
          </ac:grpSpMkLst>
        </pc:grpChg>
        <pc:grpChg chg="mod">
          <ac:chgData name="Benjamin Sayers" userId="c72c0fd0-f24f-4d95-a442-dab3c7b84c4b" providerId="ADAL" clId="{6A7C6493-BA29-4E3C-9879-CDA32DFB7B2A}" dt="2021-12-01T12:00:32.751" v="10"/>
          <ac:grpSpMkLst>
            <pc:docMk/>
            <pc:sldMk cId="1838769469" sldId="999"/>
            <ac:grpSpMk id="23" creationId="{B044C675-747E-473D-9B1A-37D7BC9DAB3F}"/>
          </ac:grpSpMkLst>
        </pc:grpChg>
        <pc:grpChg chg="mod">
          <ac:chgData name="Benjamin Sayers" userId="c72c0fd0-f24f-4d95-a442-dab3c7b84c4b" providerId="ADAL" clId="{6A7C6493-BA29-4E3C-9879-CDA32DFB7B2A}" dt="2021-12-01T12:00:32.751" v="10"/>
          <ac:grpSpMkLst>
            <pc:docMk/>
            <pc:sldMk cId="1838769469" sldId="999"/>
            <ac:grpSpMk id="26" creationId="{28FCB6D8-F17D-4D2F-BC4A-B8AA3F5F9B41}"/>
          </ac:grpSpMkLst>
        </pc:grpChg>
        <pc:picChg chg="mod">
          <ac:chgData name="Benjamin Sayers" userId="c72c0fd0-f24f-4d95-a442-dab3c7b84c4b" providerId="ADAL" clId="{6A7C6493-BA29-4E3C-9879-CDA32DFB7B2A}" dt="2021-12-01T12:00:32.751" v="10"/>
          <ac:picMkLst>
            <pc:docMk/>
            <pc:sldMk cId="1838769469" sldId="999"/>
            <ac:picMk id="30" creationId="{7FD0FED4-7A79-4141-A1D4-F26B4CEB64E4}"/>
          </ac:picMkLst>
        </pc:picChg>
        <pc:picChg chg="mod">
          <ac:chgData name="Benjamin Sayers" userId="c72c0fd0-f24f-4d95-a442-dab3c7b84c4b" providerId="ADAL" clId="{6A7C6493-BA29-4E3C-9879-CDA32DFB7B2A}" dt="2021-12-01T12:00:32.751" v="10"/>
          <ac:picMkLst>
            <pc:docMk/>
            <pc:sldMk cId="1838769469" sldId="999"/>
            <ac:picMk id="31" creationId="{DE01CE95-9EB6-48A5-9CB5-B58868340C22}"/>
          </ac:picMkLst>
        </pc:picChg>
        <pc:picChg chg="mod">
          <ac:chgData name="Benjamin Sayers" userId="c72c0fd0-f24f-4d95-a442-dab3c7b84c4b" providerId="ADAL" clId="{6A7C6493-BA29-4E3C-9879-CDA32DFB7B2A}" dt="2021-12-01T12:00:32.751" v="10"/>
          <ac:picMkLst>
            <pc:docMk/>
            <pc:sldMk cId="1838769469" sldId="999"/>
            <ac:picMk id="42" creationId="{E6E1BF12-6B99-408D-BB76-21DFB9C01AF0}"/>
          </ac:picMkLst>
        </pc:picChg>
      </pc:sldChg>
      <pc:sldChg chg="modSp">
        <pc:chgData name="Benjamin Sayers" userId="c72c0fd0-f24f-4d95-a442-dab3c7b84c4b" providerId="ADAL" clId="{6A7C6493-BA29-4E3C-9879-CDA32DFB7B2A}" dt="2021-12-01T12:00:32.751" v="10"/>
        <pc:sldMkLst>
          <pc:docMk/>
          <pc:sldMk cId="3762741825" sldId="1000"/>
        </pc:sldMkLst>
        <pc:spChg chg="mod">
          <ac:chgData name="Benjamin Sayers" userId="c72c0fd0-f24f-4d95-a442-dab3c7b84c4b" providerId="ADAL" clId="{6A7C6493-BA29-4E3C-9879-CDA32DFB7B2A}" dt="2021-12-01T12:00:32.751" v="10"/>
          <ac:spMkLst>
            <pc:docMk/>
            <pc:sldMk cId="3762741825" sldId="1000"/>
            <ac:spMk id="9" creationId="{274CFD6C-AD21-4FB6-9E03-E62B440C640E}"/>
          </ac:spMkLst>
        </pc:spChg>
        <pc:spChg chg="mod">
          <ac:chgData name="Benjamin Sayers" userId="c72c0fd0-f24f-4d95-a442-dab3c7b84c4b" providerId="ADAL" clId="{6A7C6493-BA29-4E3C-9879-CDA32DFB7B2A}" dt="2021-12-01T12:00:32.751" v="10"/>
          <ac:spMkLst>
            <pc:docMk/>
            <pc:sldMk cId="3762741825" sldId="1000"/>
            <ac:spMk id="20" creationId="{2AC466F4-CBC1-41F1-A42D-501AF4151823}"/>
          </ac:spMkLst>
        </pc:spChg>
        <pc:spChg chg="mod">
          <ac:chgData name="Benjamin Sayers" userId="c72c0fd0-f24f-4d95-a442-dab3c7b84c4b" providerId="ADAL" clId="{6A7C6493-BA29-4E3C-9879-CDA32DFB7B2A}" dt="2021-12-01T12:00:32.751" v="10"/>
          <ac:spMkLst>
            <pc:docMk/>
            <pc:sldMk cId="3762741825" sldId="1000"/>
            <ac:spMk id="21" creationId="{5023EFB1-4368-485D-AD9C-B68A6E8E9688}"/>
          </ac:spMkLst>
        </pc:spChg>
        <pc:spChg chg="mod">
          <ac:chgData name="Benjamin Sayers" userId="c72c0fd0-f24f-4d95-a442-dab3c7b84c4b" providerId="ADAL" clId="{6A7C6493-BA29-4E3C-9879-CDA32DFB7B2A}" dt="2021-12-01T12:00:32.751" v="10"/>
          <ac:spMkLst>
            <pc:docMk/>
            <pc:sldMk cId="3762741825" sldId="1000"/>
            <ac:spMk id="24" creationId="{FE79626D-9C9F-4B79-A197-708AC62D3D4B}"/>
          </ac:spMkLst>
        </pc:spChg>
        <pc:spChg chg="mod">
          <ac:chgData name="Benjamin Sayers" userId="c72c0fd0-f24f-4d95-a442-dab3c7b84c4b" providerId="ADAL" clId="{6A7C6493-BA29-4E3C-9879-CDA32DFB7B2A}" dt="2021-12-01T12:00:32.751" v="10"/>
          <ac:spMkLst>
            <pc:docMk/>
            <pc:sldMk cId="3762741825" sldId="1000"/>
            <ac:spMk id="25" creationId="{888FC72D-DFA4-4D25-B0ED-4679368E7AAA}"/>
          </ac:spMkLst>
        </pc:spChg>
        <pc:spChg chg="mod">
          <ac:chgData name="Benjamin Sayers" userId="c72c0fd0-f24f-4d95-a442-dab3c7b84c4b" providerId="ADAL" clId="{6A7C6493-BA29-4E3C-9879-CDA32DFB7B2A}" dt="2021-12-01T12:00:32.751" v="10"/>
          <ac:spMkLst>
            <pc:docMk/>
            <pc:sldMk cId="3762741825" sldId="1000"/>
            <ac:spMk id="27" creationId="{3600A635-9858-4B00-BBEA-74E99EAB8B83}"/>
          </ac:spMkLst>
        </pc:spChg>
        <pc:spChg chg="mod">
          <ac:chgData name="Benjamin Sayers" userId="c72c0fd0-f24f-4d95-a442-dab3c7b84c4b" providerId="ADAL" clId="{6A7C6493-BA29-4E3C-9879-CDA32DFB7B2A}" dt="2021-12-01T12:00:32.751" v="10"/>
          <ac:spMkLst>
            <pc:docMk/>
            <pc:sldMk cId="3762741825" sldId="1000"/>
            <ac:spMk id="28" creationId="{AD987584-9716-40F9-A7B1-F5EF5FECB036}"/>
          </ac:spMkLst>
        </pc:spChg>
        <pc:spChg chg="mod">
          <ac:chgData name="Benjamin Sayers" userId="c72c0fd0-f24f-4d95-a442-dab3c7b84c4b" providerId="ADAL" clId="{6A7C6493-BA29-4E3C-9879-CDA32DFB7B2A}" dt="2021-12-01T12:00:32.751" v="10"/>
          <ac:spMkLst>
            <pc:docMk/>
            <pc:sldMk cId="3762741825" sldId="1000"/>
            <ac:spMk id="29" creationId="{B90A8FC1-A7B1-484B-A693-9F74EEBCB652}"/>
          </ac:spMkLst>
        </pc:spChg>
        <pc:grpChg chg="mod">
          <ac:chgData name="Benjamin Sayers" userId="c72c0fd0-f24f-4d95-a442-dab3c7b84c4b" providerId="ADAL" clId="{6A7C6493-BA29-4E3C-9879-CDA32DFB7B2A}" dt="2021-12-01T12:00:32.751" v="10"/>
          <ac:grpSpMkLst>
            <pc:docMk/>
            <pc:sldMk cId="3762741825" sldId="1000"/>
            <ac:grpSpMk id="18" creationId="{67C12F6A-6C1E-4944-9FC5-14169481C263}"/>
          </ac:grpSpMkLst>
        </pc:grpChg>
        <pc:grpChg chg="mod">
          <ac:chgData name="Benjamin Sayers" userId="c72c0fd0-f24f-4d95-a442-dab3c7b84c4b" providerId="ADAL" clId="{6A7C6493-BA29-4E3C-9879-CDA32DFB7B2A}" dt="2021-12-01T12:00:32.751" v="10"/>
          <ac:grpSpMkLst>
            <pc:docMk/>
            <pc:sldMk cId="3762741825" sldId="1000"/>
            <ac:grpSpMk id="22" creationId="{932F623A-B409-4C56-8292-21CEDF725ED4}"/>
          </ac:grpSpMkLst>
        </pc:grpChg>
        <pc:grpChg chg="mod">
          <ac:chgData name="Benjamin Sayers" userId="c72c0fd0-f24f-4d95-a442-dab3c7b84c4b" providerId="ADAL" clId="{6A7C6493-BA29-4E3C-9879-CDA32DFB7B2A}" dt="2021-12-01T12:00:32.751" v="10"/>
          <ac:grpSpMkLst>
            <pc:docMk/>
            <pc:sldMk cId="3762741825" sldId="1000"/>
            <ac:grpSpMk id="23" creationId="{B044C675-747E-473D-9B1A-37D7BC9DAB3F}"/>
          </ac:grpSpMkLst>
        </pc:grpChg>
        <pc:grpChg chg="mod">
          <ac:chgData name="Benjamin Sayers" userId="c72c0fd0-f24f-4d95-a442-dab3c7b84c4b" providerId="ADAL" clId="{6A7C6493-BA29-4E3C-9879-CDA32DFB7B2A}" dt="2021-12-01T12:00:32.751" v="10"/>
          <ac:grpSpMkLst>
            <pc:docMk/>
            <pc:sldMk cId="3762741825" sldId="1000"/>
            <ac:grpSpMk id="26" creationId="{28FCB6D8-F17D-4D2F-BC4A-B8AA3F5F9B41}"/>
          </ac:grpSpMkLst>
        </pc:grpChg>
        <pc:picChg chg="mod">
          <ac:chgData name="Benjamin Sayers" userId="c72c0fd0-f24f-4d95-a442-dab3c7b84c4b" providerId="ADAL" clId="{6A7C6493-BA29-4E3C-9879-CDA32DFB7B2A}" dt="2021-12-01T12:00:32.751" v="10"/>
          <ac:picMkLst>
            <pc:docMk/>
            <pc:sldMk cId="3762741825" sldId="1000"/>
            <ac:picMk id="31" creationId="{1CC211DD-2FA6-4602-A9D7-9EEB315F8EA8}"/>
          </ac:picMkLst>
        </pc:picChg>
        <pc:picChg chg="mod">
          <ac:chgData name="Benjamin Sayers" userId="c72c0fd0-f24f-4d95-a442-dab3c7b84c4b" providerId="ADAL" clId="{6A7C6493-BA29-4E3C-9879-CDA32DFB7B2A}" dt="2021-12-01T12:00:32.751" v="10"/>
          <ac:picMkLst>
            <pc:docMk/>
            <pc:sldMk cId="3762741825" sldId="1000"/>
            <ac:picMk id="33" creationId="{0579FC9E-3138-4693-B1CB-2DE4F4FD0B74}"/>
          </ac:picMkLst>
        </pc:picChg>
        <pc:picChg chg="mod">
          <ac:chgData name="Benjamin Sayers" userId="c72c0fd0-f24f-4d95-a442-dab3c7b84c4b" providerId="ADAL" clId="{6A7C6493-BA29-4E3C-9879-CDA32DFB7B2A}" dt="2021-12-01T12:00:32.751" v="10"/>
          <ac:picMkLst>
            <pc:docMk/>
            <pc:sldMk cId="3762741825" sldId="1000"/>
            <ac:picMk id="42" creationId="{E6E1BF12-6B99-408D-BB76-21DFB9C01AF0}"/>
          </ac:picMkLst>
        </pc:picChg>
      </pc:sldChg>
      <pc:sldChg chg="modSp">
        <pc:chgData name="Benjamin Sayers" userId="c72c0fd0-f24f-4d95-a442-dab3c7b84c4b" providerId="ADAL" clId="{6A7C6493-BA29-4E3C-9879-CDA32DFB7B2A}" dt="2021-12-01T12:00:32.751" v="10"/>
        <pc:sldMkLst>
          <pc:docMk/>
          <pc:sldMk cId="2837447801" sldId="1001"/>
        </pc:sldMkLst>
        <pc:spChg chg="mod">
          <ac:chgData name="Benjamin Sayers" userId="c72c0fd0-f24f-4d95-a442-dab3c7b84c4b" providerId="ADAL" clId="{6A7C6493-BA29-4E3C-9879-CDA32DFB7B2A}" dt="2021-12-01T12:00:32.751" v="10"/>
          <ac:spMkLst>
            <pc:docMk/>
            <pc:sldMk cId="2837447801" sldId="1001"/>
            <ac:spMk id="8" creationId="{B16E7D00-9ECC-4A2A-8F4F-B3C6ACCAFA77}"/>
          </ac:spMkLst>
        </pc:spChg>
        <pc:spChg chg="mod">
          <ac:chgData name="Benjamin Sayers" userId="c72c0fd0-f24f-4d95-a442-dab3c7b84c4b" providerId="ADAL" clId="{6A7C6493-BA29-4E3C-9879-CDA32DFB7B2A}" dt="2021-12-01T12:00:32.751" v="10"/>
          <ac:spMkLst>
            <pc:docMk/>
            <pc:sldMk cId="2837447801" sldId="1001"/>
            <ac:spMk id="9" creationId="{274CFD6C-AD21-4FB6-9E03-E62B440C640E}"/>
          </ac:spMkLst>
        </pc:spChg>
        <pc:spChg chg="mod">
          <ac:chgData name="Benjamin Sayers" userId="c72c0fd0-f24f-4d95-a442-dab3c7b84c4b" providerId="ADAL" clId="{6A7C6493-BA29-4E3C-9879-CDA32DFB7B2A}" dt="2021-12-01T12:00:32.751" v="10"/>
          <ac:spMkLst>
            <pc:docMk/>
            <pc:sldMk cId="2837447801" sldId="1001"/>
            <ac:spMk id="20" creationId="{2AC466F4-CBC1-41F1-A42D-501AF4151823}"/>
          </ac:spMkLst>
        </pc:spChg>
        <pc:spChg chg="mod">
          <ac:chgData name="Benjamin Sayers" userId="c72c0fd0-f24f-4d95-a442-dab3c7b84c4b" providerId="ADAL" clId="{6A7C6493-BA29-4E3C-9879-CDA32DFB7B2A}" dt="2021-12-01T12:00:32.751" v="10"/>
          <ac:spMkLst>
            <pc:docMk/>
            <pc:sldMk cId="2837447801" sldId="1001"/>
            <ac:spMk id="21" creationId="{5023EFB1-4368-485D-AD9C-B68A6E8E9688}"/>
          </ac:spMkLst>
        </pc:spChg>
        <pc:spChg chg="mod">
          <ac:chgData name="Benjamin Sayers" userId="c72c0fd0-f24f-4d95-a442-dab3c7b84c4b" providerId="ADAL" clId="{6A7C6493-BA29-4E3C-9879-CDA32DFB7B2A}" dt="2021-12-01T12:00:32.751" v="10"/>
          <ac:spMkLst>
            <pc:docMk/>
            <pc:sldMk cId="2837447801" sldId="1001"/>
            <ac:spMk id="24" creationId="{FE79626D-9C9F-4B79-A197-708AC62D3D4B}"/>
          </ac:spMkLst>
        </pc:spChg>
        <pc:spChg chg="mod">
          <ac:chgData name="Benjamin Sayers" userId="c72c0fd0-f24f-4d95-a442-dab3c7b84c4b" providerId="ADAL" clId="{6A7C6493-BA29-4E3C-9879-CDA32DFB7B2A}" dt="2021-12-01T12:00:32.751" v="10"/>
          <ac:spMkLst>
            <pc:docMk/>
            <pc:sldMk cId="2837447801" sldId="1001"/>
            <ac:spMk id="25" creationId="{888FC72D-DFA4-4D25-B0ED-4679368E7AAA}"/>
          </ac:spMkLst>
        </pc:spChg>
        <pc:spChg chg="mod">
          <ac:chgData name="Benjamin Sayers" userId="c72c0fd0-f24f-4d95-a442-dab3c7b84c4b" providerId="ADAL" clId="{6A7C6493-BA29-4E3C-9879-CDA32DFB7B2A}" dt="2021-12-01T12:00:32.751" v="10"/>
          <ac:spMkLst>
            <pc:docMk/>
            <pc:sldMk cId="2837447801" sldId="1001"/>
            <ac:spMk id="27" creationId="{3600A635-9858-4B00-BBEA-74E99EAB8B83}"/>
          </ac:spMkLst>
        </pc:spChg>
        <pc:spChg chg="mod">
          <ac:chgData name="Benjamin Sayers" userId="c72c0fd0-f24f-4d95-a442-dab3c7b84c4b" providerId="ADAL" clId="{6A7C6493-BA29-4E3C-9879-CDA32DFB7B2A}" dt="2021-12-01T12:00:32.751" v="10"/>
          <ac:spMkLst>
            <pc:docMk/>
            <pc:sldMk cId="2837447801" sldId="1001"/>
            <ac:spMk id="28" creationId="{AD987584-9716-40F9-A7B1-F5EF5FECB036}"/>
          </ac:spMkLst>
        </pc:spChg>
        <pc:spChg chg="mod">
          <ac:chgData name="Benjamin Sayers" userId="c72c0fd0-f24f-4d95-a442-dab3c7b84c4b" providerId="ADAL" clId="{6A7C6493-BA29-4E3C-9879-CDA32DFB7B2A}" dt="2021-12-01T12:00:32.751" v="10"/>
          <ac:spMkLst>
            <pc:docMk/>
            <pc:sldMk cId="2837447801" sldId="1001"/>
            <ac:spMk id="29" creationId="{B90A8FC1-A7B1-484B-A693-9F74EEBCB652}"/>
          </ac:spMkLst>
        </pc:spChg>
        <pc:grpChg chg="mod">
          <ac:chgData name="Benjamin Sayers" userId="c72c0fd0-f24f-4d95-a442-dab3c7b84c4b" providerId="ADAL" clId="{6A7C6493-BA29-4E3C-9879-CDA32DFB7B2A}" dt="2021-12-01T12:00:32.751" v="10"/>
          <ac:grpSpMkLst>
            <pc:docMk/>
            <pc:sldMk cId="2837447801" sldId="1001"/>
            <ac:grpSpMk id="18" creationId="{67C12F6A-6C1E-4944-9FC5-14169481C263}"/>
          </ac:grpSpMkLst>
        </pc:grpChg>
        <pc:grpChg chg="mod">
          <ac:chgData name="Benjamin Sayers" userId="c72c0fd0-f24f-4d95-a442-dab3c7b84c4b" providerId="ADAL" clId="{6A7C6493-BA29-4E3C-9879-CDA32DFB7B2A}" dt="2021-12-01T12:00:32.751" v="10"/>
          <ac:grpSpMkLst>
            <pc:docMk/>
            <pc:sldMk cId="2837447801" sldId="1001"/>
            <ac:grpSpMk id="22" creationId="{932F623A-B409-4C56-8292-21CEDF725ED4}"/>
          </ac:grpSpMkLst>
        </pc:grpChg>
        <pc:grpChg chg="mod">
          <ac:chgData name="Benjamin Sayers" userId="c72c0fd0-f24f-4d95-a442-dab3c7b84c4b" providerId="ADAL" clId="{6A7C6493-BA29-4E3C-9879-CDA32DFB7B2A}" dt="2021-12-01T12:00:32.751" v="10"/>
          <ac:grpSpMkLst>
            <pc:docMk/>
            <pc:sldMk cId="2837447801" sldId="1001"/>
            <ac:grpSpMk id="23" creationId="{B044C675-747E-473D-9B1A-37D7BC9DAB3F}"/>
          </ac:grpSpMkLst>
        </pc:grpChg>
        <pc:grpChg chg="mod">
          <ac:chgData name="Benjamin Sayers" userId="c72c0fd0-f24f-4d95-a442-dab3c7b84c4b" providerId="ADAL" clId="{6A7C6493-BA29-4E3C-9879-CDA32DFB7B2A}" dt="2021-12-01T12:00:32.751" v="10"/>
          <ac:grpSpMkLst>
            <pc:docMk/>
            <pc:sldMk cId="2837447801" sldId="1001"/>
            <ac:grpSpMk id="26" creationId="{28FCB6D8-F17D-4D2F-BC4A-B8AA3F5F9B41}"/>
          </ac:grpSpMkLst>
        </pc:grpChg>
        <pc:picChg chg="mod">
          <ac:chgData name="Benjamin Sayers" userId="c72c0fd0-f24f-4d95-a442-dab3c7b84c4b" providerId="ADAL" clId="{6A7C6493-BA29-4E3C-9879-CDA32DFB7B2A}" dt="2021-12-01T12:00:32.751" v="10"/>
          <ac:picMkLst>
            <pc:docMk/>
            <pc:sldMk cId="2837447801" sldId="1001"/>
            <ac:picMk id="30" creationId="{908A9889-78EA-4551-866D-DD46C3A5BAD2}"/>
          </ac:picMkLst>
        </pc:picChg>
        <pc:picChg chg="mod">
          <ac:chgData name="Benjamin Sayers" userId="c72c0fd0-f24f-4d95-a442-dab3c7b84c4b" providerId="ADAL" clId="{6A7C6493-BA29-4E3C-9879-CDA32DFB7B2A}" dt="2021-12-01T12:00:32.751" v="10"/>
          <ac:picMkLst>
            <pc:docMk/>
            <pc:sldMk cId="2837447801" sldId="1001"/>
            <ac:picMk id="32" creationId="{56E60560-C8E1-4ED5-BBE3-CD96700FE632}"/>
          </ac:picMkLst>
        </pc:picChg>
        <pc:picChg chg="mod">
          <ac:chgData name="Benjamin Sayers" userId="c72c0fd0-f24f-4d95-a442-dab3c7b84c4b" providerId="ADAL" clId="{6A7C6493-BA29-4E3C-9879-CDA32DFB7B2A}" dt="2021-12-01T12:00:32.751" v="10"/>
          <ac:picMkLst>
            <pc:docMk/>
            <pc:sldMk cId="2837447801" sldId="1001"/>
            <ac:picMk id="42" creationId="{E6E1BF12-6B99-408D-BB76-21DFB9C01AF0}"/>
          </ac:picMkLst>
        </pc:picChg>
      </pc:sldChg>
      <pc:sldChg chg="modSp">
        <pc:chgData name="Benjamin Sayers" userId="c72c0fd0-f24f-4d95-a442-dab3c7b84c4b" providerId="ADAL" clId="{6A7C6493-BA29-4E3C-9879-CDA32DFB7B2A}" dt="2021-12-01T12:00:32.751" v="10"/>
        <pc:sldMkLst>
          <pc:docMk/>
          <pc:sldMk cId="138326574" sldId="1002"/>
        </pc:sldMkLst>
        <pc:spChg chg="mod">
          <ac:chgData name="Benjamin Sayers" userId="c72c0fd0-f24f-4d95-a442-dab3c7b84c4b" providerId="ADAL" clId="{6A7C6493-BA29-4E3C-9879-CDA32DFB7B2A}" dt="2021-12-01T12:00:32.751" v="10"/>
          <ac:spMkLst>
            <pc:docMk/>
            <pc:sldMk cId="138326574" sldId="1002"/>
            <ac:spMk id="9" creationId="{274CFD6C-AD21-4FB6-9E03-E62B440C640E}"/>
          </ac:spMkLst>
        </pc:spChg>
        <pc:spChg chg="mod">
          <ac:chgData name="Benjamin Sayers" userId="c72c0fd0-f24f-4d95-a442-dab3c7b84c4b" providerId="ADAL" clId="{6A7C6493-BA29-4E3C-9879-CDA32DFB7B2A}" dt="2021-12-01T12:00:32.751" v="10"/>
          <ac:spMkLst>
            <pc:docMk/>
            <pc:sldMk cId="138326574" sldId="1002"/>
            <ac:spMk id="20" creationId="{2AC466F4-CBC1-41F1-A42D-501AF4151823}"/>
          </ac:spMkLst>
        </pc:spChg>
        <pc:spChg chg="mod">
          <ac:chgData name="Benjamin Sayers" userId="c72c0fd0-f24f-4d95-a442-dab3c7b84c4b" providerId="ADAL" clId="{6A7C6493-BA29-4E3C-9879-CDA32DFB7B2A}" dt="2021-12-01T12:00:32.751" v="10"/>
          <ac:spMkLst>
            <pc:docMk/>
            <pc:sldMk cId="138326574" sldId="1002"/>
            <ac:spMk id="21" creationId="{5023EFB1-4368-485D-AD9C-B68A6E8E9688}"/>
          </ac:spMkLst>
        </pc:spChg>
        <pc:spChg chg="mod">
          <ac:chgData name="Benjamin Sayers" userId="c72c0fd0-f24f-4d95-a442-dab3c7b84c4b" providerId="ADAL" clId="{6A7C6493-BA29-4E3C-9879-CDA32DFB7B2A}" dt="2021-12-01T12:00:32.751" v="10"/>
          <ac:spMkLst>
            <pc:docMk/>
            <pc:sldMk cId="138326574" sldId="1002"/>
            <ac:spMk id="24" creationId="{FE79626D-9C9F-4B79-A197-708AC62D3D4B}"/>
          </ac:spMkLst>
        </pc:spChg>
        <pc:spChg chg="mod">
          <ac:chgData name="Benjamin Sayers" userId="c72c0fd0-f24f-4d95-a442-dab3c7b84c4b" providerId="ADAL" clId="{6A7C6493-BA29-4E3C-9879-CDA32DFB7B2A}" dt="2021-12-01T12:00:32.751" v="10"/>
          <ac:spMkLst>
            <pc:docMk/>
            <pc:sldMk cId="138326574" sldId="1002"/>
            <ac:spMk id="25" creationId="{888FC72D-DFA4-4D25-B0ED-4679368E7AAA}"/>
          </ac:spMkLst>
        </pc:spChg>
        <pc:spChg chg="mod">
          <ac:chgData name="Benjamin Sayers" userId="c72c0fd0-f24f-4d95-a442-dab3c7b84c4b" providerId="ADAL" clId="{6A7C6493-BA29-4E3C-9879-CDA32DFB7B2A}" dt="2021-12-01T12:00:32.751" v="10"/>
          <ac:spMkLst>
            <pc:docMk/>
            <pc:sldMk cId="138326574" sldId="1002"/>
            <ac:spMk id="27" creationId="{3600A635-9858-4B00-BBEA-74E99EAB8B83}"/>
          </ac:spMkLst>
        </pc:spChg>
        <pc:spChg chg="mod">
          <ac:chgData name="Benjamin Sayers" userId="c72c0fd0-f24f-4d95-a442-dab3c7b84c4b" providerId="ADAL" clId="{6A7C6493-BA29-4E3C-9879-CDA32DFB7B2A}" dt="2021-12-01T12:00:32.751" v="10"/>
          <ac:spMkLst>
            <pc:docMk/>
            <pc:sldMk cId="138326574" sldId="1002"/>
            <ac:spMk id="28" creationId="{AD987584-9716-40F9-A7B1-F5EF5FECB036}"/>
          </ac:spMkLst>
        </pc:spChg>
        <pc:spChg chg="mod">
          <ac:chgData name="Benjamin Sayers" userId="c72c0fd0-f24f-4d95-a442-dab3c7b84c4b" providerId="ADAL" clId="{6A7C6493-BA29-4E3C-9879-CDA32DFB7B2A}" dt="2021-12-01T12:00:32.751" v="10"/>
          <ac:spMkLst>
            <pc:docMk/>
            <pc:sldMk cId="138326574" sldId="1002"/>
            <ac:spMk id="29" creationId="{B90A8FC1-A7B1-484B-A693-9F74EEBCB652}"/>
          </ac:spMkLst>
        </pc:spChg>
        <pc:grpChg chg="mod">
          <ac:chgData name="Benjamin Sayers" userId="c72c0fd0-f24f-4d95-a442-dab3c7b84c4b" providerId="ADAL" clId="{6A7C6493-BA29-4E3C-9879-CDA32DFB7B2A}" dt="2021-12-01T12:00:32.751" v="10"/>
          <ac:grpSpMkLst>
            <pc:docMk/>
            <pc:sldMk cId="138326574" sldId="1002"/>
            <ac:grpSpMk id="18" creationId="{67C12F6A-6C1E-4944-9FC5-14169481C263}"/>
          </ac:grpSpMkLst>
        </pc:grpChg>
        <pc:grpChg chg="mod">
          <ac:chgData name="Benjamin Sayers" userId="c72c0fd0-f24f-4d95-a442-dab3c7b84c4b" providerId="ADAL" clId="{6A7C6493-BA29-4E3C-9879-CDA32DFB7B2A}" dt="2021-12-01T12:00:32.751" v="10"/>
          <ac:grpSpMkLst>
            <pc:docMk/>
            <pc:sldMk cId="138326574" sldId="1002"/>
            <ac:grpSpMk id="22" creationId="{932F623A-B409-4C56-8292-21CEDF725ED4}"/>
          </ac:grpSpMkLst>
        </pc:grpChg>
        <pc:grpChg chg="mod">
          <ac:chgData name="Benjamin Sayers" userId="c72c0fd0-f24f-4d95-a442-dab3c7b84c4b" providerId="ADAL" clId="{6A7C6493-BA29-4E3C-9879-CDA32DFB7B2A}" dt="2021-12-01T12:00:32.751" v="10"/>
          <ac:grpSpMkLst>
            <pc:docMk/>
            <pc:sldMk cId="138326574" sldId="1002"/>
            <ac:grpSpMk id="23" creationId="{B044C675-747E-473D-9B1A-37D7BC9DAB3F}"/>
          </ac:grpSpMkLst>
        </pc:grpChg>
        <pc:grpChg chg="mod">
          <ac:chgData name="Benjamin Sayers" userId="c72c0fd0-f24f-4d95-a442-dab3c7b84c4b" providerId="ADAL" clId="{6A7C6493-BA29-4E3C-9879-CDA32DFB7B2A}" dt="2021-12-01T12:00:32.751" v="10"/>
          <ac:grpSpMkLst>
            <pc:docMk/>
            <pc:sldMk cId="138326574" sldId="1002"/>
            <ac:grpSpMk id="26" creationId="{28FCB6D8-F17D-4D2F-BC4A-B8AA3F5F9B41}"/>
          </ac:grpSpMkLst>
        </pc:grpChg>
        <pc:picChg chg="mod">
          <ac:chgData name="Benjamin Sayers" userId="c72c0fd0-f24f-4d95-a442-dab3c7b84c4b" providerId="ADAL" clId="{6A7C6493-BA29-4E3C-9879-CDA32DFB7B2A}" dt="2021-12-01T12:00:32.751" v="10"/>
          <ac:picMkLst>
            <pc:docMk/>
            <pc:sldMk cId="138326574" sldId="1002"/>
            <ac:picMk id="30" creationId="{42F486D6-6724-409A-ADC8-4D8791E6A743}"/>
          </ac:picMkLst>
        </pc:picChg>
        <pc:picChg chg="mod">
          <ac:chgData name="Benjamin Sayers" userId="c72c0fd0-f24f-4d95-a442-dab3c7b84c4b" providerId="ADAL" clId="{6A7C6493-BA29-4E3C-9879-CDA32DFB7B2A}" dt="2021-12-01T12:00:32.751" v="10"/>
          <ac:picMkLst>
            <pc:docMk/>
            <pc:sldMk cId="138326574" sldId="1002"/>
            <ac:picMk id="31" creationId="{A534A534-89B5-42A7-BE34-66B046C52236}"/>
          </ac:picMkLst>
        </pc:picChg>
        <pc:picChg chg="mod">
          <ac:chgData name="Benjamin Sayers" userId="c72c0fd0-f24f-4d95-a442-dab3c7b84c4b" providerId="ADAL" clId="{6A7C6493-BA29-4E3C-9879-CDA32DFB7B2A}" dt="2021-12-01T12:00:32.751" v="10"/>
          <ac:picMkLst>
            <pc:docMk/>
            <pc:sldMk cId="138326574" sldId="1002"/>
            <ac:picMk id="32" creationId="{B266F94A-5D42-44E5-9FC5-098AAF4FCB5A}"/>
          </ac:picMkLst>
        </pc:picChg>
        <pc:picChg chg="mod">
          <ac:chgData name="Benjamin Sayers" userId="c72c0fd0-f24f-4d95-a442-dab3c7b84c4b" providerId="ADAL" clId="{6A7C6493-BA29-4E3C-9879-CDA32DFB7B2A}" dt="2021-12-01T12:00:32.751" v="10"/>
          <ac:picMkLst>
            <pc:docMk/>
            <pc:sldMk cId="138326574" sldId="1002"/>
            <ac:picMk id="42" creationId="{E6E1BF12-6B99-408D-BB76-21DFB9C01AF0}"/>
          </ac:picMkLst>
        </pc:picChg>
      </pc:sldChg>
      <pc:sldChg chg="addSp modSp mod modClrScheme chgLayout">
        <pc:chgData name="Benjamin Sayers" userId="c72c0fd0-f24f-4d95-a442-dab3c7b84c4b" providerId="ADAL" clId="{6A7C6493-BA29-4E3C-9879-CDA32DFB7B2A}" dt="2021-12-01T12:05:32.481" v="93" actId="700"/>
        <pc:sldMkLst>
          <pc:docMk/>
          <pc:sldMk cId="3227685141" sldId="1003"/>
        </pc:sldMkLst>
        <pc:spChg chg="mod ord">
          <ac:chgData name="Benjamin Sayers" userId="c72c0fd0-f24f-4d95-a442-dab3c7b84c4b" providerId="ADAL" clId="{6A7C6493-BA29-4E3C-9879-CDA32DFB7B2A}" dt="2021-12-01T12:05:32.481" v="93" actId="700"/>
          <ac:spMkLst>
            <pc:docMk/>
            <pc:sldMk cId="3227685141" sldId="1003"/>
            <ac:spMk id="2" creationId="{52204A08-ADF0-4EC7-84BE-48C16AC11A06}"/>
          </ac:spMkLst>
        </pc:spChg>
        <pc:spChg chg="mod ord">
          <ac:chgData name="Benjamin Sayers" userId="c72c0fd0-f24f-4d95-a442-dab3c7b84c4b" providerId="ADAL" clId="{6A7C6493-BA29-4E3C-9879-CDA32DFB7B2A}" dt="2021-12-01T12:05:32.481" v="93" actId="700"/>
          <ac:spMkLst>
            <pc:docMk/>
            <pc:sldMk cId="3227685141" sldId="1003"/>
            <ac:spMk id="3" creationId="{049A7091-BCAC-49CF-9653-F853093F9EFE}"/>
          </ac:spMkLst>
        </pc:spChg>
        <pc:spChg chg="mod ord">
          <ac:chgData name="Benjamin Sayers" userId="c72c0fd0-f24f-4d95-a442-dab3c7b84c4b" providerId="ADAL" clId="{6A7C6493-BA29-4E3C-9879-CDA32DFB7B2A}" dt="2021-12-01T12:05:32.481" v="93" actId="700"/>
          <ac:spMkLst>
            <pc:docMk/>
            <pc:sldMk cId="3227685141" sldId="1003"/>
            <ac:spMk id="4" creationId="{ED5729A2-5A6C-4F0E-8014-CB5FF42A9A55}"/>
          </ac:spMkLst>
        </pc:spChg>
        <pc:spChg chg="add mod ord">
          <ac:chgData name="Benjamin Sayers" userId="c72c0fd0-f24f-4d95-a442-dab3c7b84c4b" providerId="ADAL" clId="{6A7C6493-BA29-4E3C-9879-CDA32DFB7B2A}" dt="2021-12-01T12:05:32.481" v="93" actId="700"/>
          <ac:spMkLst>
            <pc:docMk/>
            <pc:sldMk cId="3227685141" sldId="1003"/>
            <ac:spMk id="5" creationId="{E1A4D318-815C-450E-A160-24D3BA23FCB2}"/>
          </ac:spMkLst>
        </pc:spChg>
        <pc:spChg chg="mod">
          <ac:chgData name="Benjamin Sayers" userId="c72c0fd0-f24f-4d95-a442-dab3c7b84c4b" providerId="ADAL" clId="{6A7C6493-BA29-4E3C-9879-CDA32DFB7B2A}" dt="2021-12-01T12:00:32.751" v="10"/>
          <ac:spMkLst>
            <pc:docMk/>
            <pc:sldMk cId="3227685141" sldId="1003"/>
            <ac:spMk id="14" creationId="{3A3816EE-FDF6-41CC-969C-861393CD2E6D}"/>
          </ac:spMkLst>
        </pc:spChg>
        <pc:spChg chg="mod">
          <ac:chgData name="Benjamin Sayers" userId="c72c0fd0-f24f-4d95-a442-dab3c7b84c4b" providerId="ADAL" clId="{6A7C6493-BA29-4E3C-9879-CDA32DFB7B2A}" dt="2021-12-01T12:00:32.751" v="10"/>
          <ac:spMkLst>
            <pc:docMk/>
            <pc:sldMk cId="3227685141" sldId="1003"/>
            <ac:spMk id="18" creationId="{BFA418AB-8A24-4979-8776-E775091B2483}"/>
          </ac:spMkLst>
        </pc:spChg>
        <pc:spChg chg="mod">
          <ac:chgData name="Benjamin Sayers" userId="c72c0fd0-f24f-4d95-a442-dab3c7b84c4b" providerId="ADAL" clId="{6A7C6493-BA29-4E3C-9879-CDA32DFB7B2A}" dt="2021-12-01T12:00:32.751" v="10"/>
          <ac:spMkLst>
            <pc:docMk/>
            <pc:sldMk cId="3227685141" sldId="1003"/>
            <ac:spMk id="19" creationId="{B4B32948-D0B5-46E4-83DD-7D2DD7CDC175}"/>
          </ac:spMkLst>
        </pc:spChg>
        <pc:spChg chg="mod">
          <ac:chgData name="Benjamin Sayers" userId="c72c0fd0-f24f-4d95-a442-dab3c7b84c4b" providerId="ADAL" clId="{6A7C6493-BA29-4E3C-9879-CDA32DFB7B2A}" dt="2021-12-01T12:00:32.751" v="10"/>
          <ac:spMkLst>
            <pc:docMk/>
            <pc:sldMk cId="3227685141" sldId="1003"/>
            <ac:spMk id="25" creationId="{C57BC4F4-BA51-4FD1-B886-D57102E62ECA}"/>
          </ac:spMkLst>
        </pc:spChg>
        <pc:spChg chg="mod">
          <ac:chgData name="Benjamin Sayers" userId="c72c0fd0-f24f-4d95-a442-dab3c7b84c4b" providerId="ADAL" clId="{6A7C6493-BA29-4E3C-9879-CDA32DFB7B2A}" dt="2021-12-01T12:00:32.751" v="10"/>
          <ac:spMkLst>
            <pc:docMk/>
            <pc:sldMk cId="3227685141" sldId="1003"/>
            <ac:spMk id="37" creationId="{2158A7CD-AEB4-4DE6-A4E5-AE9F37F907A9}"/>
          </ac:spMkLst>
        </pc:spChg>
        <pc:spChg chg="mod">
          <ac:chgData name="Benjamin Sayers" userId="c72c0fd0-f24f-4d95-a442-dab3c7b84c4b" providerId="ADAL" clId="{6A7C6493-BA29-4E3C-9879-CDA32DFB7B2A}" dt="2021-12-01T12:00:32.751" v="10"/>
          <ac:spMkLst>
            <pc:docMk/>
            <pc:sldMk cId="3227685141" sldId="1003"/>
            <ac:spMk id="38" creationId="{DE834BA3-2DEB-485C-90F4-CD5215C5F1B6}"/>
          </ac:spMkLst>
        </pc:spChg>
        <pc:spChg chg="mod">
          <ac:chgData name="Benjamin Sayers" userId="c72c0fd0-f24f-4d95-a442-dab3c7b84c4b" providerId="ADAL" clId="{6A7C6493-BA29-4E3C-9879-CDA32DFB7B2A}" dt="2021-12-01T12:00:32.751" v="10"/>
          <ac:spMkLst>
            <pc:docMk/>
            <pc:sldMk cId="3227685141" sldId="1003"/>
            <ac:spMk id="40" creationId="{B50BE089-ACEB-416E-A651-8C4A3CA61A1C}"/>
          </ac:spMkLst>
        </pc:spChg>
        <pc:spChg chg="mod">
          <ac:chgData name="Benjamin Sayers" userId="c72c0fd0-f24f-4d95-a442-dab3c7b84c4b" providerId="ADAL" clId="{6A7C6493-BA29-4E3C-9879-CDA32DFB7B2A}" dt="2021-12-01T12:00:32.751" v="10"/>
          <ac:spMkLst>
            <pc:docMk/>
            <pc:sldMk cId="3227685141" sldId="1003"/>
            <ac:spMk id="41" creationId="{CD557073-1C4F-4C2F-8CF5-F71BC3C700B1}"/>
          </ac:spMkLst>
        </pc:spChg>
        <pc:spChg chg="mod">
          <ac:chgData name="Benjamin Sayers" userId="c72c0fd0-f24f-4d95-a442-dab3c7b84c4b" providerId="ADAL" clId="{6A7C6493-BA29-4E3C-9879-CDA32DFB7B2A}" dt="2021-12-01T12:00:32.751" v="10"/>
          <ac:spMkLst>
            <pc:docMk/>
            <pc:sldMk cId="3227685141" sldId="1003"/>
            <ac:spMk id="42" creationId="{B273531D-165B-40DD-B516-2F7CE63BD436}"/>
          </ac:spMkLst>
        </pc:spChg>
        <pc:spChg chg="mod">
          <ac:chgData name="Benjamin Sayers" userId="c72c0fd0-f24f-4d95-a442-dab3c7b84c4b" providerId="ADAL" clId="{6A7C6493-BA29-4E3C-9879-CDA32DFB7B2A}" dt="2021-12-01T12:00:32.751" v="10"/>
          <ac:spMkLst>
            <pc:docMk/>
            <pc:sldMk cId="3227685141" sldId="1003"/>
            <ac:spMk id="43" creationId="{F36BF036-4D06-46C7-B2CF-60B3C912B554}"/>
          </ac:spMkLst>
        </pc:spChg>
        <pc:spChg chg="mod">
          <ac:chgData name="Benjamin Sayers" userId="c72c0fd0-f24f-4d95-a442-dab3c7b84c4b" providerId="ADAL" clId="{6A7C6493-BA29-4E3C-9879-CDA32DFB7B2A}" dt="2021-12-01T12:00:32.751" v="10"/>
          <ac:spMkLst>
            <pc:docMk/>
            <pc:sldMk cId="3227685141" sldId="1003"/>
            <ac:spMk id="44" creationId="{5E13F80C-81CF-475D-B436-A48F9B49853E}"/>
          </ac:spMkLst>
        </pc:spChg>
        <pc:spChg chg="mod">
          <ac:chgData name="Benjamin Sayers" userId="c72c0fd0-f24f-4d95-a442-dab3c7b84c4b" providerId="ADAL" clId="{6A7C6493-BA29-4E3C-9879-CDA32DFB7B2A}" dt="2021-12-01T12:00:32.751" v="10"/>
          <ac:spMkLst>
            <pc:docMk/>
            <pc:sldMk cId="3227685141" sldId="1003"/>
            <ac:spMk id="45" creationId="{1CF8261F-942A-4C0B-AB02-48F1115A5200}"/>
          </ac:spMkLst>
        </pc:spChg>
        <pc:spChg chg="mod">
          <ac:chgData name="Benjamin Sayers" userId="c72c0fd0-f24f-4d95-a442-dab3c7b84c4b" providerId="ADAL" clId="{6A7C6493-BA29-4E3C-9879-CDA32DFB7B2A}" dt="2021-12-01T12:00:32.751" v="10"/>
          <ac:spMkLst>
            <pc:docMk/>
            <pc:sldMk cId="3227685141" sldId="1003"/>
            <ac:spMk id="46" creationId="{41897388-86D0-4DA5-9B43-AB6A5A92DEB2}"/>
          </ac:spMkLst>
        </pc:spChg>
        <pc:spChg chg="mod">
          <ac:chgData name="Benjamin Sayers" userId="c72c0fd0-f24f-4d95-a442-dab3c7b84c4b" providerId="ADAL" clId="{6A7C6493-BA29-4E3C-9879-CDA32DFB7B2A}" dt="2021-12-01T12:00:32.751" v="10"/>
          <ac:spMkLst>
            <pc:docMk/>
            <pc:sldMk cId="3227685141" sldId="1003"/>
            <ac:spMk id="47" creationId="{CAA9DA9B-5751-4772-8B65-A186F86890B6}"/>
          </ac:spMkLst>
        </pc:spChg>
        <pc:spChg chg="mod">
          <ac:chgData name="Benjamin Sayers" userId="c72c0fd0-f24f-4d95-a442-dab3c7b84c4b" providerId="ADAL" clId="{6A7C6493-BA29-4E3C-9879-CDA32DFB7B2A}" dt="2021-12-01T12:00:32.751" v="10"/>
          <ac:spMkLst>
            <pc:docMk/>
            <pc:sldMk cId="3227685141" sldId="1003"/>
            <ac:spMk id="49" creationId="{194736AC-0AAE-451D-8C88-0643041C4388}"/>
          </ac:spMkLst>
        </pc:spChg>
        <pc:spChg chg="mod">
          <ac:chgData name="Benjamin Sayers" userId="c72c0fd0-f24f-4d95-a442-dab3c7b84c4b" providerId="ADAL" clId="{6A7C6493-BA29-4E3C-9879-CDA32DFB7B2A}" dt="2021-12-01T12:00:32.751" v="10"/>
          <ac:spMkLst>
            <pc:docMk/>
            <pc:sldMk cId="3227685141" sldId="1003"/>
            <ac:spMk id="50" creationId="{0E752550-3531-4B79-A94E-A46FD99497A6}"/>
          </ac:spMkLst>
        </pc:spChg>
        <pc:spChg chg="mod">
          <ac:chgData name="Benjamin Sayers" userId="c72c0fd0-f24f-4d95-a442-dab3c7b84c4b" providerId="ADAL" clId="{6A7C6493-BA29-4E3C-9879-CDA32DFB7B2A}" dt="2021-12-01T12:00:32.751" v="10"/>
          <ac:spMkLst>
            <pc:docMk/>
            <pc:sldMk cId="3227685141" sldId="1003"/>
            <ac:spMk id="51" creationId="{F372D0E5-9C60-4E3F-9C0E-A8A6BEF24F49}"/>
          </ac:spMkLst>
        </pc:spChg>
        <pc:spChg chg="mod">
          <ac:chgData name="Benjamin Sayers" userId="c72c0fd0-f24f-4d95-a442-dab3c7b84c4b" providerId="ADAL" clId="{6A7C6493-BA29-4E3C-9879-CDA32DFB7B2A}" dt="2021-12-01T12:00:32.751" v="10"/>
          <ac:spMkLst>
            <pc:docMk/>
            <pc:sldMk cId="3227685141" sldId="1003"/>
            <ac:spMk id="53" creationId="{B8105740-5F16-4549-AD80-52BDB0D3C7D2}"/>
          </ac:spMkLst>
        </pc:spChg>
        <pc:spChg chg="mod">
          <ac:chgData name="Benjamin Sayers" userId="c72c0fd0-f24f-4d95-a442-dab3c7b84c4b" providerId="ADAL" clId="{6A7C6493-BA29-4E3C-9879-CDA32DFB7B2A}" dt="2021-12-01T12:00:32.751" v="10"/>
          <ac:spMkLst>
            <pc:docMk/>
            <pc:sldMk cId="3227685141" sldId="1003"/>
            <ac:spMk id="63" creationId="{82F599D7-E413-4561-A384-D31A3E09655A}"/>
          </ac:spMkLst>
        </pc:spChg>
        <pc:spChg chg="mod">
          <ac:chgData name="Benjamin Sayers" userId="c72c0fd0-f24f-4d95-a442-dab3c7b84c4b" providerId="ADAL" clId="{6A7C6493-BA29-4E3C-9879-CDA32DFB7B2A}" dt="2021-12-01T12:00:32.751" v="10"/>
          <ac:spMkLst>
            <pc:docMk/>
            <pc:sldMk cId="3227685141" sldId="1003"/>
            <ac:spMk id="68" creationId="{5FCB065F-EBAD-4A2F-A85D-1A66B2B51F56}"/>
          </ac:spMkLst>
        </pc:spChg>
        <pc:spChg chg="mod">
          <ac:chgData name="Benjamin Sayers" userId="c72c0fd0-f24f-4d95-a442-dab3c7b84c4b" providerId="ADAL" clId="{6A7C6493-BA29-4E3C-9879-CDA32DFB7B2A}" dt="2021-12-01T12:00:32.751" v="10"/>
          <ac:spMkLst>
            <pc:docMk/>
            <pc:sldMk cId="3227685141" sldId="1003"/>
            <ac:spMk id="78" creationId="{A011BF7D-984F-4CC3-BFA6-CFA25C261467}"/>
          </ac:spMkLst>
        </pc:spChg>
        <pc:spChg chg="mod">
          <ac:chgData name="Benjamin Sayers" userId="c72c0fd0-f24f-4d95-a442-dab3c7b84c4b" providerId="ADAL" clId="{6A7C6493-BA29-4E3C-9879-CDA32DFB7B2A}" dt="2021-12-01T12:00:32.751" v="10"/>
          <ac:spMkLst>
            <pc:docMk/>
            <pc:sldMk cId="3227685141" sldId="1003"/>
            <ac:spMk id="79" creationId="{6260EB6B-3FFD-4E46-9A28-FD1AC4FDBAE7}"/>
          </ac:spMkLst>
        </pc:spChg>
        <pc:spChg chg="mod">
          <ac:chgData name="Benjamin Sayers" userId="c72c0fd0-f24f-4d95-a442-dab3c7b84c4b" providerId="ADAL" clId="{6A7C6493-BA29-4E3C-9879-CDA32DFB7B2A}" dt="2021-12-01T12:00:32.751" v="10"/>
          <ac:spMkLst>
            <pc:docMk/>
            <pc:sldMk cId="3227685141" sldId="1003"/>
            <ac:spMk id="81" creationId="{2AAC44A9-B606-4392-872F-EC937BA3121B}"/>
          </ac:spMkLst>
        </pc:spChg>
        <pc:spChg chg="mod">
          <ac:chgData name="Benjamin Sayers" userId="c72c0fd0-f24f-4d95-a442-dab3c7b84c4b" providerId="ADAL" clId="{6A7C6493-BA29-4E3C-9879-CDA32DFB7B2A}" dt="2021-12-01T12:00:32.751" v="10"/>
          <ac:spMkLst>
            <pc:docMk/>
            <pc:sldMk cId="3227685141" sldId="1003"/>
            <ac:spMk id="82" creationId="{9E1A1416-820C-4813-9BCE-A55470C8369B}"/>
          </ac:spMkLst>
        </pc:spChg>
        <pc:spChg chg="mod">
          <ac:chgData name="Benjamin Sayers" userId="c72c0fd0-f24f-4d95-a442-dab3c7b84c4b" providerId="ADAL" clId="{6A7C6493-BA29-4E3C-9879-CDA32DFB7B2A}" dt="2021-12-01T12:00:32.751" v="10"/>
          <ac:spMkLst>
            <pc:docMk/>
            <pc:sldMk cId="3227685141" sldId="1003"/>
            <ac:spMk id="83" creationId="{609E3682-BD53-4FFB-B890-F36B739145CB}"/>
          </ac:spMkLst>
        </pc:spChg>
        <pc:grpChg chg="mod">
          <ac:chgData name="Benjamin Sayers" userId="c72c0fd0-f24f-4d95-a442-dab3c7b84c4b" providerId="ADAL" clId="{6A7C6493-BA29-4E3C-9879-CDA32DFB7B2A}" dt="2021-12-01T12:00:32.751" v="10"/>
          <ac:grpSpMkLst>
            <pc:docMk/>
            <pc:sldMk cId="3227685141" sldId="1003"/>
            <ac:grpSpMk id="32" creationId="{6C8389C1-FF84-408A-959F-3466CB6F8774}"/>
          </ac:grpSpMkLst>
        </pc:grpChg>
        <pc:grpChg chg="mod">
          <ac:chgData name="Benjamin Sayers" userId="c72c0fd0-f24f-4d95-a442-dab3c7b84c4b" providerId="ADAL" clId="{6A7C6493-BA29-4E3C-9879-CDA32DFB7B2A}" dt="2021-12-01T12:00:32.751" v="10"/>
          <ac:grpSpMkLst>
            <pc:docMk/>
            <pc:sldMk cId="3227685141" sldId="1003"/>
            <ac:grpSpMk id="48" creationId="{D5767454-2931-4B53-A207-8491EF261BF1}"/>
          </ac:grpSpMkLst>
        </pc:grpChg>
        <pc:grpChg chg="mod">
          <ac:chgData name="Benjamin Sayers" userId="c72c0fd0-f24f-4d95-a442-dab3c7b84c4b" providerId="ADAL" clId="{6A7C6493-BA29-4E3C-9879-CDA32DFB7B2A}" dt="2021-12-01T12:00:32.751" v="10"/>
          <ac:grpSpMkLst>
            <pc:docMk/>
            <pc:sldMk cId="3227685141" sldId="1003"/>
            <ac:grpSpMk id="76" creationId="{CC2B44D5-81E6-47E9-A3B8-31BC6F454E07}"/>
          </ac:grpSpMkLst>
        </pc:grpChg>
        <pc:grpChg chg="mod">
          <ac:chgData name="Benjamin Sayers" userId="c72c0fd0-f24f-4d95-a442-dab3c7b84c4b" providerId="ADAL" clId="{6A7C6493-BA29-4E3C-9879-CDA32DFB7B2A}" dt="2021-12-01T12:00:32.751" v="10"/>
          <ac:grpSpMkLst>
            <pc:docMk/>
            <pc:sldMk cId="3227685141" sldId="1003"/>
            <ac:grpSpMk id="77" creationId="{4EAD7F6A-BFB8-4B31-B07F-6871072269F8}"/>
          </ac:grpSpMkLst>
        </pc:grpChg>
        <pc:grpChg chg="mod">
          <ac:chgData name="Benjamin Sayers" userId="c72c0fd0-f24f-4d95-a442-dab3c7b84c4b" providerId="ADAL" clId="{6A7C6493-BA29-4E3C-9879-CDA32DFB7B2A}" dt="2021-12-01T12:00:32.751" v="10"/>
          <ac:grpSpMkLst>
            <pc:docMk/>
            <pc:sldMk cId="3227685141" sldId="1003"/>
            <ac:grpSpMk id="80" creationId="{6A6FEF0D-55D3-4AC4-B893-88BC16D90060}"/>
          </ac:grpSpMkLst>
        </pc:grpChg>
        <pc:picChg chg="mod">
          <ac:chgData name="Benjamin Sayers" userId="c72c0fd0-f24f-4d95-a442-dab3c7b84c4b" providerId="ADAL" clId="{6A7C6493-BA29-4E3C-9879-CDA32DFB7B2A}" dt="2021-12-01T12:00:32.751" v="10"/>
          <ac:picMkLst>
            <pc:docMk/>
            <pc:sldMk cId="3227685141" sldId="1003"/>
            <ac:picMk id="39" creationId="{2E65BB6F-7AF8-4231-93FF-4066A5093B74}"/>
          </ac:picMkLst>
        </pc:picChg>
        <pc:picChg chg="mod">
          <ac:chgData name="Benjamin Sayers" userId="c72c0fd0-f24f-4d95-a442-dab3c7b84c4b" providerId="ADAL" clId="{6A7C6493-BA29-4E3C-9879-CDA32DFB7B2A}" dt="2021-12-01T12:00:32.751" v="10"/>
          <ac:picMkLst>
            <pc:docMk/>
            <pc:sldMk cId="3227685141" sldId="1003"/>
            <ac:picMk id="75" creationId="{9158A52D-4D5F-4E23-A830-31C2EF36DBB0}"/>
          </ac:picMkLst>
        </pc:picChg>
        <pc:cxnChg chg="mod">
          <ac:chgData name="Benjamin Sayers" userId="c72c0fd0-f24f-4d95-a442-dab3c7b84c4b" providerId="ADAL" clId="{6A7C6493-BA29-4E3C-9879-CDA32DFB7B2A}" dt="2021-12-01T12:00:32.751" v="10"/>
          <ac:cxnSpMkLst>
            <pc:docMk/>
            <pc:sldMk cId="3227685141" sldId="1003"/>
            <ac:cxnSpMk id="27" creationId="{F26315B3-493E-445E-A87F-B55C2C7FE87A}"/>
          </ac:cxnSpMkLst>
        </pc:cxnChg>
        <pc:cxnChg chg="mod">
          <ac:chgData name="Benjamin Sayers" userId="c72c0fd0-f24f-4d95-a442-dab3c7b84c4b" providerId="ADAL" clId="{6A7C6493-BA29-4E3C-9879-CDA32DFB7B2A}" dt="2021-12-01T12:00:32.751" v="10"/>
          <ac:cxnSpMkLst>
            <pc:docMk/>
            <pc:sldMk cId="3227685141" sldId="1003"/>
            <ac:cxnSpMk id="29" creationId="{7A0D41BC-2A45-4884-A866-4FA2F006B863}"/>
          </ac:cxnSpMkLst>
        </pc:cxnChg>
        <pc:cxnChg chg="mod">
          <ac:chgData name="Benjamin Sayers" userId="c72c0fd0-f24f-4d95-a442-dab3c7b84c4b" providerId="ADAL" clId="{6A7C6493-BA29-4E3C-9879-CDA32DFB7B2A}" dt="2021-12-01T12:00:32.751" v="10"/>
          <ac:cxnSpMkLst>
            <pc:docMk/>
            <pc:sldMk cId="3227685141" sldId="1003"/>
            <ac:cxnSpMk id="72" creationId="{4E895075-2104-42FA-8FE9-4A4803100F15}"/>
          </ac:cxnSpMkLst>
        </pc:cxnChg>
      </pc:sldChg>
      <pc:sldChg chg="modSp">
        <pc:chgData name="Benjamin Sayers" userId="c72c0fd0-f24f-4d95-a442-dab3c7b84c4b" providerId="ADAL" clId="{6A7C6493-BA29-4E3C-9879-CDA32DFB7B2A}" dt="2021-12-01T12:00:32.751" v="10"/>
        <pc:sldMkLst>
          <pc:docMk/>
          <pc:sldMk cId="1157622425" sldId="1004"/>
        </pc:sldMkLst>
        <pc:spChg chg="mod">
          <ac:chgData name="Benjamin Sayers" userId="c72c0fd0-f24f-4d95-a442-dab3c7b84c4b" providerId="ADAL" clId="{6A7C6493-BA29-4E3C-9879-CDA32DFB7B2A}" dt="2021-12-01T12:00:32.751" v="10"/>
          <ac:spMkLst>
            <pc:docMk/>
            <pc:sldMk cId="1157622425" sldId="1004"/>
            <ac:spMk id="8" creationId="{D4ACD4C8-B56C-439D-BA85-6B831895FF46}"/>
          </ac:spMkLst>
        </pc:spChg>
        <pc:spChg chg="mod">
          <ac:chgData name="Benjamin Sayers" userId="c72c0fd0-f24f-4d95-a442-dab3c7b84c4b" providerId="ADAL" clId="{6A7C6493-BA29-4E3C-9879-CDA32DFB7B2A}" dt="2021-12-01T12:00:32.751" v="10"/>
          <ac:spMkLst>
            <pc:docMk/>
            <pc:sldMk cId="1157622425" sldId="1004"/>
            <ac:spMk id="9" creationId="{4052617B-58A3-454C-B8BC-38DBF547363E}"/>
          </ac:spMkLst>
        </pc:spChg>
        <pc:spChg chg="mod">
          <ac:chgData name="Benjamin Sayers" userId="c72c0fd0-f24f-4d95-a442-dab3c7b84c4b" providerId="ADAL" clId="{6A7C6493-BA29-4E3C-9879-CDA32DFB7B2A}" dt="2021-12-01T12:00:32.751" v="10"/>
          <ac:spMkLst>
            <pc:docMk/>
            <pc:sldMk cId="1157622425" sldId="1004"/>
            <ac:spMk id="10" creationId="{12DF609E-C483-4846-8937-212FBF0D464E}"/>
          </ac:spMkLst>
        </pc:spChg>
        <pc:spChg chg="mod">
          <ac:chgData name="Benjamin Sayers" userId="c72c0fd0-f24f-4d95-a442-dab3c7b84c4b" providerId="ADAL" clId="{6A7C6493-BA29-4E3C-9879-CDA32DFB7B2A}" dt="2021-12-01T12:00:32.751" v="10"/>
          <ac:spMkLst>
            <pc:docMk/>
            <pc:sldMk cId="1157622425" sldId="1004"/>
            <ac:spMk id="11" creationId="{8C8CB2A6-91B2-4DE6-BBE5-62E128B7130D}"/>
          </ac:spMkLst>
        </pc:spChg>
        <pc:spChg chg="mod">
          <ac:chgData name="Benjamin Sayers" userId="c72c0fd0-f24f-4d95-a442-dab3c7b84c4b" providerId="ADAL" clId="{6A7C6493-BA29-4E3C-9879-CDA32DFB7B2A}" dt="2021-12-01T12:00:32.751" v="10"/>
          <ac:spMkLst>
            <pc:docMk/>
            <pc:sldMk cId="1157622425" sldId="1004"/>
            <ac:spMk id="12" creationId="{888744C5-EF86-421C-8A79-F3F5D43C487D}"/>
          </ac:spMkLst>
        </pc:spChg>
        <pc:spChg chg="mod">
          <ac:chgData name="Benjamin Sayers" userId="c72c0fd0-f24f-4d95-a442-dab3c7b84c4b" providerId="ADAL" clId="{6A7C6493-BA29-4E3C-9879-CDA32DFB7B2A}" dt="2021-12-01T12:00:32.751" v="10"/>
          <ac:spMkLst>
            <pc:docMk/>
            <pc:sldMk cId="1157622425" sldId="1004"/>
            <ac:spMk id="18" creationId="{252A4BA1-ACD0-4CEE-B352-37545D4F48D3}"/>
          </ac:spMkLst>
        </pc:spChg>
        <pc:spChg chg="mod">
          <ac:chgData name="Benjamin Sayers" userId="c72c0fd0-f24f-4d95-a442-dab3c7b84c4b" providerId="ADAL" clId="{6A7C6493-BA29-4E3C-9879-CDA32DFB7B2A}" dt="2021-12-01T12:00:32.751" v="10"/>
          <ac:spMkLst>
            <pc:docMk/>
            <pc:sldMk cId="1157622425" sldId="1004"/>
            <ac:spMk id="19" creationId="{1732FA1D-B3B9-48A6-931E-0B10F9603087}"/>
          </ac:spMkLst>
        </pc:spChg>
        <pc:spChg chg="mod">
          <ac:chgData name="Benjamin Sayers" userId="c72c0fd0-f24f-4d95-a442-dab3c7b84c4b" providerId="ADAL" clId="{6A7C6493-BA29-4E3C-9879-CDA32DFB7B2A}" dt="2021-12-01T12:00:32.751" v="10"/>
          <ac:spMkLst>
            <pc:docMk/>
            <pc:sldMk cId="1157622425" sldId="1004"/>
            <ac:spMk id="21" creationId="{2D5F40E0-5937-4831-9E69-057814C0E9B5}"/>
          </ac:spMkLst>
        </pc:spChg>
        <pc:spChg chg="mod">
          <ac:chgData name="Benjamin Sayers" userId="c72c0fd0-f24f-4d95-a442-dab3c7b84c4b" providerId="ADAL" clId="{6A7C6493-BA29-4E3C-9879-CDA32DFB7B2A}" dt="2021-12-01T12:00:32.751" v="10"/>
          <ac:spMkLst>
            <pc:docMk/>
            <pc:sldMk cId="1157622425" sldId="1004"/>
            <ac:spMk id="22" creationId="{E3CE7293-170E-44F8-90C9-E45A356CC5BF}"/>
          </ac:spMkLst>
        </pc:spChg>
        <pc:spChg chg="mod">
          <ac:chgData name="Benjamin Sayers" userId="c72c0fd0-f24f-4d95-a442-dab3c7b84c4b" providerId="ADAL" clId="{6A7C6493-BA29-4E3C-9879-CDA32DFB7B2A}" dt="2021-12-01T12:00:32.751" v="10"/>
          <ac:spMkLst>
            <pc:docMk/>
            <pc:sldMk cId="1157622425" sldId="1004"/>
            <ac:spMk id="23" creationId="{323F58DD-CBB6-4CB5-8F34-2FD647854131}"/>
          </ac:spMkLst>
        </pc:spChg>
        <pc:spChg chg="mod">
          <ac:chgData name="Benjamin Sayers" userId="c72c0fd0-f24f-4d95-a442-dab3c7b84c4b" providerId="ADAL" clId="{6A7C6493-BA29-4E3C-9879-CDA32DFB7B2A}" dt="2021-12-01T12:00:32.751" v="10"/>
          <ac:spMkLst>
            <pc:docMk/>
            <pc:sldMk cId="1157622425" sldId="1004"/>
            <ac:spMk id="25" creationId="{A28B4CDA-8A8D-43F0-810E-F976F6442529}"/>
          </ac:spMkLst>
        </pc:spChg>
        <pc:spChg chg="mod">
          <ac:chgData name="Benjamin Sayers" userId="c72c0fd0-f24f-4d95-a442-dab3c7b84c4b" providerId="ADAL" clId="{6A7C6493-BA29-4E3C-9879-CDA32DFB7B2A}" dt="2021-12-01T12:00:32.751" v="10"/>
          <ac:spMkLst>
            <pc:docMk/>
            <pc:sldMk cId="1157622425" sldId="1004"/>
            <ac:spMk id="33" creationId="{800626D0-EB88-4A0D-B9CF-8CBBB9E9A576}"/>
          </ac:spMkLst>
        </pc:spChg>
        <pc:spChg chg="mod">
          <ac:chgData name="Benjamin Sayers" userId="c72c0fd0-f24f-4d95-a442-dab3c7b84c4b" providerId="ADAL" clId="{6A7C6493-BA29-4E3C-9879-CDA32DFB7B2A}" dt="2021-12-01T12:00:32.751" v="10"/>
          <ac:spMkLst>
            <pc:docMk/>
            <pc:sldMk cId="1157622425" sldId="1004"/>
            <ac:spMk id="35" creationId="{42D1C61C-9F4A-4DAF-9E55-8ECA7E8503C6}"/>
          </ac:spMkLst>
        </pc:spChg>
        <pc:spChg chg="mod">
          <ac:chgData name="Benjamin Sayers" userId="c72c0fd0-f24f-4d95-a442-dab3c7b84c4b" providerId="ADAL" clId="{6A7C6493-BA29-4E3C-9879-CDA32DFB7B2A}" dt="2021-12-01T12:00:32.751" v="10"/>
          <ac:spMkLst>
            <pc:docMk/>
            <pc:sldMk cId="1157622425" sldId="1004"/>
            <ac:spMk id="36" creationId="{262088B5-F09F-46C6-A7A4-7B24FC9C65D2}"/>
          </ac:spMkLst>
        </pc:spChg>
        <pc:spChg chg="mod">
          <ac:chgData name="Benjamin Sayers" userId="c72c0fd0-f24f-4d95-a442-dab3c7b84c4b" providerId="ADAL" clId="{6A7C6493-BA29-4E3C-9879-CDA32DFB7B2A}" dt="2021-12-01T12:00:32.751" v="10"/>
          <ac:spMkLst>
            <pc:docMk/>
            <pc:sldMk cId="1157622425" sldId="1004"/>
            <ac:spMk id="37" creationId="{78DCA3D4-F21A-4466-8D3E-F1C48364B645}"/>
          </ac:spMkLst>
        </pc:spChg>
        <pc:spChg chg="mod">
          <ac:chgData name="Benjamin Sayers" userId="c72c0fd0-f24f-4d95-a442-dab3c7b84c4b" providerId="ADAL" clId="{6A7C6493-BA29-4E3C-9879-CDA32DFB7B2A}" dt="2021-12-01T12:00:32.751" v="10"/>
          <ac:spMkLst>
            <pc:docMk/>
            <pc:sldMk cId="1157622425" sldId="1004"/>
            <ac:spMk id="38" creationId="{FF96EF88-F609-48C5-949D-4E075995F9B6}"/>
          </ac:spMkLst>
        </pc:spChg>
        <pc:grpChg chg="mod">
          <ac:chgData name="Benjamin Sayers" userId="c72c0fd0-f24f-4d95-a442-dab3c7b84c4b" providerId="ADAL" clId="{6A7C6493-BA29-4E3C-9879-CDA32DFB7B2A}" dt="2021-12-01T12:00:32.751" v="10"/>
          <ac:grpSpMkLst>
            <pc:docMk/>
            <pc:sldMk cId="1157622425" sldId="1004"/>
            <ac:grpSpMk id="2" creationId="{AE9976CE-203A-4FCC-B053-BE81C0AE65AA}"/>
          </ac:grpSpMkLst>
        </pc:grpChg>
        <pc:grpChg chg="mod">
          <ac:chgData name="Benjamin Sayers" userId="c72c0fd0-f24f-4d95-a442-dab3c7b84c4b" providerId="ADAL" clId="{6A7C6493-BA29-4E3C-9879-CDA32DFB7B2A}" dt="2021-12-01T12:00:32.751" v="10"/>
          <ac:grpSpMkLst>
            <pc:docMk/>
            <pc:sldMk cId="1157622425" sldId="1004"/>
            <ac:grpSpMk id="3" creationId="{15386D9F-D05D-4353-A1B2-068B7C6C0836}"/>
          </ac:grpSpMkLst>
        </pc:grpChg>
        <pc:grpChg chg="mod">
          <ac:chgData name="Benjamin Sayers" userId="c72c0fd0-f24f-4d95-a442-dab3c7b84c4b" providerId="ADAL" clId="{6A7C6493-BA29-4E3C-9879-CDA32DFB7B2A}" dt="2021-12-01T12:00:32.751" v="10"/>
          <ac:grpSpMkLst>
            <pc:docMk/>
            <pc:sldMk cId="1157622425" sldId="1004"/>
            <ac:grpSpMk id="4" creationId="{15E1EA55-AE23-49F7-8AC7-334D62D4A2AC}"/>
          </ac:grpSpMkLst>
        </pc:grpChg>
        <pc:grpChg chg="mod">
          <ac:chgData name="Benjamin Sayers" userId="c72c0fd0-f24f-4d95-a442-dab3c7b84c4b" providerId="ADAL" clId="{6A7C6493-BA29-4E3C-9879-CDA32DFB7B2A}" dt="2021-12-01T12:00:32.751" v="10"/>
          <ac:grpSpMkLst>
            <pc:docMk/>
            <pc:sldMk cId="1157622425" sldId="1004"/>
            <ac:grpSpMk id="40" creationId="{A0E9CFD4-A81F-4F5B-9596-933DBABC0315}"/>
          </ac:grpSpMkLst>
        </pc:grpChg>
        <pc:grpChg chg="mod">
          <ac:chgData name="Benjamin Sayers" userId="c72c0fd0-f24f-4d95-a442-dab3c7b84c4b" providerId="ADAL" clId="{6A7C6493-BA29-4E3C-9879-CDA32DFB7B2A}" dt="2021-12-01T12:00:32.751" v="10"/>
          <ac:grpSpMkLst>
            <pc:docMk/>
            <pc:sldMk cId="1157622425" sldId="1004"/>
            <ac:grpSpMk id="41" creationId="{D80CD14D-6862-458A-95D3-4170EBAFE8B4}"/>
          </ac:grpSpMkLst>
        </pc:grpChg>
      </pc:sldChg>
      <pc:sldChg chg="delSp modSp del mod modNotes">
        <pc:chgData name="Benjamin Sayers" userId="c72c0fd0-f24f-4d95-a442-dab3c7b84c4b" providerId="ADAL" clId="{6A7C6493-BA29-4E3C-9879-CDA32DFB7B2A}" dt="2021-12-01T12:03:41.479" v="88" actId="47"/>
        <pc:sldMkLst>
          <pc:docMk/>
          <pc:sldMk cId="2763452536" sldId="1006"/>
        </pc:sldMkLst>
        <pc:spChg chg="mod">
          <ac:chgData name="Benjamin Sayers" userId="c72c0fd0-f24f-4d95-a442-dab3c7b84c4b" providerId="ADAL" clId="{6A7C6493-BA29-4E3C-9879-CDA32DFB7B2A}" dt="2021-12-01T12:00:37.599" v="11" actId="27636"/>
          <ac:spMkLst>
            <pc:docMk/>
            <pc:sldMk cId="2763452536" sldId="1006"/>
            <ac:spMk id="2" creationId="{66791D04-7D7F-47FC-903C-C649323C2C8A}"/>
          </ac:spMkLst>
        </pc:spChg>
        <pc:spChg chg="mod">
          <ac:chgData name="Benjamin Sayers" userId="c72c0fd0-f24f-4d95-a442-dab3c7b84c4b" providerId="ADAL" clId="{6A7C6493-BA29-4E3C-9879-CDA32DFB7B2A}" dt="2021-12-01T12:03:36.690" v="87" actId="1076"/>
          <ac:spMkLst>
            <pc:docMk/>
            <pc:sldMk cId="2763452536" sldId="1006"/>
            <ac:spMk id="7" creationId="{43004C41-6C91-426F-9BD0-E5F091936C5D}"/>
          </ac:spMkLst>
        </pc:spChg>
        <pc:spChg chg="mod">
          <ac:chgData name="Benjamin Sayers" userId="c72c0fd0-f24f-4d95-a442-dab3c7b84c4b" providerId="ADAL" clId="{6A7C6493-BA29-4E3C-9879-CDA32DFB7B2A}" dt="2021-12-01T12:03:12.482" v="84" actId="403"/>
          <ac:spMkLst>
            <pc:docMk/>
            <pc:sldMk cId="2763452536" sldId="1006"/>
            <ac:spMk id="17" creationId="{F0F44AA4-7D69-4FB1-A433-AEBA0455C152}"/>
          </ac:spMkLst>
        </pc:spChg>
        <pc:spChg chg="mod">
          <ac:chgData name="Benjamin Sayers" userId="c72c0fd0-f24f-4d95-a442-dab3c7b84c4b" providerId="ADAL" clId="{6A7C6493-BA29-4E3C-9879-CDA32DFB7B2A}" dt="2021-12-01T12:03:36.690" v="87" actId="1076"/>
          <ac:spMkLst>
            <pc:docMk/>
            <pc:sldMk cId="2763452536" sldId="1006"/>
            <ac:spMk id="23" creationId="{0ECBD3C5-B9EE-4C55-9599-A235C76489FD}"/>
          </ac:spMkLst>
        </pc:spChg>
        <pc:picChg chg="del mod">
          <ac:chgData name="Benjamin Sayers" userId="c72c0fd0-f24f-4d95-a442-dab3c7b84c4b" providerId="ADAL" clId="{6A7C6493-BA29-4E3C-9879-CDA32DFB7B2A}" dt="2021-12-01T12:03:16.153" v="86" actId="478"/>
          <ac:picMkLst>
            <pc:docMk/>
            <pc:sldMk cId="2763452536" sldId="1006"/>
            <ac:picMk id="4" creationId="{0518845A-DE0F-4BF1-B0E1-A25D89E89204}"/>
          </ac:picMkLst>
        </pc:picChg>
      </pc:sldChg>
      <pc:sldChg chg="modSp">
        <pc:chgData name="Benjamin Sayers" userId="c72c0fd0-f24f-4d95-a442-dab3c7b84c4b" providerId="ADAL" clId="{6A7C6493-BA29-4E3C-9879-CDA32DFB7B2A}" dt="2021-12-01T12:00:32.751" v="10"/>
        <pc:sldMkLst>
          <pc:docMk/>
          <pc:sldMk cId="2480866047" sldId="1007"/>
        </pc:sldMkLst>
        <pc:spChg chg="mod">
          <ac:chgData name="Benjamin Sayers" userId="c72c0fd0-f24f-4d95-a442-dab3c7b84c4b" providerId="ADAL" clId="{6A7C6493-BA29-4E3C-9879-CDA32DFB7B2A}" dt="2021-12-01T12:00:32.751" v="10"/>
          <ac:spMkLst>
            <pc:docMk/>
            <pc:sldMk cId="2480866047" sldId="1007"/>
            <ac:spMk id="9" creationId="{A8E035B5-3480-4AEA-8C97-B220B60979C8}"/>
          </ac:spMkLst>
        </pc:spChg>
        <pc:spChg chg="mod">
          <ac:chgData name="Benjamin Sayers" userId="c72c0fd0-f24f-4d95-a442-dab3c7b84c4b" providerId="ADAL" clId="{6A7C6493-BA29-4E3C-9879-CDA32DFB7B2A}" dt="2021-12-01T12:00:32.751" v="10"/>
          <ac:spMkLst>
            <pc:docMk/>
            <pc:sldMk cId="2480866047" sldId="1007"/>
            <ac:spMk id="21" creationId="{D2D23C4C-C9FC-4078-9F65-A6082994EA87}"/>
          </ac:spMkLst>
        </pc:spChg>
        <pc:spChg chg="mod">
          <ac:chgData name="Benjamin Sayers" userId="c72c0fd0-f24f-4d95-a442-dab3c7b84c4b" providerId="ADAL" clId="{6A7C6493-BA29-4E3C-9879-CDA32DFB7B2A}" dt="2021-12-01T12:00:32.751" v="10"/>
          <ac:spMkLst>
            <pc:docMk/>
            <pc:sldMk cId="2480866047" sldId="1007"/>
            <ac:spMk id="23" creationId="{558A4668-6A0C-4B40-B3DC-200712BD03B4}"/>
          </ac:spMkLst>
        </pc:spChg>
        <pc:spChg chg="mod">
          <ac:chgData name="Benjamin Sayers" userId="c72c0fd0-f24f-4d95-a442-dab3c7b84c4b" providerId="ADAL" clId="{6A7C6493-BA29-4E3C-9879-CDA32DFB7B2A}" dt="2021-12-01T12:00:32.751" v="10"/>
          <ac:spMkLst>
            <pc:docMk/>
            <pc:sldMk cId="2480866047" sldId="1007"/>
            <ac:spMk id="24" creationId="{E5F86CE3-D0E1-43B9-8908-3DE89C576B4A}"/>
          </ac:spMkLst>
        </pc:spChg>
        <pc:spChg chg="mod">
          <ac:chgData name="Benjamin Sayers" userId="c72c0fd0-f24f-4d95-a442-dab3c7b84c4b" providerId="ADAL" clId="{6A7C6493-BA29-4E3C-9879-CDA32DFB7B2A}" dt="2021-12-01T12:00:32.751" v="10"/>
          <ac:spMkLst>
            <pc:docMk/>
            <pc:sldMk cId="2480866047" sldId="1007"/>
            <ac:spMk id="26" creationId="{AB04A517-EB8D-4A02-9725-2D7B439CEA6F}"/>
          </ac:spMkLst>
        </pc:spChg>
        <pc:spChg chg="mod">
          <ac:chgData name="Benjamin Sayers" userId="c72c0fd0-f24f-4d95-a442-dab3c7b84c4b" providerId="ADAL" clId="{6A7C6493-BA29-4E3C-9879-CDA32DFB7B2A}" dt="2021-12-01T12:00:32.751" v="10"/>
          <ac:spMkLst>
            <pc:docMk/>
            <pc:sldMk cId="2480866047" sldId="1007"/>
            <ac:spMk id="31" creationId="{698DDA58-ED5B-444D-BCCB-61E9831A1C1F}"/>
          </ac:spMkLst>
        </pc:spChg>
        <pc:spChg chg="mod">
          <ac:chgData name="Benjamin Sayers" userId="c72c0fd0-f24f-4d95-a442-dab3c7b84c4b" providerId="ADAL" clId="{6A7C6493-BA29-4E3C-9879-CDA32DFB7B2A}" dt="2021-12-01T12:00:32.751" v="10"/>
          <ac:spMkLst>
            <pc:docMk/>
            <pc:sldMk cId="2480866047" sldId="1007"/>
            <ac:spMk id="39" creationId="{B46742C5-19DC-4402-8FDF-66EDEB6E2651}"/>
          </ac:spMkLst>
        </pc:spChg>
        <pc:spChg chg="mod">
          <ac:chgData name="Benjamin Sayers" userId="c72c0fd0-f24f-4d95-a442-dab3c7b84c4b" providerId="ADAL" clId="{6A7C6493-BA29-4E3C-9879-CDA32DFB7B2A}" dt="2021-12-01T12:00:32.751" v="10"/>
          <ac:spMkLst>
            <pc:docMk/>
            <pc:sldMk cId="2480866047" sldId="1007"/>
            <ac:spMk id="91" creationId="{4F316E51-090D-4816-BF80-FA315BA2727A}"/>
          </ac:spMkLst>
        </pc:spChg>
        <pc:spChg chg="mod">
          <ac:chgData name="Benjamin Sayers" userId="c72c0fd0-f24f-4d95-a442-dab3c7b84c4b" providerId="ADAL" clId="{6A7C6493-BA29-4E3C-9879-CDA32DFB7B2A}" dt="2021-12-01T12:00:32.751" v="10"/>
          <ac:spMkLst>
            <pc:docMk/>
            <pc:sldMk cId="2480866047" sldId="1007"/>
            <ac:spMk id="92" creationId="{7F0B3FAA-4D17-4D87-B7DE-4BA02ABF1DC5}"/>
          </ac:spMkLst>
        </pc:spChg>
        <pc:spChg chg="mod">
          <ac:chgData name="Benjamin Sayers" userId="c72c0fd0-f24f-4d95-a442-dab3c7b84c4b" providerId="ADAL" clId="{6A7C6493-BA29-4E3C-9879-CDA32DFB7B2A}" dt="2021-12-01T12:00:32.751" v="10"/>
          <ac:spMkLst>
            <pc:docMk/>
            <pc:sldMk cId="2480866047" sldId="1007"/>
            <ac:spMk id="98" creationId="{49C9983D-4551-4FD5-96E1-E1CFC4314A42}"/>
          </ac:spMkLst>
        </pc:spChg>
        <pc:spChg chg="mod">
          <ac:chgData name="Benjamin Sayers" userId="c72c0fd0-f24f-4d95-a442-dab3c7b84c4b" providerId="ADAL" clId="{6A7C6493-BA29-4E3C-9879-CDA32DFB7B2A}" dt="2021-12-01T12:00:32.751" v="10"/>
          <ac:spMkLst>
            <pc:docMk/>
            <pc:sldMk cId="2480866047" sldId="1007"/>
            <ac:spMk id="99" creationId="{E635AD3A-3300-410B-91C2-70309EABB20D}"/>
          </ac:spMkLst>
        </pc:spChg>
        <pc:spChg chg="mod">
          <ac:chgData name="Benjamin Sayers" userId="c72c0fd0-f24f-4d95-a442-dab3c7b84c4b" providerId="ADAL" clId="{6A7C6493-BA29-4E3C-9879-CDA32DFB7B2A}" dt="2021-12-01T12:00:32.751" v="10"/>
          <ac:spMkLst>
            <pc:docMk/>
            <pc:sldMk cId="2480866047" sldId="1007"/>
            <ac:spMk id="100" creationId="{FCB2630B-F61E-4C31-8270-778D0660A77D}"/>
          </ac:spMkLst>
        </pc:spChg>
        <pc:spChg chg="mod">
          <ac:chgData name="Benjamin Sayers" userId="c72c0fd0-f24f-4d95-a442-dab3c7b84c4b" providerId="ADAL" clId="{6A7C6493-BA29-4E3C-9879-CDA32DFB7B2A}" dt="2021-12-01T12:00:32.751" v="10"/>
          <ac:spMkLst>
            <pc:docMk/>
            <pc:sldMk cId="2480866047" sldId="1007"/>
            <ac:spMk id="101" creationId="{979F976E-3F84-42CB-9426-93D4FFE8DF64}"/>
          </ac:spMkLst>
        </pc:spChg>
        <pc:spChg chg="mod">
          <ac:chgData name="Benjamin Sayers" userId="c72c0fd0-f24f-4d95-a442-dab3c7b84c4b" providerId="ADAL" clId="{6A7C6493-BA29-4E3C-9879-CDA32DFB7B2A}" dt="2021-12-01T12:00:32.751" v="10"/>
          <ac:spMkLst>
            <pc:docMk/>
            <pc:sldMk cId="2480866047" sldId="1007"/>
            <ac:spMk id="102" creationId="{19DB5DE1-7A58-4068-B6D5-FD1E77671606}"/>
          </ac:spMkLst>
        </pc:spChg>
        <pc:spChg chg="mod">
          <ac:chgData name="Benjamin Sayers" userId="c72c0fd0-f24f-4d95-a442-dab3c7b84c4b" providerId="ADAL" clId="{6A7C6493-BA29-4E3C-9879-CDA32DFB7B2A}" dt="2021-12-01T12:00:32.751" v="10"/>
          <ac:spMkLst>
            <pc:docMk/>
            <pc:sldMk cId="2480866047" sldId="1007"/>
            <ac:spMk id="105" creationId="{2A8A17D8-1870-4207-A56D-0E118FDC71F7}"/>
          </ac:spMkLst>
        </pc:spChg>
        <pc:spChg chg="mod">
          <ac:chgData name="Benjamin Sayers" userId="c72c0fd0-f24f-4d95-a442-dab3c7b84c4b" providerId="ADAL" clId="{6A7C6493-BA29-4E3C-9879-CDA32DFB7B2A}" dt="2021-12-01T12:00:32.751" v="10"/>
          <ac:spMkLst>
            <pc:docMk/>
            <pc:sldMk cId="2480866047" sldId="1007"/>
            <ac:spMk id="107" creationId="{CC6052CF-ACB6-4836-892F-722BDCDAA541}"/>
          </ac:spMkLst>
        </pc:spChg>
        <pc:spChg chg="mod">
          <ac:chgData name="Benjamin Sayers" userId="c72c0fd0-f24f-4d95-a442-dab3c7b84c4b" providerId="ADAL" clId="{6A7C6493-BA29-4E3C-9879-CDA32DFB7B2A}" dt="2021-12-01T12:00:32.751" v="10"/>
          <ac:spMkLst>
            <pc:docMk/>
            <pc:sldMk cId="2480866047" sldId="1007"/>
            <ac:spMk id="109" creationId="{1A54BD3E-6464-4B72-AD47-6D672A26F6EA}"/>
          </ac:spMkLst>
        </pc:spChg>
        <pc:spChg chg="mod">
          <ac:chgData name="Benjamin Sayers" userId="c72c0fd0-f24f-4d95-a442-dab3c7b84c4b" providerId="ADAL" clId="{6A7C6493-BA29-4E3C-9879-CDA32DFB7B2A}" dt="2021-12-01T12:00:32.751" v="10"/>
          <ac:spMkLst>
            <pc:docMk/>
            <pc:sldMk cId="2480866047" sldId="1007"/>
            <ac:spMk id="111" creationId="{2C8D00B9-5741-4505-84A7-06BA60550AFA}"/>
          </ac:spMkLst>
        </pc:spChg>
        <pc:spChg chg="mod">
          <ac:chgData name="Benjamin Sayers" userId="c72c0fd0-f24f-4d95-a442-dab3c7b84c4b" providerId="ADAL" clId="{6A7C6493-BA29-4E3C-9879-CDA32DFB7B2A}" dt="2021-12-01T12:00:32.751" v="10"/>
          <ac:spMkLst>
            <pc:docMk/>
            <pc:sldMk cId="2480866047" sldId="1007"/>
            <ac:spMk id="112" creationId="{70F23E7C-E62C-4270-82C4-E39CB9465BAE}"/>
          </ac:spMkLst>
        </pc:spChg>
        <pc:spChg chg="mod">
          <ac:chgData name="Benjamin Sayers" userId="c72c0fd0-f24f-4d95-a442-dab3c7b84c4b" providerId="ADAL" clId="{6A7C6493-BA29-4E3C-9879-CDA32DFB7B2A}" dt="2021-12-01T12:00:32.751" v="10"/>
          <ac:spMkLst>
            <pc:docMk/>
            <pc:sldMk cId="2480866047" sldId="1007"/>
            <ac:spMk id="113" creationId="{6475A5C9-CFDD-4B49-951D-8E4F139D5897}"/>
          </ac:spMkLst>
        </pc:spChg>
        <pc:spChg chg="mod">
          <ac:chgData name="Benjamin Sayers" userId="c72c0fd0-f24f-4d95-a442-dab3c7b84c4b" providerId="ADAL" clId="{6A7C6493-BA29-4E3C-9879-CDA32DFB7B2A}" dt="2021-12-01T12:00:32.751" v="10"/>
          <ac:spMkLst>
            <pc:docMk/>
            <pc:sldMk cId="2480866047" sldId="1007"/>
            <ac:spMk id="128" creationId="{83AC8D70-DEBF-4C23-A053-5181BFEF48AE}"/>
          </ac:spMkLst>
        </pc:spChg>
        <pc:spChg chg="mod">
          <ac:chgData name="Benjamin Sayers" userId="c72c0fd0-f24f-4d95-a442-dab3c7b84c4b" providerId="ADAL" clId="{6A7C6493-BA29-4E3C-9879-CDA32DFB7B2A}" dt="2021-12-01T12:00:32.751" v="10"/>
          <ac:spMkLst>
            <pc:docMk/>
            <pc:sldMk cId="2480866047" sldId="1007"/>
            <ac:spMk id="129" creationId="{C616A832-E9FD-47CE-89E4-71DC3D829C0A}"/>
          </ac:spMkLst>
        </pc:spChg>
        <pc:spChg chg="mod">
          <ac:chgData name="Benjamin Sayers" userId="c72c0fd0-f24f-4d95-a442-dab3c7b84c4b" providerId="ADAL" clId="{6A7C6493-BA29-4E3C-9879-CDA32DFB7B2A}" dt="2021-12-01T12:00:32.751" v="10"/>
          <ac:spMkLst>
            <pc:docMk/>
            <pc:sldMk cId="2480866047" sldId="1007"/>
            <ac:spMk id="130" creationId="{183A3CDF-DBF2-4F96-9666-AF7F3C0986E6}"/>
          </ac:spMkLst>
        </pc:spChg>
        <pc:spChg chg="mod">
          <ac:chgData name="Benjamin Sayers" userId="c72c0fd0-f24f-4d95-a442-dab3c7b84c4b" providerId="ADAL" clId="{6A7C6493-BA29-4E3C-9879-CDA32DFB7B2A}" dt="2021-12-01T12:00:32.751" v="10"/>
          <ac:spMkLst>
            <pc:docMk/>
            <pc:sldMk cId="2480866047" sldId="1007"/>
            <ac:spMk id="133" creationId="{9E6D9D62-54CF-4934-A7A5-15AAA1436CF6}"/>
          </ac:spMkLst>
        </pc:spChg>
        <pc:spChg chg="mod">
          <ac:chgData name="Benjamin Sayers" userId="c72c0fd0-f24f-4d95-a442-dab3c7b84c4b" providerId="ADAL" clId="{6A7C6493-BA29-4E3C-9879-CDA32DFB7B2A}" dt="2021-12-01T12:00:32.751" v="10"/>
          <ac:spMkLst>
            <pc:docMk/>
            <pc:sldMk cId="2480866047" sldId="1007"/>
            <ac:spMk id="134" creationId="{BD3BACCE-4E92-401B-8601-CD2BEBBB1ABD}"/>
          </ac:spMkLst>
        </pc:spChg>
        <pc:spChg chg="mod">
          <ac:chgData name="Benjamin Sayers" userId="c72c0fd0-f24f-4d95-a442-dab3c7b84c4b" providerId="ADAL" clId="{6A7C6493-BA29-4E3C-9879-CDA32DFB7B2A}" dt="2021-12-01T12:00:32.751" v="10"/>
          <ac:spMkLst>
            <pc:docMk/>
            <pc:sldMk cId="2480866047" sldId="1007"/>
            <ac:spMk id="136" creationId="{99712D06-3B75-43EB-B693-C157CF2C4C77}"/>
          </ac:spMkLst>
        </pc:spChg>
        <pc:spChg chg="mod">
          <ac:chgData name="Benjamin Sayers" userId="c72c0fd0-f24f-4d95-a442-dab3c7b84c4b" providerId="ADAL" clId="{6A7C6493-BA29-4E3C-9879-CDA32DFB7B2A}" dt="2021-12-01T12:00:32.751" v="10"/>
          <ac:spMkLst>
            <pc:docMk/>
            <pc:sldMk cId="2480866047" sldId="1007"/>
            <ac:spMk id="138" creationId="{856DF9F5-A04C-4619-A87D-25575399483C}"/>
          </ac:spMkLst>
        </pc:spChg>
        <pc:spChg chg="mod">
          <ac:chgData name="Benjamin Sayers" userId="c72c0fd0-f24f-4d95-a442-dab3c7b84c4b" providerId="ADAL" clId="{6A7C6493-BA29-4E3C-9879-CDA32DFB7B2A}" dt="2021-12-01T12:00:32.751" v="10"/>
          <ac:spMkLst>
            <pc:docMk/>
            <pc:sldMk cId="2480866047" sldId="1007"/>
            <ac:spMk id="139" creationId="{3141E0FF-3BDA-4A4A-A904-882A5A705330}"/>
          </ac:spMkLst>
        </pc:spChg>
        <pc:grpChg chg="mod">
          <ac:chgData name="Benjamin Sayers" userId="c72c0fd0-f24f-4d95-a442-dab3c7b84c4b" providerId="ADAL" clId="{6A7C6493-BA29-4E3C-9879-CDA32DFB7B2A}" dt="2021-12-01T12:00:32.751" v="10"/>
          <ac:grpSpMkLst>
            <pc:docMk/>
            <pc:sldMk cId="2480866047" sldId="1007"/>
            <ac:grpSpMk id="88" creationId="{7CFA172A-4D8A-4ADC-B9D3-8156A99B327F}"/>
          </ac:grpSpMkLst>
        </pc:grpChg>
        <pc:grpChg chg="mod">
          <ac:chgData name="Benjamin Sayers" userId="c72c0fd0-f24f-4d95-a442-dab3c7b84c4b" providerId="ADAL" clId="{6A7C6493-BA29-4E3C-9879-CDA32DFB7B2A}" dt="2021-12-01T12:00:32.751" v="10"/>
          <ac:grpSpMkLst>
            <pc:docMk/>
            <pc:sldMk cId="2480866047" sldId="1007"/>
            <ac:grpSpMk id="89" creationId="{4C65B8F7-C5D5-4356-9CC3-4046407EEA12}"/>
          </ac:grpSpMkLst>
        </pc:grpChg>
        <pc:grpChg chg="mod">
          <ac:chgData name="Benjamin Sayers" userId="c72c0fd0-f24f-4d95-a442-dab3c7b84c4b" providerId="ADAL" clId="{6A7C6493-BA29-4E3C-9879-CDA32DFB7B2A}" dt="2021-12-01T12:00:32.751" v="10"/>
          <ac:grpSpMkLst>
            <pc:docMk/>
            <pc:sldMk cId="2480866047" sldId="1007"/>
            <ac:grpSpMk id="90" creationId="{BC5A1FB5-0848-4DEA-B7C8-41228C849652}"/>
          </ac:grpSpMkLst>
        </pc:grpChg>
        <pc:grpChg chg="mod">
          <ac:chgData name="Benjamin Sayers" userId="c72c0fd0-f24f-4d95-a442-dab3c7b84c4b" providerId="ADAL" clId="{6A7C6493-BA29-4E3C-9879-CDA32DFB7B2A}" dt="2021-12-01T12:00:32.751" v="10"/>
          <ac:grpSpMkLst>
            <pc:docMk/>
            <pc:sldMk cId="2480866047" sldId="1007"/>
            <ac:grpSpMk id="97" creationId="{5E6DD94E-71AC-4663-A715-5F0A5F37CF65}"/>
          </ac:grpSpMkLst>
        </pc:grpChg>
        <pc:picChg chg="mod">
          <ac:chgData name="Benjamin Sayers" userId="c72c0fd0-f24f-4d95-a442-dab3c7b84c4b" providerId="ADAL" clId="{6A7C6493-BA29-4E3C-9879-CDA32DFB7B2A}" dt="2021-12-01T12:00:32.751" v="10"/>
          <ac:picMkLst>
            <pc:docMk/>
            <pc:sldMk cId="2480866047" sldId="1007"/>
            <ac:picMk id="114" creationId="{7CACB75A-D1BC-439E-8EA4-DB68E63FC5E9}"/>
          </ac:picMkLst>
        </pc:picChg>
        <pc:picChg chg="mod">
          <ac:chgData name="Benjamin Sayers" userId="c72c0fd0-f24f-4d95-a442-dab3c7b84c4b" providerId="ADAL" clId="{6A7C6493-BA29-4E3C-9879-CDA32DFB7B2A}" dt="2021-12-01T12:00:32.751" v="10"/>
          <ac:picMkLst>
            <pc:docMk/>
            <pc:sldMk cId="2480866047" sldId="1007"/>
            <ac:picMk id="119" creationId="{0EF3A541-13DF-46CC-938A-BE1E0353DF4D}"/>
          </ac:picMkLst>
        </pc:picChg>
        <pc:picChg chg="mod">
          <ac:chgData name="Benjamin Sayers" userId="c72c0fd0-f24f-4d95-a442-dab3c7b84c4b" providerId="ADAL" clId="{6A7C6493-BA29-4E3C-9879-CDA32DFB7B2A}" dt="2021-12-01T12:00:32.751" v="10"/>
          <ac:picMkLst>
            <pc:docMk/>
            <pc:sldMk cId="2480866047" sldId="1007"/>
            <ac:picMk id="120" creationId="{6090006A-A527-4AC3-A8DB-EC5C66819373}"/>
          </ac:picMkLst>
        </pc:picChg>
        <pc:picChg chg="mod">
          <ac:chgData name="Benjamin Sayers" userId="c72c0fd0-f24f-4d95-a442-dab3c7b84c4b" providerId="ADAL" clId="{6A7C6493-BA29-4E3C-9879-CDA32DFB7B2A}" dt="2021-12-01T12:00:32.751" v="10"/>
          <ac:picMkLst>
            <pc:docMk/>
            <pc:sldMk cId="2480866047" sldId="1007"/>
            <ac:picMk id="121" creationId="{FA661929-9D32-4B86-BE66-74D484F5BD8A}"/>
          </ac:picMkLst>
        </pc:picChg>
        <pc:picChg chg="mod">
          <ac:chgData name="Benjamin Sayers" userId="c72c0fd0-f24f-4d95-a442-dab3c7b84c4b" providerId="ADAL" clId="{6A7C6493-BA29-4E3C-9879-CDA32DFB7B2A}" dt="2021-12-01T12:00:32.751" v="10"/>
          <ac:picMkLst>
            <pc:docMk/>
            <pc:sldMk cId="2480866047" sldId="1007"/>
            <ac:picMk id="122" creationId="{92775682-5867-454A-995B-D1C46D926400}"/>
          </ac:picMkLst>
        </pc:picChg>
      </pc:sldChg>
      <pc:sldMasterChg chg="modSp mod modSldLayout">
        <pc:chgData name="Benjamin Sayers" userId="c72c0fd0-f24f-4d95-a442-dab3c7b84c4b" providerId="ADAL" clId="{6A7C6493-BA29-4E3C-9879-CDA32DFB7B2A}" dt="2021-12-01T12:07:35.776" v="112" actId="14100"/>
        <pc:sldMasterMkLst>
          <pc:docMk/>
          <pc:sldMasterMk cId="2029599068" sldId="2147483704"/>
        </pc:sldMasterMkLst>
        <pc:spChg chg="mod">
          <ac:chgData name="Benjamin Sayers" userId="c72c0fd0-f24f-4d95-a442-dab3c7b84c4b" providerId="ADAL" clId="{6A7C6493-BA29-4E3C-9879-CDA32DFB7B2A}" dt="2021-12-01T12:00:32.751" v="10"/>
          <ac:spMkLst>
            <pc:docMk/>
            <pc:sldMasterMk cId="2029599068" sldId="2147483704"/>
            <ac:spMk id="2" creationId="{7DAE4D0B-F42D-4127-B06D-B026224DABDB}"/>
          </ac:spMkLst>
        </pc:spChg>
        <pc:spChg chg="mod">
          <ac:chgData name="Benjamin Sayers" userId="c72c0fd0-f24f-4d95-a442-dab3c7b84c4b" providerId="ADAL" clId="{6A7C6493-BA29-4E3C-9879-CDA32DFB7B2A}" dt="2021-12-01T12:00:32.751" v="10"/>
          <ac:spMkLst>
            <pc:docMk/>
            <pc:sldMasterMk cId="2029599068" sldId="2147483704"/>
            <ac:spMk id="3" creationId="{E8618ADC-8708-496E-BF6D-7698F5D34347}"/>
          </ac:spMkLst>
        </pc:spChg>
        <pc:spChg chg="mod">
          <ac:chgData name="Benjamin Sayers" userId="c72c0fd0-f24f-4d95-a442-dab3c7b84c4b" providerId="ADAL" clId="{6A7C6493-BA29-4E3C-9879-CDA32DFB7B2A}" dt="2021-12-01T12:07:21.858" v="108" actId="255"/>
          <ac:spMkLst>
            <pc:docMk/>
            <pc:sldMasterMk cId="2029599068" sldId="2147483704"/>
            <ac:spMk id="5" creationId="{E5577750-4BD0-42F7-A569-61FEECABB7B7}"/>
          </ac:spMkLst>
        </pc:spChg>
        <pc:spChg chg="mod">
          <ac:chgData name="Benjamin Sayers" userId="c72c0fd0-f24f-4d95-a442-dab3c7b84c4b" providerId="ADAL" clId="{6A7C6493-BA29-4E3C-9879-CDA32DFB7B2A}" dt="2021-12-01T12:07:15.896" v="106" actId="403"/>
          <ac:spMkLst>
            <pc:docMk/>
            <pc:sldMasterMk cId="2029599068" sldId="2147483704"/>
            <ac:spMk id="6" creationId="{2ED8F702-B36B-437A-928D-C1652700A5B3}"/>
          </ac:spMkLst>
        </pc:spChg>
        <pc:spChg chg="mod">
          <ac:chgData name="Benjamin Sayers" userId="c72c0fd0-f24f-4d95-a442-dab3c7b84c4b" providerId="ADAL" clId="{6A7C6493-BA29-4E3C-9879-CDA32DFB7B2A}" dt="2021-12-01T12:00:32.751" v="10"/>
          <ac:spMkLst>
            <pc:docMk/>
            <pc:sldMasterMk cId="2029599068" sldId="2147483704"/>
            <ac:spMk id="7" creationId="{8939FCD4-3FE0-4FF6-8FF3-38B83880A349}"/>
          </ac:spMkLst>
        </pc:spChg>
        <pc:picChg chg="mod">
          <ac:chgData name="Benjamin Sayers" userId="c72c0fd0-f24f-4d95-a442-dab3c7b84c4b" providerId="ADAL" clId="{6A7C6493-BA29-4E3C-9879-CDA32DFB7B2A}" dt="2021-12-01T12:07:35.776" v="112" actId="14100"/>
          <ac:picMkLst>
            <pc:docMk/>
            <pc:sldMasterMk cId="2029599068" sldId="2147483704"/>
            <ac:picMk id="9" creationId="{18F88DC4-06F7-4EED-925D-2B176C972383}"/>
          </ac:picMkLst>
        </pc:picChg>
        <pc:sldLayoutChg chg="modSp">
          <pc:chgData name="Benjamin Sayers" userId="c72c0fd0-f24f-4d95-a442-dab3c7b84c4b" providerId="ADAL" clId="{6A7C6493-BA29-4E3C-9879-CDA32DFB7B2A}" dt="2021-12-01T12:00:32.751" v="10"/>
          <pc:sldLayoutMkLst>
            <pc:docMk/>
            <pc:sldMasterMk cId="2029599068" sldId="2147483704"/>
            <pc:sldLayoutMk cId="3836228727" sldId="2147483708"/>
          </pc:sldLayoutMkLst>
          <pc:spChg chg="mod">
            <ac:chgData name="Benjamin Sayers" userId="c72c0fd0-f24f-4d95-a442-dab3c7b84c4b" providerId="ADAL" clId="{6A7C6493-BA29-4E3C-9879-CDA32DFB7B2A}" dt="2021-12-01T12:00:32.751" v="10"/>
            <ac:spMkLst>
              <pc:docMk/>
              <pc:sldMasterMk cId="2029599068" sldId="2147483704"/>
              <pc:sldLayoutMk cId="3836228727" sldId="2147483708"/>
              <ac:spMk id="6" creationId="{D9B388DF-FAD3-498C-AD1F-0122D2349EAF}"/>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950003899" sldId="2147483710"/>
          </pc:sldLayoutMkLst>
          <pc:spChg chg="mod">
            <ac:chgData name="Benjamin Sayers" userId="c72c0fd0-f24f-4d95-a442-dab3c7b84c4b" providerId="ADAL" clId="{6A7C6493-BA29-4E3C-9879-CDA32DFB7B2A}" dt="2021-12-01T12:00:32.751" v="10"/>
            <ac:spMkLst>
              <pc:docMk/>
              <pc:sldMasterMk cId="2029599068" sldId="2147483704"/>
              <pc:sldLayoutMk cId="950003899" sldId="2147483710"/>
              <ac:spMk id="3" creationId="{E8FC4CC2-CD7D-41D5-AF37-909A67D6F2A1}"/>
            </ac:spMkLst>
          </pc:spChg>
          <pc:spChg chg="mod">
            <ac:chgData name="Benjamin Sayers" userId="c72c0fd0-f24f-4d95-a442-dab3c7b84c4b" providerId="ADAL" clId="{6A7C6493-BA29-4E3C-9879-CDA32DFB7B2A}" dt="2021-12-01T12:00:32.751" v="10"/>
            <ac:spMkLst>
              <pc:docMk/>
              <pc:sldMasterMk cId="2029599068" sldId="2147483704"/>
              <pc:sldLayoutMk cId="950003899" sldId="2147483710"/>
              <ac:spMk id="4" creationId="{8DC08DF1-87C1-46C8-96BF-6168201BCBFE}"/>
            </ac:spMkLst>
          </pc:spChg>
          <pc:spChg chg="mod">
            <ac:chgData name="Benjamin Sayers" userId="c72c0fd0-f24f-4d95-a442-dab3c7b84c4b" providerId="ADAL" clId="{6A7C6493-BA29-4E3C-9879-CDA32DFB7B2A}" dt="2021-12-01T12:00:32.751" v="10"/>
            <ac:spMkLst>
              <pc:docMk/>
              <pc:sldMasterMk cId="2029599068" sldId="2147483704"/>
              <pc:sldLayoutMk cId="950003899" sldId="2147483710"/>
              <ac:spMk id="7" creationId="{1937BEEC-2AD7-4D45-8FA6-281C7B9402D9}"/>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1060743613" sldId="2147483711"/>
          </pc:sldLayoutMkLst>
          <pc:spChg chg="mod">
            <ac:chgData name="Benjamin Sayers" userId="c72c0fd0-f24f-4d95-a442-dab3c7b84c4b" providerId="ADAL" clId="{6A7C6493-BA29-4E3C-9879-CDA32DFB7B2A}" dt="2021-12-01T12:00:32.751" v="10"/>
            <ac:spMkLst>
              <pc:docMk/>
              <pc:sldMasterMk cId="2029599068" sldId="2147483704"/>
              <pc:sldLayoutMk cId="1060743613" sldId="2147483711"/>
              <ac:spMk id="5" creationId="{D38A3E0C-4A27-46E9-9196-0D4649F2A929}"/>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3080163049" sldId="2147483714"/>
          </pc:sldLayoutMkLst>
          <pc:spChg chg="mod">
            <ac:chgData name="Benjamin Sayers" userId="c72c0fd0-f24f-4d95-a442-dab3c7b84c4b" providerId="ADAL" clId="{6A7C6493-BA29-4E3C-9879-CDA32DFB7B2A}" dt="2021-12-01T12:00:32.751" v="10"/>
            <ac:spMkLst>
              <pc:docMk/>
              <pc:sldMasterMk cId="2029599068" sldId="2147483704"/>
              <pc:sldLayoutMk cId="3080163049" sldId="2147483714"/>
              <ac:spMk id="2" creationId="{9C4D0FAB-4734-42CD-9661-871A5BD52A29}"/>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3" creationId="{4792B18B-4DA9-421A-9AEE-50AB34A9BF68}"/>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10" creationId="{B7DE60A5-B714-44F5-B330-D1273B4BC754}"/>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15" creationId="{97B18BF2-F47C-4B44-A849-23D9FDA39A53}"/>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16" creationId="{D3D0FE69-E164-4759-8E61-366F1602BD04}"/>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27" creationId="{85E5CC17-8551-4A09-8024-012A3AD1BFD7}"/>
            </ac:spMkLst>
          </pc:spChg>
          <pc:spChg chg="mod">
            <ac:chgData name="Benjamin Sayers" userId="c72c0fd0-f24f-4d95-a442-dab3c7b84c4b" providerId="ADAL" clId="{6A7C6493-BA29-4E3C-9879-CDA32DFB7B2A}" dt="2021-12-01T12:00:32.751" v="10"/>
            <ac:spMkLst>
              <pc:docMk/>
              <pc:sldMasterMk cId="2029599068" sldId="2147483704"/>
              <pc:sldLayoutMk cId="3080163049" sldId="2147483714"/>
              <ac:spMk id="29" creationId="{E1B8B153-2B50-4041-B377-702B180B5EDE}"/>
            </ac:spMkLst>
          </pc:spChg>
          <pc:grpChg chg="mod">
            <ac:chgData name="Benjamin Sayers" userId="c72c0fd0-f24f-4d95-a442-dab3c7b84c4b" providerId="ADAL" clId="{6A7C6493-BA29-4E3C-9879-CDA32DFB7B2A}" dt="2021-12-01T12:00:32.751" v="10"/>
            <ac:grpSpMkLst>
              <pc:docMk/>
              <pc:sldMasterMk cId="2029599068" sldId="2147483704"/>
              <pc:sldLayoutMk cId="3080163049" sldId="2147483714"/>
              <ac:grpSpMk id="28" creationId="{D796FC22-C446-49FA-91C0-6EF529EAE808}"/>
            </ac:grpSpMkLst>
          </pc:grpChg>
          <pc:picChg chg="mod">
            <ac:chgData name="Benjamin Sayers" userId="c72c0fd0-f24f-4d95-a442-dab3c7b84c4b" providerId="ADAL" clId="{6A7C6493-BA29-4E3C-9879-CDA32DFB7B2A}" dt="2021-12-01T12:00:32.751" v="10"/>
            <ac:picMkLst>
              <pc:docMk/>
              <pc:sldMasterMk cId="2029599068" sldId="2147483704"/>
              <pc:sldLayoutMk cId="3080163049" sldId="2147483714"/>
              <ac:picMk id="30" creationId="{F6D349CE-9679-4B87-9B18-EAF7593C6DF1}"/>
            </ac:picMkLst>
          </pc:picChg>
          <pc:picChg chg="mod">
            <ac:chgData name="Benjamin Sayers" userId="c72c0fd0-f24f-4d95-a442-dab3c7b84c4b" providerId="ADAL" clId="{6A7C6493-BA29-4E3C-9879-CDA32DFB7B2A}" dt="2021-12-01T12:00:32.751" v="10"/>
            <ac:picMkLst>
              <pc:docMk/>
              <pc:sldMasterMk cId="2029599068" sldId="2147483704"/>
              <pc:sldLayoutMk cId="3080163049" sldId="2147483714"/>
              <ac:picMk id="41" creationId="{DA1FD8A2-776A-425C-B736-6841850E7E08}"/>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994345220" sldId="2147483715"/>
          </pc:sldLayoutMkLst>
          <pc:spChg chg="mod">
            <ac:chgData name="Benjamin Sayers" userId="c72c0fd0-f24f-4d95-a442-dab3c7b84c4b" providerId="ADAL" clId="{6A7C6493-BA29-4E3C-9879-CDA32DFB7B2A}" dt="2021-12-01T12:00:32.751" v="10"/>
            <ac:spMkLst>
              <pc:docMk/>
              <pc:sldMasterMk cId="2029599068" sldId="2147483704"/>
              <pc:sldLayoutMk cId="994345220" sldId="2147483715"/>
              <ac:spMk id="2" creationId="{9C4D0FAB-4734-42CD-9661-871A5BD52A29}"/>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3" creationId="{4792B18B-4DA9-421A-9AEE-50AB34A9BF68}"/>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10" creationId="{B7DE60A5-B714-44F5-B330-D1273B4BC754}"/>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15" creationId="{97B18BF2-F47C-4B44-A849-23D9FDA39A53}"/>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16" creationId="{D3D0FE69-E164-4759-8E61-366F1602BD04}"/>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26" creationId="{43161CD6-D690-4F40-9AB4-ADF9C7CA659B}"/>
            </ac:spMkLst>
          </pc:spChg>
          <pc:spChg chg="mod">
            <ac:chgData name="Benjamin Sayers" userId="c72c0fd0-f24f-4d95-a442-dab3c7b84c4b" providerId="ADAL" clId="{6A7C6493-BA29-4E3C-9879-CDA32DFB7B2A}" dt="2021-12-01T12:00:32.751" v="10"/>
            <ac:spMkLst>
              <pc:docMk/>
              <pc:sldMasterMk cId="2029599068" sldId="2147483704"/>
              <pc:sldLayoutMk cId="994345220" sldId="2147483715"/>
              <ac:spMk id="27" creationId="{BC2DEF02-B4FC-40E4-9E6F-4CC35A97A762}"/>
            </ac:spMkLst>
          </pc:spChg>
          <pc:grpChg chg="mod">
            <ac:chgData name="Benjamin Sayers" userId="c72c0fd0-f24f-4d95-a442-dab3c7b84c4b" providerId="ADAL" clId="{6A7C6493-BA29-4E3C-9879-CDA32DFB7B2A}" dt="2021-12-01T12:00:32.751" v="10"/>
            <ac:grpSpMkLst>
              <pc:docMk/>
              <pc:sldMasterMk cId="2029599068" sldId="2147483704"/>
              <pc:sldLayoutMk cId="994345220" sldId="2147483715"/>
              <ac:grpSpMk id="28" creationId="{D796FC22-C446-49FA-91C0-6EF529EAE808}"/>
            </ac:grpSpMkLst>
          </pc:grpChg>
          <pc:picChg chg="mod">
            <ac:chgData name="Benjamin Sayers" userId="c72c0fd0-f24f-4d95-a442-dab3c7b84c4b" providerId="ADAL" clId="{6A7C6493-BA29-4E3C-9879-CDA32DFB7B2A}" dt="2021-12-01T12:00:32.751" v="10"/>
            <ac:picMkLst>
              <pc:docMk/>
              <pc:sldMasterMk cId="2029599068" sldId="2147483704"/>
              <pc:sldLayoutMk cId="994345220" sldId="2147483715"/>
              <ac:picMk id="29" creationId="{532BD7DA-2E26-4B44-9F5D-AEDCE37047CC}"/>
            </ac:picMkLst>
          </pc:picChg>
          <pc:picChg chg="mod">
            <ac:chgData name="Benjamin Sayers" userId="c72c0fd0-f24f-4d95-a442-dab3c7b84c4b" providerId="ADAL" clId="{6A7C6493-BA29-4E3C-9879-CDA32DFB7B2A}" dt="2021-12-01T12:00:32.751" v="10"/>
            <ac:picMkLst>
              <pc:docMk/>
              <pc:sldMasterMk cId="2029599068" sldId="2147483704"/>
              <pc:sldLayoutMk cId="994345220" sldId="2147483715"/>
              <ac:picMk id="41" creationId="{DA1FD8A2-776A-425C-B736-6841850E7E08}"/>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2434982207" sldId="2147483719"/>
          </pc:sldLayoutMkLst>
          <pc:spChg chg="mod">
            <ac:chgData name="Benjamin Sayers" userId="c72c0fd0-f24f-4d95-a442-dab3c7b84c4b" providerId="ADAL" clId="{6A7C6493-BA29-4E3C-9879-CDA32DFB7B2A}" dt="2021-12-01T12:00:32.751" v="10"/>
            <ac:spMkLst>
              <pc:docMk/>
              <pc:sldMasterMk cId="2029599068" sldId="2147483704"/>
              <pc:sldLayoutMk cId="2434982207" sldId="2147483719"/>
              <ac:spMk id="2" creationId="{9C4D0FAB-4734-42CD-9661-871A5BD52A29}"/>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3" creationId="{4792B18B-4DA9-421A-9AEE-50AB34A9BF68}"/>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10" creationId="{B7DE60A5-B714-44F5-B330-D1273B4BC754}"/>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15" creationId="{97B18BF2-F47C-4B44-A849-23D9FDA39A53}"/>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16" creationId="{D3D0FE69-E164-4759-8E61-366F1602BD04}"/>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26" creationId="{45669683-0197-482B-910F-62C46B0AFC7E}"/>
            </ac:spMkLst>
          </pc:spChg>
          <pc:spChg chg="mod">
            <ac:chgData name="Benjamin Sayers" userId="c72c0fd0-f24f-4d95-a442-dab3c7b84c4b" providerId="ADAL" clId="{6A7C6493-BA29-4E3C-9879-CDA32DFB7B2A}" dt="2021-12-01T12:00:32.751" v="10"/>
            <ac:spMkLst>
              <pc:docMk/>
              <pc:sldMasterMk cId="2029599068" sldId="2147483704"/>
              <pc:sldLayoutMk cId="2434982207" sldId="2147483719"/>
              <ac:spMk id="27" creationId="{50224028-45D1-4BAC-8CB8-4CBFF519ADB1}"/>
            </ac:spMkLst>
          </pc:spChg>
          <pc:grpChg chg="mod">
            <ac:chgData name="Benjamin Sayers" userId="c72c0fd0-f24f-4d95-a442-dab3c7b84c4b" providerId="ADAL" clId="{6A7C6493-BA29-4E3C-9879-CDA32DFB7B2A}" dt="2021-12-01T12:00:32.751" v="10"/>
            <ac:grpSpMkLst>
              <pc:docMk/>
              <pc:sldMasterMk cId="2029599068" sldId="2147483704"/>
              <pc:sldLayoutMk cId="2434982207" sldId="2147483719"/>
              <ac:grpSpMk id="28" creationId="{D796FC22-C446-49FA-91C0-6EF529EAE808}"/>
            </ac:grpSpMkLst>
          </pc:grpChg>
          <pc:picChg chg="mod">
            <ac:chgData name="Benjamin Sayers" userId="c72c0fd0-f24f-4d95-a442-dab3c7b84c4b" providerId="ADAL" clId="{6A7C6493-BA29-4E3C-9879-CDA32DFB7B2A}" dt="2021-12-01T12:00:32.751" v="10"/>
            <ac:picMkLst>
              <pc:docMk/>
              <pc:sldMasterMk cId="2029599068" sldId="2147483704"/>
              <pc:sldLayoutMk cId="2434982207" sldId="2147483719"/>
              <ac:picMk id="29" creationId="{B95FB972-6854-4006-9A02-82B62F41165F}"/>
            </ac:picMkLst>
          </pc:picChg>
          <pc:picChg chg="mod">
            <ac:chgData name="Benjamin Sayers" userId="c72c0fd0-f24f-4d95-a442-dab3c7b84c4b" providerId="ADAL" clId="{6A7C6493-BA29-4E3C-9879-CDA32DFB7B2A}" dt="2021-12-01T12:00:32.751" v="10"/>
            <ac:picMkLst>
              <pc:docMk/>
              <pc:sldMasterMk cId="2029599068" sldId="2147483704"/>
              <pc:sldLayoutMk cId="2434982207" sldId="2147483719"/>
              <ac:picMk id="41" creationId="{DA1FD8A2-776A-425C-B736-6841850E7E08}"/>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1368328330" sldId="2147483723"/>
          </pc:sldLayoutMkLst>
          <pc:spChg chg="mod">
            <ac:chgData name="Benjamin Sayers" userId="c72c0fd0-f24f-4d95-a442-dab3c7b84c4b" providerId="ADAL" clId="{6A7C6493-BA29-4E3C-9879-CDA32DFB7B2A}" dt="2021-12-01T12:00:32.751" v="10"/>
            <ac:spMkLst>
              <pc:docMk/>
              <pc:sldMasterMk cId="2029599068" sldId="2147483704"/>
              <pc:sldLayoutMk cId="1368328330" sldId="2147483723"/>
              <ac:spMk id="11" creationId="{DA583A07-0E30-4E1B-92D6-FC76F9260FC1}"/>
            </ac:spMkLst>
          </pc:spChg>
          <pc:spChg chg="mod">
            <ac:chgData name="Benjamin Sayers" userId="c72c0fd0-f24f-4d95-a442-dab3c7b84c4b" providerId="ADAL" clId="{6A7C6493-BA29-4E3C-9879-CDA32DFB7B2A}" dt="2021-12-01T12:00:32.751" v="10"/>
            <ac:spMkLst>
              <pc:docMk/>
              <pc:sldMasterMk cId="2029599068" sldId="2147483704"/>
              <pc:sldLayoutMk cId="1368328330" sldId="2147483723"/>
              <ac:spMk id="17" creationId="{1A884313-D9FB-4A13-B4EB-1954ED56E61A}"/>
            </ac:spMkLst>
          </pc:spChg>
          <pc:spChg chg="mod">
            <ac:chgData name="Benjamin Sayers" userId="c72c0fd0-f24f-4d95-a442-dab3c7b84c4b" providerId="ADAL" clId="{6A7C6493-BA29-4E3C-9879-CDA32DFB7B2A}" dt="2021-12-01T12:00:32.751" v="10"/>
            <ac:spMkLst>
              <pc:docMk/>
              <pc:sldMasterMk cId="2029599068" sldId="2147483704"/>
              <pc:sldLayoutMk cId="1368328330" sldId="2147483723"/>
              <ac:spMk id="19" creationId="{A0D167AF-A9E4-44F8-90BB-D1D8BC691711}"/>
            </ac:spMkLst>
          </pc:spChg>
          <pc:spChg chg="mod">
            <ac:chgData name="Benjamin Sayers" userId="c72c0fd0-f24f-4d95-a442-dab3c7b84c4b" providerId="ADAL" clId="{6A7C6493-BA29-4E3C-9879-CDA32DFB7B2A}" dt="2021-12-01T12:00:32.751" v="10"/>
            <ac:spMkLst>
              <pc:docMk/>
              <pc:sldMasterMk cId="2029599068" sldId="2147483704"/>
              <pc:sldLayoutMk cId="1368328330" sldId="2147483723"/>
              <ac:spMk id="20" creationId="{A03F0A3B-5463-4EC5-9A56-04C4FBECED82}"/>
            </ac:spMkLst>
          </pc:spChg>
          <pc:grpChg chg="mod">
            <ac:chgData name="Benjamin Sayers" userId="c72c0fd0-f24f-4d95-a442-dab3c7b84c4b" providerId="ADAL" clId="{6A7C6493-BA29-4E3C-9879-CDA32DFB7B2A}" dt="2021-12-01T12:00:32.751" v="10"/>
            <ac:grpSpMkLst>
              <pc:docMk/>
              <pc:sldMasterMk cId="2029599068" sldId="2147483704"/>
              <pc:sldLayoutMk cId="1368328330" sldId="2147483723"/>
              <ac:grpSpMk id="18" creationId="{5AA6C7BF-78F2-4E34-BDFF-DB8B655C1B98}"/>
            </ac:grpSpMkLst>
          </pc:grpChg>
          <pc:picChg chg="mod">
            <ac:chgData name="Benjamin Sayers" userId="c72c0fd0-f24f-4d95-a442-dab3c7b84c4b" providerId="ADAL" clId="{6A7C6493-BA29-4E3C-9879-CDA32DFB7B2A}" dt="2021-12-01T12:00:32.751" v="10"/>
            <ac:picMkLst>
              <pc:docMk/>
              <pc:sldMasterMk cId="2029599068" sldId="2147483704"/>
              <pc:sldLayoutMk cId="1368328330" sldId="2147483723"/>
              <ac:picMk id="14" creationId="{93605D7F-AA30-4D74-9B3A-3BB31AA79C49}"/>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2660980156" sldId="2147483725"/>
          </pc:sldLayoutMkLst>
          <pc:spChg chg="mod">
            <ac:chgData name="Benjamin Sayers" userId="c72c0fd0-f24f-4d95-a442-dab3c7b84c4b" providerId="ADAL" clId="{6A7C6493-BA29-4E3C-9879-CDA32DFB7B2A}" dt="2021-12-01T12:00:32.751" v="10"/>
            <ac:spMkLst>
              <pc:docMk/>
              <pc:sldMasterMk cId="2029599068" sldId="2147483704"/>
              <pc:sldLayoutMk cId="2660980156" sldId="2147483725"/>
              <ac:spMk id="4" creationId="{0ACFAF0A-881A-4295-A88A-90401A9B6E26}"/>
            </ac:spMkLst>
          </pc:spChg>
          <pc:spChg chg="mod">
            <ac:chgData name="Benjamin Sayers" userId="c72c0fd0-f24f-4d95-a442-dab3c7b84c4b" providerId="ADAL" clId="{6A7C6493-BA29-4E3C-9879-CDA32DFB7B2A}" dt="2021-12-01T12:00:32.751" v="10"/>
            <ac:spMkLst>
              <pc:docMk/>
              <pc:sldMasterMk cId="2029599068" sldId="2147483704"/>
              <pc:sldLayoutMk cId="2660980156" sldId="2147483725"/>
              <ac:spMk id="5" creationId="{1613724F-1489-4348-8183-AB1AE514FCA4}"/>
            </ac:spMkLst>
          </pc:spChg>
          <pc:spChg chg="mod">
            <ac:chgData name="Benjamin Sayers" userId="c72c0fd0-f24f-4d95-a442-dab3c7b84c4b" providerId="ADAL" clId="{6A7C6493-BA29-4E3C-9879-CDA32DFB7B2A}" dt="2021-12-01T12:00:32.751" v="10"/>
            <ac:spMkLst>
              <pc:docMk/>
              <pc:sldMasterMk cId="2029599068" sldId="2147483704"/>
              <pc:sldLayoutMk cId="2660980156" sldId="2147483725"/>
              <ac:spMk id="12" creationId="{E020485A-DA01-4267-80AD-ABE963BF88C6}"/>
            </ac:spMkLst>
          </pc:spChg>
          <pc:spChg chg="mod">
            <ac:chgData name="Benjamin Sayers" userId="c72c0fd0-f24f-4d95-a442-dab3c7b84c4b" providerId="ADAL" clId="{6A7C6493-BA29-4E3C-9879-CDA32DFB7B2A}" dt="2021-12-01T12:00:32.751" v="10"/>
            <ac:spMkLst>
              <pc:docMk/>
              <pc:sldMasterMk cId="2029599068" sldId="2147483704"/>
              <pc:sldLayoutMk cId="2660980156" sldId="2147483725"/>
              <ac:spMk id="19" creationId="{4E8ABA2E-75AA-4503-8991-0714FB7599BB}"/>
            </ac:spMkLst>
          </pc:spChg>
          <pc:spChg chg="mod">
            <ac:chgData name="Benjamin Sayers" userId="c72c0fd0-f24f-4d95-a442-dab3c7b84c4b" providerId="ADAL" clId="{6A7C6493-BA29-4E3C-9879-CDA32DFB7B2A}" dt="2021-12-01T12:00:32.751" v="10"/>
            <ac:spMkLst>
              <pc:docMk/>
              <pc:sldMasterMk cId="2029599068" sldId="2147483704"/>
              <pc:sldLayoutMk cId="2660980156" sldId="2147483725"/>
              <ac:spMk id="21" creationId="{3EE9140B-672A-4A4B-A5CB-D1BC722C277C}"/>
            </ac:spMkLst>
          </pc:spChg>
          <pc:grpChg chg="mod">
            <ac:chgData name="Benjamin Sayers" userId="c72c0fd0-f24f-4d95-a442-dab3c7b84c4b" providerId="ADAL" clId="{6A7C6493-BA29-4E3C-9879-CDA32DFB7B2A}" dt="2021-12-01T12:00:32.751" v="10"/>
            <ac:grpSpMkLst>
              <pc:docMk/>
              <pc:sldMasterMk cId="2029599068" sldId="2147483704"/>
              <pc:sldLayoutMk cId="2660980156" sldId="2147483725"/>
              <ac:grpSpMk id="9" creationId="{27AC0A65-D820-42BC-B427-64E0E88C2A33}"/>
            </ac:grpSpMkLst>
          </pc:grpChg>
          <pc:picChg chg="mod">
            <ac:chgData name="Benjamin Sayers" userId="c72c0fd0-f24f-4d95-a442-dab3c7b84c4b" providerId="ADAL" clId="{6A7C6493-BA29-4E3C-9879-CDA32DFB7B2A}" dt="2021-12-01T12:00:32.751" v="10"/>
            <ac:picMkLst>
              <pc:docMk/>
              <pc:sldMasterMk cId="2029599068" sldId="2147483704"/>
              <pc:sldLayoutMk cId="2660980156" sldId="2147483725"/>
              <ac:picMk id="13" creationId="{57D58E12-95B7-4D41-94A3-565D4E596E8D}"/>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31349066" sldId="2147483727"/>
          </pc:sldLayoutMkLst>
          <pc:spChg chg="mod">
            <ac:chgData name="Benjamin Sayers" userId="c72c0fd0-f24f-4d95-a442-dab3c7b84c4b" providerId="ADAL" clId="{6A7C6493-BA29-4E3C-9879-CDA32DFB7B2A}" dt="2021-12-01T12:00:32.751" v="10"/>
            <ac:spMkLst>
              <pc:docMk/>
              <pc:sldMasterMk cId="2029599068" sldId="2147483704"/>
              <pc:sldLayoutMk cId="31349066" sldId="2147483727"/>
              <ac:spMk id="3" creationId="{E8FC4CC2-CD7D-41D5-AF37-909A67D6F2A1}"/>
            </ac:spMkLst>
          </pc:spChg>
          <pc:spChg chg="mod">
            <ac:chgData name="Benjamin Sayers" userId="c72c0fd0-f24f-4d95-a442-dab3c7b84c4b" providerId="ADAL" clId="{6A7C6493-BA29-4E3C-9879-CDA32DFB7B2A}" dt="2021-12-01T12:00:32.751" v="10"/>
            <ac:spMkLst>
              <pc:docMk/>
              <pc:sldMasterMk cId="2029599068" sldId="2147483704"/>
              <pc:sldLayoutMk cId="31349066" sldId="2147483727"/>
              <ac:spMk id="4" creationId="{8DC08DF1-87C1-46C8-96BF-6168201BCBFE}"/>
            </ac:spMkLst>
          </pc:spChg>
          <pc:spChg chg="mod">
            <ac:chgData name="Benjamin Sayers" userId="c72c0fd0-f24f-4d95-a442-dab3c7b84c4b" providerId="ADAL" clId="{6A7C6493-BA29-4E3C-9879-CDA32DFB7B2A}" dt="2021-12-01T12:00:32.751" v="10"/>
            <ac:spMkLst>
              <pc:docMk/>
              <pc:sldMasterMk cId="2029599068" sldId="2147483704"/>
              <pc:sldLayoutMk cId="31349066" sldId="2147483727"/>
              <ac:spMk id="7" creationId="{53C6C855-162B-4091-9F2D-68F5F380A274}"/>
            </ac:spMkLst>
          </pc:spChg>
          <pc:spChg chg="mod">
            <ac:chgData name="Benjamin Sayers" userId="c72c0fd0-f24f-4d95-a442-dab3c7b84c4b" providerId="ADAL" clId="{6A7C6493-BA29-4E3C-9879-CDA32DFB7B2A}" dt="2021-12-01T12:00:32.751" v="10"/>
            <ac:spMkLst>
              <pc:docMk/>
              <pc:sldMasterMk cId="2029599068" sldId="2147483704"/>
              <pc:sldLayoutMk cId="31349066" sldId="2147483727"/>
              <ac:spMk id="10" creationId="{AC31FC87-FA5C-45E8-9E99-E49A3B94A034}"/>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3100152382" sldId="2147483732"/>
          </pc:sldLayoutMkLst>
          <pc:spChg chg="mod">
            <ac:chgData name="Benjamin Sayers" userId="c72c0fd0-f24f-4d95-a442-dab3c7b84c4b" providerId="ADAL" clId="{6A7C6493-BA29-4E3C-9879-CDA32DFB7B2A}" dt="2021-12-01T12:00:32.751" v="10"/>
            <ac:spMkLst>
              <pc:docMk/>
              <pc:sldMasterMk cId="2029599068" sldId="2147483704"/>
              <pc:sldLayoutMk cId="3100152382" sldId="2147483732"/>
              <ac:spMk id="3" creationId="{E8FC4CC2-CD7D-41D5-AF37-909A67D6F2A1}"/>
            </ac:spMkLst>
          </pc:spChg>
          <pc:spChg chg="mod">
            <ac:chgData name="Benjamin Sayers" userId="c72c0fd0-f24f-4d95-a442-dab3c7b84c4b" providerId="ADAL" clId="{6A7C6493-BA29-4E3C-9879-CDA32DFB7B2A}" dt="2021-12-01T12:00:32.751" v="10"/>
            <ac:spMkLst>
              <pc:docMk/>
              <pc:sldMasterMk cId="2029599068" sldId="2147483704"/>
              <pc:sldLayoutMk cId="3100152382" sldId="2147483732"/>
              <ac:spMk id="6" creationId="{B79533D5-4217-46E7-BECA-FAB93DC895D5}"/>
            </ac:spMkLst>
          </pc:spChg>
          <pc:spChg chg="mod">
            <ac:chgData name="Benjamin Sayers" userId="c72c0fd0-f24f-4d95-a442-dab3c7b84c4b" providerId="ADAL" clId="{6A7C6493-BA29-4E3C-9879-CDA32DFB7B2A}" dt="2021-12-01T12:00:32.751" v="10"/>
            <ac:spMkLst>
              <pc:docMk/>
              <pc:sldMasterMk cId="2029599068" sldId="2147483704"/>
              <pc:sldLayoutMk cId="3100152382" sldId="2147483732"/>
              <ac:spMk id="7" creationId="{582CE3C8-06F6-4EB8-8E78-0D4CFCC899DC}"/>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2786368783" sldId="2147483733"/>
          </pc:sldLayoutMkLst>
          <pc:spChg chg="mod">
            <ac:chgData name="Benjamin Sayers" userId="c72c0fd0-f24f-4d95-a442-dab3c7b84c4b" providerId="ADAL" clId="{6A7C6493-BA29-4E3C-9879-CDA32DFB7B2A}" dt="2021-12-01T12:00:32.751" v="10"/>
            <ac:spMkLst>
              <pc:docMk/>
              <pc:sldMasterMk cId="2029599068" sldId="2147483704"/>
              <pc:sldLayoutMk cId="2786368783" sldId="2147483733"/>
              <ac:spMk id="3" creationId="{E8FC4CC2-CD7D-41D5-AF37-909A67D6F2A1}"/>
            </ac:spMkLst>
          </pc:spChg>
          <pc:spChg chg="mod">
            <ac:chgData name="Benjamin Sayers" userId="c72c0fd0-f24f-4d95-a442-dab3c7b84c4b" providerId="ADAL" clId="{6A7C6493-BA29-4E3C-9879-CDA32DFB7B2A}" dt="2021-12-01T12:00:32.751" v="10"/>
            <ac:spMkLst>
              <pc:docMk/>
              <pc:sldMasterMk cId="2029599068" sldId="2147483704"/>
              <pc:sldLayoutMk cId="2786368783" sldId="2147483733"/>
              <ac:spMk id="5" creationId="{7A81CA94-638E-46B3-A9A4-270995573F00}"/>
            </ac:spMkLst>
          </pc:spChg>
          <pc:spChg chg="mod">
            <ac:chgData name="Benjamin Sayers" userId="c72c0fd0-f24f-4d95-a442-dab3c7b84c4b" providerId="ADAL" clId="{6A7C6493-BA29-4E3C-9879-CDA32DFB7B2A}" dt="2021-12-01T12:00:32.751" v="10"/>
            <ac:spMkLst>
              <pc:docMk/>
              <pc:sldMasterMk cId="2029599068" sldId="2147483704"/>
              <pc:sldLayoutMk cId="2786368783" sldId="2147483733"/>
              <ac:spMk id="7" creationId="{4006541B-4175-4961-B7B0-B23B308EFC55}"/>
            </ac:spMkLst>
          </pc:spChg>
          <pc:spChg chg="mod">
            <ac:chgData name="Benjamin Sayers" userId="c72c0fd0-f24f-4d95-a442-dab3c7b84c4b" providerId="ADAL" clId="{6A7C6493-BA29-4E3C-9879-CDA32DFB7B2A}" dt="2021-12-01T12:00:32.751" v="10"/>
            <ac:spMkLst>
              <pc:docMk/>
              <pc:sldMasterMk cId="2029599068" sldId="2147483704"/>
              <pc:sldLayoutMk cId="2786368783" sldId="2147483733"/>
              <ac:spMk id="10" creationId="{254099B2-AC44-4A87-B5A1-54C9830C33A2}"/>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2126973389" sldId="2147483734"/>
          </pc:sldLayoutMkLst>
          <pc:spChg chg="mod">
            <ac:chgData name="Benjamin Sayers" userId="c72c0fd0-f24f-4d95-a442-dab3c7b84c4b" providerId="ADAL" clId="{6A7C6493-BA29-4E3C-9879-CDA32DFB7B2A}" dt="2021-12-01T12:00:32.751" v="10"/>
            <ac:spMkLst>
              <pc:docMk/>
              <pc:sldMasterMk cId="2029599068" sldId="2147483704"/>
              <pc:sldLayoutMk cId="2126973389" sldId="2147483734"/>
              <ac:spMk id="3" creationId="{E8FC4CC2-CD7D-41D5-AF37-909A67D6F2A1}"/>
            </ac:spMkLst>
          </pc:spChg>
          <pc:spChg chg="mod">
            <ac:chgData name="Benjamin Sayers" userId="c72c0fd0-f24f-4d95-a442-dab3c7b84c4b" providerId="ADAL" clId="{6A7C6493-BA29-4E3C-9879-CDA32DFB7B2A}" dt="2021-12-01T12:00:32.751" v="10"/>
            <ac:spMkLst>
              <pc:docMk/>
              <pc:sldMasterMk cId="2029599068" sldId="2147483704"/>
              <pc:sldLayoutMk cId="2126973389" sldId="2147483734"/>
              <ac:spMk id="5" creationId="{7A81CA94-638E-46B3-A9A4-270995573F00}"/>
            </ac:spMkLst>
          </pc:spChg>
          <pc:spChg chg="mod">
            <ac:chgData name="Benjamin Sayers" userId="c72c0fd0-f24f-4d95-a442-dab3c7b84c4b" providerId="ADAL" clId="{6A7C6493-BA29-4E3C-9879-CDA32DFB7B2A}" dt="2021-12-01T12:00:32.751" v="10"/>
            <ac:spMkLst>
              <pc:docMk/>
              <pc:sldMasterMk cId="2029599068" sldId="2147483704"/>
              <pc:sldLayoutMk cId="2126973389" sldId="2147483734"/>
              <ac:spMk id="10" creationId="{CC4DCFFB-D73F-4F9E-9009-EA197B9F3651}"/>
            </ac:spMkLst>
          </pc:spChg>
          <pc:spChg chg="mod">
            <ac:chgData name="Benjamin Sayers" userId="c72c0fd0-f24f-4d95-a442-dab3c7b84c4b" providerId="ADAL" clId="{6A7C6493-BA29-4E3C-9879-CDA32DFB7B2A}" dt="2021-12-01T12:00:32.751" v="10"/>
            <ac:spMkLst>
              <pc:docMk/>
              <pc:sldMasterMk cId="2029599068" sldId="2147483704"/>
              <pc:sldLayoutMk cId="2126973389" sldId="2147483734"/>
              <ac:spMk id="11" creationId="{EFAC131F-6DFC-416F-B807-062FF2F0FF79}"/>
            </ac:spMkLst>
          </pc:spChg>
          <pc:spChg chg="mod">
            <ac:chgData name="Benjamin Sayers" userId="c72c0fd0-f24f-4d95-a442-dab3c7b84c4b" providerId="ADAL" clId="{6A7C6493-BA29-4E3C-9879-CDA32DFB7B2A}" dt="2021-12-01T12:00:32.751" v="10"/>
            <ac:spMkLst>
              <pc:docMk/>
              <pc:sldMasterMk cId="2029599068" sldId="2147483704"/>
              <pc:sldLayoutMk cId="2126973389" sldId="2147483734"/>
              <ac:spMk id="14" creationId="{DF2C25D1-1645-4596-9FA6-E5D9AA39AEEB}"/>
            </ac:spMkLst>
          </pc:spChg>
          <pc:spChg chg="mod">
            <ac:chgData name="Benjamin Sayers" userId="c72c0fd0-f24f-4d95-a442-dab3c7b84c4b" providerId="ADAL" clId="{6A7C6493-BA29-4E3C-9879-CDA32DFB7B2A}" dt="2021-12-01T12:00:32.751" v="10"/>
            <ac:spMkLst>
              <pc:docMk/>
              <pc:sldMasterMk cId="2029599068" sldId="2147483704"/>
              <pc:sldLayoutMk cId="2126973389" sldId="2147483734"/>
              <ac:spMk id="17" creationId="{D1F03614-AD46-40D1-9CF6-7270662CFC94}"/>
            </ac:spMkLst>
          </pc:spChg>
          <pc:picChg chg="mod">
            <ac:chgData name="Benjamin Sayers" userId="c72c0fd0-f24f-4d95-a442-dab3c7b84c4b" providerId="ADAL" clId="{6A7C6493-BA29-4E3C-9879-CDA32DFB7B2A}" dt="2021-12-01T12:00:32.751" v="10"/>
            <ac:picMkLst>
              <pc:docMk/>
              <pc:sldMasterMk cId="2029599068" sldId="2147483704"/>
              <pc:sldLayoutMk cId="2126973389" sldId="2147483734"/>
              <ac:picMk id="12" creationId="{24746D3D-453D-4144-845C-A48B9F232105}"/>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1332451145" sldId="2147483756"/>
          </pc:sldLayoutMkLst>
          <pc:spChg chg="mod">
            <ac:chgData name="Benjamin Sayers" userId="c72c0fd0-f24f-4d95-a442-dab3c7b84c4b" providerId="ADAL" clId="{6A7C6493-BA29-4E3C-9879-CDA32DFB7B2A}" dt="2021-12-01T12:00:32.751" v="10"/>
            <ac:spMkLst>
              <pc:docMk/>
              <pc:sldMasterMk cId="2029599068" sldId="2147483704"/>
              <pc:sldLayoutMk cId="1332451145" sldId="2147483756"/>
              <ac:spMk id="7" creationId="{4F7884A4-197F-46DF-A591-9D50873CDDB3}"/>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327" creationId="{EFE329A7-2FB8-4B09-8152-22CF0AD4C96F}"/>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328" creationId="{2C512DCA-C152-4FA6-9C42-A509847E5092}"/>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331" creationId="{136A4CDA-DF7B-4E59-AFA5-0BC9700C758F}"/>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352" creationId="{8EB37997-C056-4D6E-A1A5-C2282BD7BA41}"/>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377" creationId="{DF92BCE5-0F11-4A04-B593-FEAB2D8A5EF4}"/>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404" creationId="{674896D9-A015-493A-B4F5-6080C810DA74}"/>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409" creationId="{84DB3686-F499-415B-BA21-39B72B421EB9}"/>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411" creationId="{95BFCC2B-8B8B-4674-8E44-273817FBF25F}"/>
            </ac:spMkLst>
          </pc:spChg>
          <pc:spChg chg="mod">
            <ac:chgData name="Benjamin Sayers" userId="c72c0fd0-f24f-4d95-a442-dab3c7b84c4b" providerId="ADAL" clId="{6A7C6493-BA29-4E3C-9879-CDA32DFB7B2A}" dt="2021-12-01T12:00:32.751" v="10"/>
            <ac:spMkLst>
              <pc:docMk/>
              <pc:sldMasterMk cId="2029599068" sldId="2147483704"/>
              <pc:sldLayoutMk cId="1332451145" sldId="2147483756"/>
              <ac:spMk id="416" creationId="{25DCE0C7-2109-4406-BF56-BACE6FA7C9DF}"/>
            </ac:spMkLst>
          </pc:spChg>
          <pc:picChg chg="mod">
            <ac:chgData name="Benjamin Sayers" userId="c72c0fd0-f24f-4d95-a442-dab3c7b84c4b" providerId="ADAL" clId="{6A7C6493-BA29-4E3C-9879-CDA32DFB7B2A}" dt="2021-12-01T12:00:32.751" v="10"/>
            <ac:picMkLst>
              <pc:docMk/>
              <pc:sldMasterMk cId="2029599068" sldId="2147483704"/>
              <pc:sldLayoutMk cId="1332451145" sldId="2147483756"/>
              <ac:picMk id="332" creationId="{73387BC3-E9F2-4746-A947-4D617DB1D054}"/>
            </ac:picMkLst>
          </pc:picChg>
        </pc:sldLayoutChg>
        <pc:sldLayoutChg chg="modSp">
          <pc:chgData name="Benjamin Sayers" userId="c72c0fd0-f24f-4d95-a442-dab3c7b84c4b" providerId="ADAL" clId="{6A7C6493-BA29-4E3C-9879-CDA32DFB7B2A}" dt="2021-12-01T12:00:32.751" v="10"/>
          <pc:sldLayoutMkLst>
            <pc:docMk/>
            <pc:sldMasterMk cId="2029599068" sldId="2147483704"/>
            <pc:sldLayoutMk cId="2621138288" sldId="2147483757"/>
          </pc:sldLayoutMkLst>
          <pc:spChg chg="mod">
            <ac:chgData name="Benjamin Sayers" userId="c72c0fd0-f24f-4d95-a442-dab3c7b84c4b" providerId="ADAL" clId="{6A7C6493-BA29-4E3C-9879-CDA32DFB7B2A}" dt="2021-12-01T12:00:32.751" v="10"/>
            <ac:spMkLst>
              <pc:docMk/>
              <pc:sldMasterMk cId="2029599068" sldId="2147483704"/>
              <pc:sldLayoutMk cId="2621138288" sldId="2147483757"/>
              <ac:spMk id="14" creationId="{477D8750-5B08-41A5-BC8D-043F65B454DF}"/>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18" creationId="{A6B65A8D-667A-4480-890B-513D6122D968}"/>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19" creationId="{43784628-9DF5-4559-AE74-21C2F7349BCF}"/>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2" creationId="{6DC23DA6-A81B-408D-9F9A-53EE58865CE4}"/>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3" creationId="{A4F91173-846D-4F7B-A5DE-8B545322F490}"/>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4" creationId="{C25AB84B-8012-496F-B4A5-2D6835044630}"/>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5" creationId="{6E2F92F3-B6E1-4619-BF86-F4AD17FC80DD}"/>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6" creationId="{2C82E428-1CAB-41B4-AF34-6C091192C741}"/>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7" creationId="{456103DA-786B-4BD6-97F6-0F597AEC2F2A}"/>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8" creationId="{D6353BE5-89CE-481B-AE32-EE0FD00FC8DC}"/>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29" creationId="{62F2B2EB-D52D-45D6-8638-6D4212F79B15}"/>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0" creationId="{DD8F6758-1A7B-4CA5-A1E8-55C2D3F2559C}"/>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1" creationId="{F349ADB2-1D6E-4BAC-B354-6BA7ED4A038A}"/>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2" creationId="{19553A44-9286-4C92-8E7B-8911A80452C3}"/>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3" creationId="{0FECD04C-AAB6-4987-906E-CB607E8DC820}"/>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4" creationId="{C6CC24F7-50D5-4BEB-B446-E9781D592968}"/>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5" creationId="{81CE6ED6-73BA-45C0-850B-0AE1C3CAFF34}"/>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6" creationId="{A9CD104B-60A2-4790-99FA-E149B105DE1C}"/>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7" creationId="{29606B53-4569-4B35-915F-8FD9B346076D}"/>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8" creationId="{CE37A7A1-E516-4D3B-9629-7B0FE0C58A04}"/>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39" creationId="{FA626E71-9F02-4E59-AC20-F7A294BD79A6}"/>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0" creationId="{52593540-1AED-4BF4-9DF6-3DACA56B6B25}"/>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1" creationId="{EE380154-8EE6-4049-BE2D-3CDC2066A32E}"/>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2" creationId="{D3E9AAA0-1B3E-40DD-888D-9D84EBDD19DF}"/>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3" creationId="{EE2EC8A8-6518-4113-A02A-5ADC96D2D6AC}"/>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4" creationId="{2FB2FAC8-6266-4F24-8925-3F09B9AB5C80}"/>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5" creationId="{E403E47C-03B7-48CA-9F7C-7CF480F7D089}"/>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6" creationId="{741C13CB-1A2F-45CB-9A70-306FC8355AEA}"/>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7" creationId="{DE173F79-9745-431E-B566-315BA0F60F59}"/>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8" creationId="{2848FE7E-D0A7-4B0C-B17E-0E2F84056DF8}"/>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49" creationId="{9BE5F27C-E0C7-4555-BD1C-60A7D82F9B11}"/>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50" creationId="{3F9B70C7-48EF-4361-B53B-CE966F9BED07}"/>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51" creationId="{2A24064F-0B07-47D4-80CA-446F76991F9D}"/>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52" creationId="{56A894D2-DC0D-45E0-BBAB-11F4B984184C}"/>
            </ac:spMkLst>
          </pc:spChg>
          <pc:spChg chg="mod">
            <ac:chgData name="Benjamin Sayers" userId="c72c0fd0-f24f-4d95-a442-dab3c7b84c4b" providerId="ADAL" clId="{6A7C6493-BA29-4E3C-9879-CDA32DFB7B2A}" dt="2021-12-01T12:00:32.751" v="10"/>
            <ac:spMkLst>
              <pc:docMk/>
              <pc:sldMasterMk cId="2029599068" sldId="2147483704"/>
              <pc:sldLayoutMk cId="2621138288" sldId="2147483757"/>
              <ac:spMk id="53" creationId="{A3E32C21-2A75-4101-B383-6A58BD323F27}"/>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943024596" sldId="2147483758"/>
          </pc:sldLayoutMkLst>
          <pc:spChg chg="mod">
            <ac:chgData name="Benjamin Sayers" userId="c72c0fd0-f24f-4d95-a442-dab3c7b84c4b" providerId="ADAL" clId="{6A7C6493-BA29-4E3C-9879-CDA32DFB7B2A}" dt="2021-12-01T12:00:32.751" v="10"/>
            <ac:spMkLst>
              <pc:docMk/>
              <pc:sldMasterMk cId="2029599068" sldId="2147483704"/>
              <pc:sldLayoutMk cId="943024596" sldId="2147483758"/>
              <ac:spMk id="9" creationId="{E2D2C7F6-9C60-4C97-B4F7-C0CC9AC1D89A}"/>
            </ac:spMkLst>
          </pc:spChg>
          <pc:spChg chg="mod">
            <ac:chgData name="Benjamin Sayers" userId="c72c0fd0-f24f-4d95-a442-dab3c7b84c4b" providerId="ADAL" clId="{6A7C6493-BA29-4E3C-9879-CDA32DFB7B2A}" dt="2021-12-01T12:00:32.751" v="10"/>
            <ac:spMkLst>
              <pc:docMk/>
              <pc:sldMasterMk cId="2029599068" sldId="2147483704"/>
              <pc:sldLayoutMk cId="943024596" sldId="2147483758"/>
              <ac:spMk id="16" creationId="{70E187CA-0DF1-4079-83F3-5F4AE6970A7B}"/>
            </ac:spMkLst>
          </pc:spChg>
          <pc:spChg chg="mod">
            <ac:chgData name="Benjamin Sayers" userId="c72c0fd0-f24f-4d95-a442-dab3c7b84c4b" providerId="ADAL" clId="{6A7C6493-BA29-4E3C-9879-CDA32DFB7B2A}" dt="2021-12-01T12:00:32.751" v="10"/>
            <ac:spMkLst>
              <pc:docMk/>
              <pc:sldMasterMk cId="2029599068" sldId="2147483704"/>
              <pc:sldLayoutMk cId="943024596" sldId="2147483758"/>
              <ac:spMk id="18" creationId="{585B42A8-B10E-477C-B6FB-31FAF19B7149}"/>
            </ac:spMkLst>
          </pc:spChg>
          <pc:spChg chg="mod">
            <ac:chgData name="Benjamin Sayers" userId="c72c0fd0-f24f-4d95-a442-dab3c7b84c4b" providerId="ADAL" clId="{6A7C6493-BA29-4E3C-9879-CDA32DFB7B2A}" dt="2021-12-01T12:00:32.751" v="10"/>
            <ac:spMkLst>
              <pc:docMk/>
              <pc:sldMasterMk cId="2029599068" sldId="2147483704"/>
              <pc:sldLayoutMk cId="943024596" sldId="2147483758"/>
              <ac:spMk id="20" creationId="{F1B18A04-9209-4EF3-A2CA-B2EAE480F05E}"/>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3075637347" sldId="2147483760"/>
          </pc:sldLayoutMkLst>
          <pc:spChg chg="mod">
            <ac:chgData name="Benjamin Sayers" userId="c72c0fd0-f24f-4d95-a442-dab3c7b84c4b" providerId="ADAL" clId="{6A7C6493-BA29-4E3C-9879-CDA32DFB7B2A}" dt="2021-12-01T12:00:32.751" v="10"/>
            <ac:spMkLst>
              <pc:docMk/>
              <pc:sldMasterMk cId="2029599068" sldId="2147483704"/>
              <pc:sldLayoutMk cId="3075637347" sldId="2147483760"/>
              <ac:spMk id="3" creationId="{03821A9F-2412-46C4-B4A1-8F15CBD209BE}"/>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14" creationId="{91F4E0E6-3CD0-4AB0-85BF-4912627ABEBC}"/>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16" creationId="{D2A8D603-0EF3-438B-9F79-58A29C28EF2A}"/>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17" creationId="{4B2124B8-C498-4000-B847-E79BC671DF32}"/>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18" creationId="{4ABE8A31-99DA-487F-B11D-6F8C6C5F1275}"/>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19" creationId="{56FA8594-7A73-4C14-AD02-5E4251D3BDBF}"/>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21" creationId="{2FEA662B-8C54-4AFA-99A3-195A2A881D9C}"/>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24" creationId="{6C7EEFA8-1197-4B50-ABD8-1DB661E2D97C}"/>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25" creationId="{AB43B9A7-D7B4-4286-8D0F-ECBC1CF710FC}"/>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29" creationId="{BA548FF5-5CB9-4A04-AA5B-6746B26C08E9}"/>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30" creationId="{E853191C-F8DE-4B43-B336-52E530372F74}"/>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31" creationId="{477EDFFB-4378-4D31-A1B9-A310F035D95C}"/>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32" creationId="{ABB2EB72-BA8D-4C09-8417-6C2A6239548B}"/>
            </ac:spMkLst>
          </pc:spChg>
          <pc:spChg chg="mod">
            <ac:chgData name="Benjamin Sayers" userId="c72c0fd0-f24f-4d95-a442-dab3c7b84c4b" providerId="ADAL" clId="{6A7C6493-BA29-4E3C-9879-CDA32DFB7B2A}" dt="2021-12-01T12:00:32.751" v="10"/>
            <ac:spMkLst>
              <pc:docMk/>
              <pc:sldMasterMk cId="2029599068" sldId="2147483704"/>
              <pc:sldLayoutMk cId="3075637347" sldId="2147483760"/>
              <ac:spMk id="34" creationId="{0DA06ABE-4C4E-4A12-816A-3429FFD5AF58}"/>
            </ac:spMkLst>
          </pc:spChg>
          <pc:picChg chg="mod">
            <ac:chgData name="Benjamin Sayers" userId="c72c0fd0-f24f-4d95-a442-dab3c7b84c4b" providerId="ADAL" clId="{6A7C6493-BA29-4E3C-9879-CDA32DFB7B2A}" dt="2021-12-01T12:00:32.751" v="10"/>
            <ac:picMkLst>
              <pc:docMk/>
              <pc:sldMasterMk cId="2029599068" sldId="2147483704"/>
              <pc:sldLayoutMk cId="3075637347" sldId="2147483760"/>
              <ac:picMk id="20" creationId="{41AD9F0A-935C-4638-9643-4F727E2C9FF1}"/>
            </ac:picMkLst>
          </pc:picChg>
          <pc:cxnChg chg="mod">
            <ac:chgData name="Benjamin Sayers" userId="c72c0fd0-f24f-4d95-a442-dab3c7b84c4b" providerId="ADAL" clId="{6A7C6493-BA29-4E3C-9879-CDA32DFB7B2A}" dt="2021-12-01T12:00:32.751" v="10"/>
            <ac:cxnSpMkLst>
              <pc:docMk/>
              <pc:sldMasterMk cId="2029599068" sldId="2147483704"/>
              <pc:sldLayoutMk cId="3075637347" sldId="2147483760"/>
              <ac:cxnSpMk id="23" creationId="{FB91FC3A-5803-4722-971E-3B4AE4ACB194}"/>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3945160664" sldId="2147483761"/>
          </pc:sldLayoutMkLst>
          <pc:spChg chg="mod">
            <ac:chgData name="Benjamin Sayers" userId="c72c0fd0-f24f-4d95-a442-dab3c7b84c4b" providerId="ADAL" clId="{6A7C6493-BA29-4E3C-9879-CDA32DFB7B2A}" dt="2021-12-01T12:00:32.751" v="10"/>
            <ac:spMkLst>
              <pc:docMk/>
              <pc:sldMasterMk cId="2029599068" sldId="2147483704"/>
              <pc:sldLayoutMk cId="3945160664" sldId="2147483761"/>
              <ac:spMk id="8" creationId="{5F78B589-AFFE-494F-9FB9-3F89A88D7E87}"/>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11" creationId="{1C793508-99AA-4EC1-BE10-3C30A6E48EB3}"/>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17" creationId="{5EEFB545-7633-4B3F-BFCF-F060A41AE8A1}"/>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18" creationId="{D1771AE8-F3AD-4C4F-8390-6D64A33F6A41}"/>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19" creationId="{8B20A213-D32F-4103-88B2-1FC41DD0770E}"/>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1" creationId="{A5203B2B-19D5-40FD-89B2-AAB97027F28F}"/>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2" creationId="{7EDA32D5-B802-49E3-A857-B229B6424C18}"/>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3" creationId="{98386463-9C6E-4322-880E-BC57F8F5D773}"/>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4" creationId="{122AC415-6AAD-4B18-9516-7E82E780AC83}"/>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5" creationId="{6ADED108-875F-494B-A904-F373AA89B1F3}"/>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26" creationId="{A88DA2EF-4AC7-4EBB-A32F-98BAF0F921B9}"/>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34" creationId="{CDF01484-1583-4698-89B7-F2FB02DC1BD3}"/>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36" creationId="{7A75A8FC-0808-485C-AE58-83F87AA9D566}"/>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38" creationId="{7F4BACE3-54A1-4B29-96D9-07A46D73C230}"/>
            </ac:spMkLst>
          </pc:spChg>
          <pc:spChg chg="mod">
            <ac:chgData name="Benjamin Sayers" userId="c72c0fd0-f24f-4d95-a442-dab3c7b84c4b" providerId="ADAL" clId="{6A7C6493-BA29-4E3C-9879-CDA32DFB7B2A}" dt="2021-12-01T12:00:32.751" v="10"/>
            <ac:spMkLst>
              <pc:docMk/>
              <pc:sldMasterMk cId="2029599068" sldId="2147483704"/>
              <pc:sldLayoutMk cId="3945160664" sldId="2147483761"/>
              <ac:spMk id="47" creationId="{79D56626-0040-4297-977C-523CFD85138D}"/>
            </ac:spMkLst>
          </pc:spChg>
          <pc:picChg chg="mod">
            <ac:chgData name="Benjamin Sayers" userId="c72c0fd0-f24f-4d95-a442-dab3c7b84c4b" providerId="ADAL" clId="{6A7C6493-BA29-4E3C-9879-CDA32DFB7B2A}" dt="2021-12-01T12:00:32.751" v="10"/>
            <ac:picMkLst>
              <pc:docMk/>
              <pc:sldMasterMk cId="2029599068" sldId="2147483704"/>
              <pc:sldLayoutMk cId="3945160664" sldId="2147483761"/>
              <ac:picMk id="20" creationId="{3D7078E1-A030-469E-A5AB-C8A8C031F6D2}"/>
            </ac:picMkLst>
          </pc:picChg>
          <pc:cxnChg chg="mod">
            <ac:chgData name="Benjamin Sayers" userId="c72c0fd0-f24f-4d95-a442-dab3c7b84c4b" providerId="ADAL" clId="{6A7C6493-BA29-4E3C-9879-CDA32DFB7B2A}" dt="2021-12-01T12:00:32.751" v="10"/>
            <ac:cxnSpMkLst>
              <pc:docMk/>
              <pc:sldMasterMk cId="2029599068" sldId="2147483704"/>
              <pc:sldLayoutMk cId="3945160664" sldId="2147483761"/>
              <ac:cxnSpMk id="33" creationId="{59C666BD-8DE5-44A1-A219-71C1EF33FBF1}"/>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1817909558" sldId="2147483762"/>
          </pc:sldLayoutMkLst>
          <pc:spChg chg="mod">
            <ac:chgData name="Benjamin Sayers" userId="c72c0fd0-f24f-4d95-a442-dab3c7b84c4b" providerId="ADAL" clId="{6A7C6493-BA29-4E3C-9879-CDA32DFB7B2A}" dt="2021-12-01T12:00:32.751" v="10"/>
            <ac:spMkLst>
              <pc:docMk/>
              <pc:sldMasterMk cId="2029599068" sldId="2147483704"/>
              <pc:sldLayoutMk cId="1817909558" sldId="2147483762"/>
              <ac:spMk id="14" creationId="{91F4E0E6-3CD0-4AB0-85BF-4912627ABEBC}"/>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16" creationId="{F14C8C08-AEFE-4B4C-A1D8-9A8D1A4AFC7B}"/>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17" creationId="{4B2124B8-C498-4000-B847-E79BC671DF32}"/>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18" creationId="{891959CE-20ED-4AC3-B81F-63714EA4F4EA}"/>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19" creationId="{56FA8594-7A73-4C14-AD02-5E4251D3BDBF}"/>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1" creationId="{2419D972-D229-4F7E-9F1F-75573E292C73}"/>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2" creationId="{2DEBE18B-B3AC-44BE-B7D4-EA11F54E635D}"/>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4" creationId="{6C7EEFA8-1197-4B50-ABD8-1DB661E2D97C}"/>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5" creationId="{AB43B9A7-D7B4-4286-8D0F-ECBC1CF710FC}"/>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6" creationId="{A6266AD5-E6C9-4DA4-B792-CAA9A0BE06F5}"/>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27" creationId="{EF562E93-037E-4B9F-A3C1-AB03D93947E6}"/>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30" creationId="{E853191C-F8DE-4B43-B336-52E530372F74}"/>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32" creationId="{ABB2EB72-BA8D-4C09-8417-6C2A6239548B}"/>
            </ac:spMkLst>
          </pc:spChg>
          <pc:spChg chg="mod">
            <ac:chgData name="Benjamin Sayers" userId="c72c0fd0-f24f-4d95-a442-dab3c7b84c4b" providerId="ADAL" clId="{6A7C6493-BA29-4E3C-9879-CDA32DFB7B2A}" dt="2021-12-01T12:00:32.751" v="10"/>
            <ac:spMkLst>
              <pc:docMk/>
              <pc:sldMasterMk cId="2029599068" sldId="2147483704"/>
              <pc:sldLayoutMk cId="1817909558" sldId="2147483762"/>
              <ac:spMk id="34" creationId="{0DA06ABE-4C4E-4A12-816A-3429FFD5AF58}"/>
            </ac:spMkLst>
          </pc:spChg>
          <pc:picChg chg="mod">
            <ac:chgData name="Benjamin Sayers" userId="c72c0fd0-f24f-4d95-a442-dab3c7b84c4b" providerId="ADAL" clId="{6A7C6493-BA29-4E3C-9879-CDA32DFB7B2A}" dt="2021-12-01T12:00:32.751" v="10"/>
            <ac:picMkLst>
              <pc:docMk/>
              <pc:sldMasterMk cId="2029599068" sldId="2147483704"/>
              <pc:sldLayoutMk cId="1817909558" sldId="2147483762"/>
              <ac:picMk id="20" creationId="{41AD9F0A-935C-4638-9643-4F727E2C9FF1}"/>
            </ac:picMkLst>
          </pc:picChg>
          <pc:cxnChg chg="mod">
            <ac:chgData name="Benjamin Sayers" userId="c72c0fd0-f24f-4d95-a442-dab3c7b84c4b" providerId="ADAL" clId="{6A7C6493-BA29-4E3C-9879-CDA32DFB7B2A}" dt="2021-12-01T12:00:32.751" v="10"/>
            <ac:cxnSpMkLst>
              <pc:docMk/>
              <pc:sldMasterMk cId="2029599068" sldId="2147483704"/>
              <pc:sldLayoutMk cId="1817909558" sldId="2147483762"/>
              <ac:cxnSpMk id="23" creationId="{FB91FC3A-5803-4722-971E-3B4AE4ACB194}"/>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3682022032" sldId="2147483763"/>
          </pc:sldLayoutMkLst>
          <pc:spChg chg="mod">
            <ac:chgData name="Benjamin Sayers" userId="c72c0fd0-f24f-4d95-a442-dab3c7b84c4b" providerId="ADAL" clId="{6A7C6493-BA29-4E3C-9879-CDA32DFB7B2A}" dt="2021-12-01T12:00:32.751" v="10"/>
            <ac:spMkLst>
              <pc:docMk/>
              <pc:sldMasterMk cId="2029599068" sldId="2147483704"/>
              <pc:sldLayoutMk cId="3682022032" sldId="2147483763"/>
              <ac:spMk id="8" creationId="{5F78B589-AFFE-494F-9FB9-3F89A88D7E87}"/>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11" creationId="{1C793508-99AA-4EC1-BE10-3C30A6E48EB3}"/>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17" creationId="{2214CD60-C08B-4B7B-B9E4-5194D2ECF2C8}"/>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18" creationId="{8C56EBB4-4EF4-4C5B-8C12-8263B22270DF}"/>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19" creationId="{8B20A213-D32F-4103-88B2-1FC41DD0770E}"/>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1" creationId="{DF8CB19D-D864-4BB6-8915-042793323F6F}"/>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2" creationId="{7EDA32D5-B802-49E3-A857-B229B6424C18}"/>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3" creationId="{09DFB018-58FC-4BA7-8517-995D71E1FEAE}"/>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5" creationId="{6ADED108-875F-494B-A904-F373AA89B1F3}"/>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6" creationId="{3A0CA439-F1D3-4D67-AB01-027270C1B5E2}"/>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7" creationId="{1626187F-911A-451F-B252-2BE3DF994DCA}"/>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28" creationId="{76521D99-A3E9-4F42-AB6E-D73E801A098B}"/>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32" creationId="{904AB2AF-67A0-45D7-B1F2-8E8250D6AFCB}"/>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34" creationId="{CDF01484-1583-4698-89B7-F2FB02DC1BD3}"/>
            </ac:spMkLst>
          </pc:spChg>
          <pc:spChg chg="mod">
            <ac:chgData name="Benjamin Sayers" userId="c72c0fd0-f24f-4d95-a442-dab3c7b84c4b" providerId="ADAL" clId="{6A7C6493-BA29-4E3C-9879-CDA32DFB7B2A}" dt="2021-12-01T12:00:32.751" v="10"/>
            <ac:spMkLst>
              <pc:docMk/>
              <pc:sldMasterMk cId="2029599068" sldId="2147483704"/>
              <pc:sldLayoutMk cId="3682022032" sldId="2147483763"/>
              <ac:spMk id="47" creationId="{79D56626-0040-4297-977C-523CFD85138D}"/>
            </ac:spMkLst>
          </pc:spChg>
          <pc:picChg chg="mod">
            <ac:chgData name="Benjamin Sayers" userId="c72c0fd0-f24f-4d95-a442-dab3c7b84c4b" providerId="ADAL" clId="{6A7C6493-BA29-4E3C-9879-CDA32DFB7B2A}" dt="2021-12-01T12:00:32.751" v="10"/>
            <ac:picMkLst>
              <pc:docMk/>
              <pc:sldMasterMk cId="2029599068" sldId="2147483704"/>
              <pc:sldLayoutMk cId="3682022032" sldId="2147483763"/>
              <ac:picMk id="20" creationId="{3D7078E1-A030-469E-A5AB-C8A8C031F6D2}"/>
            </ac:picMkLst>
          </pc:picChg>
          <pc:cxnChg chg="mod">
            <ac:chgData name="Benjamin Sayers" userId="c72c0fd0-f24f-4d95-a442-dab3c7b84c4b" providerId="ADAL" clId="{6A7C6493-BA29-4E3C-9879-CDA32DFB7B2A}" dt="2021-12-01T12:00:32.751" v="10"/>
            <ac:cxnSpMkLst>
              <pc:docMk/>
              <pc:sldMasterMk cId="2029599068" sldId="2147483704"/>
              <pc:sldLayoutMk cId="3682022032" sldId="2147483763"/>
              <ac:cxnSpMk id="33" creationId="{59C666BD-8DE5-44A1-A219-71C1EF33FBF1}"/>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1534285992" sldId="2147483764"/>
          </pc:sldLayoutMkLst>
          <pc:spChg chg="mod">
            <ac:chgData name="Benjamin Sayers" userId="c72c0fd0-f24f-4d95-a442-dab3c7b84c4b" providerId="ADAL" clId="{6A7C6493-BA29-4E3C-9879-CDA32DFB7B2A}" dt="2021-12-01T12:00:32.751" v="10"/>
            <ac:spMkLst>
              <pc:docMk/>
              <pc:sldMasterMk cId="2029599068" sldId="2147483704"/>
              <pc:sldLayoutMk cId="1534285992" sldId="2147483764"/>
              <ac:spMk id="4" creationId="{EC3E4A48-7A7B-4F3F-9B84-F1575EE46FE1}"/>
            </ac:spMkLst>
          </pc:spChg>
          <pc:spChg chg="mod">
            <ac:chgData name="Benjamin Sayers" userId="c72c0fd0-f24f-4d95-a442-dab3c7b84c4b" providerId="ADAL" clId="{6A7C6493-BA29-4E3C-9879-CDA32DFB7B2A}" dt="2021-12-01T12:00:32.751" v="10"/>
            <ac:spMkLst>
              <pc:docMk/>
              <pc:sldMasterMk cId="2029599068" sldId="2147483704"/>
              <pc:sldLayoutMk cId="1534285992" sldId="2147483764"/>
              <ac:spMk id="9" creationId="{CC2918AB-EE29-4C65-A836-EF92244539F9}"/>
            </ac:spMkLst>
          </pc:spChg>
          <pc:spChg chg="mod">
            <ac:chgData name="Benjamin Sayers" userId="c72c0fd0-f24f-4d95-a442-dab3c7b84c4b" providerId="ADAL" clId="{6A7C6493-BA29-4E3C-9879-CDA32DFB7B2A}" dt="2021-12-01T12:00:32.751" v="10"/>
            <ac:spMkLst>
              <pc:docMk/>
              <pc:sldMasterMk cId="2029599068" sldId="2147483704"/>
              <pc:sldLayoutMk cId="1534285992" sldId="2147483764"/>
              <ac:spMk id="14" creationId="{F6B28633-6A13-4D60-932C-61C91AAA23D8}"/>
            </ac:spMkLst>
          </pc:spChg>
          <pc:spChg chg="mod">
            <ac:chgData name="Benjamin Sayers" userId="c72c0fd0-f24f-4d95-a442-dab3c7b84c4b" providerId="ADAL" clId="{6A7C6493-BA29-4E3C-9879-CDA32DFB7B2A}" dt="2021-12-01T12:00:32.751" v="10"/>
            <ac:spMkLst>
              <pc:docMk/>
              <pc:sldMasterMk cId="2029599068" sldId="2147483704"/>
              <pc:sldLayoutMk cId="1534285992" sldId="2147483764"/>
              <ac:spMk id="17" creationId="{210171D7-440E-4E98-BA6A-295B7DF6476F}"/>
            </ac:spMkLst>
          </pc:spChg>
          <pc:spChg chg="mod">
            <ac:chgData name="Benjamin Sayers" userId="c72c0fd0-f24f-4d95-a442-dab3c7b84c4b" providerId="ADAL" clId="{6A7C6493-BA29-4E3C-9879-CDA32DFB7B2A}" dt="2021-12-01T12:00:32.751" v="10"/>
            <ac:spMkLst>
              <pc:docMk/>
              <pc:sldMasterMk cId="2029599068" sldId="2147483704"/>
              <pc:sldLayoutMk cId="1534285992" sldId="2147483764"/>
              <ac:spMk id="18" creationId="{E15CA6F6-0576-44AC-8A4A-DDF80C94B01B}"/>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584019889" sldId="2147483765"/>
          </pc:sldLayoutMkLst>
          <pc:spChg chg="mod">
            <ac:chgData name="Benjamin Sayers" userId="c72c0fd0-f24f-4d95-a442-dab3c7b84c4b" providerId="ADAL" clId="{6A7C6493-BA29-4E3C-9879-CDA32DFB7B2A}" dt="2021-12-01T12:00:32.751" v="10"/>
            <ac:spMkLst>
              <pc:docMk/>
              <pc:sldMasterMk cId="2029599068" sldId="2147483704"/>
              <pc:sldLayoutMk cId="584019889" sldId="2147483765"/>
              <ac:spMk id="4" creationId="{EC3E4A48-7A7B-4F3F-9B84-F1575EE46FE1}"/>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13" creationId="{E4EF8CBC-5B73-48D1-8F06-E13FCA8F838D}"/>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14" creationId="{F6B28633-6A13-4D60-932C-61C91AAA23D8}"/>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17" creationId="{210171D7-440E-4E98-BA6A-295B7DF6476F}"/>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18" creationId="{E15CA6F6-0576-44AC-8A4A-DDF80C94B01B}"/>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20" creationId="{D7DA0B64-DE68-4943-95D3-6F0BD528FEB8}"/>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21" creationId="{D6AEF08A-0181-4466-BAEE-A608E4521B54}"/>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22" creationId="{4507F05A-071D-4C92-8D1C-13353245FD1A}"/>
            </ac:spMkLst>
          </pc:spChg>
          <pc:spChg chg="mod">
            <ac:chgData name="Benjamin Sayers" userId="c72c0fd0-f24f-4d95-a442-dab3c7b84c4b" providerId="ADAL" clId="{6A7C6493-BA29-4E3C-9879-CDA32DFB7B2A}" dt="2021-12-01T12:00:32.751" v="10"/>
            <ac:spMkLst>
              <pc:docMk/>
              <pc:sldMasterMk cId="2029599068" sldId="2147483704"/>
              <pc:sldLayoutMk cId="584019889" sldId="2147483765"/>
              <ac:spMk id="23" creationId="{327F2EFA-BCAD-4079-8419-E600A67DD17D}"/>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2984620583" sldId="2147483766"/>
          </pc:sldLayoutMkLst>
          <pc:spChg chg="mod">
            <ac:chgData name="Benjamin Sayers" userId="c72c0fd0-f24f-4d95-a442-dab3c7b84c4b" providerId="ADAL" clId="{6A7C6493-BA29-4E3C-9879-CDA32DFB7B2A}" dt="2021-12-01T12:00:32.751" v="10"/>
            <ac:spMkLst>
              <pc:docMk/>
              <pc:sldMasterMk cId="2029599068" sldId="2147483704"/>
              <pc:sldLayoutMk cId="2984620583" sldId="2147483766"/>
              <ac:spMk id="18" creationId="{67DAF5DD-0908-40EF-89C1-1B6BDFFD873F}"/>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0" creationId="{48573A1D-7FF7-4A38-A64F-F64149952DEB}"/>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1" creationId="{E3684A24-5E90-4805-BF44-485383C27268}"/>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2" creationId="{B65D75F6-4E46-4EE9-B593-E27B0FF1544F}"/>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3" creationId="{2DC63CC0-17A0-46D2-AF0F-AC5912DA22F9}"/>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4" creationId="{A2B061E7-C671-4042-896D-3453580DBEB7}"/>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5" creationId="{E59BE417-C312-4A2E-A85C-0536A79BFCF8}"/>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6" creationId="{64D204BA-0975-48BE-946E-852E0501CBE6}"/>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7" creationId="{3910B7DC-2E95-424D-B96D-1CCD9D68110A}"/>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8" creationId="{6E217DC9-A27F-49C4-8D73-B2FAF833489C}"/>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59" creationId="{2480EA47-9C93-4D6B-A59B-D99DF596B079}"/>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60" creationId="{DB3F88C0-ED08-432C-B4C4-EBF0B8A6E12E}"/>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61" creationId="{801C9B30-1BD1-49B1-BC0E-0EA8C7A7C79E}"/>
            </ac:spMkLst>
          </pc:spChg>
          <pc:spChg chg="mod">
            <ac:chgData name="Benjamin Sayers" userId="c72c0fd0-f24f-4d95-a442-dab3c7b84c4b" providerId="ADAL" clId="{6A7C6493-BA29-4E3C-9879-CDA32DFB7B2A}" dt="2021-12-01T12:00:32.751" v="10"/>
            <ac:spMkLst>
              <pc:docMk/>
              <pc:sldMasterMk cId="2029599068" sldId="2147483704"/>
              <pc:sldLayoutMk cId="2984620583" sldId="2147483766"/>
              <ac:spMk id="62" creationId="{EDA36EF9-2D3C-4718-BF10-9C394C387DB5}"/>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982345796" sldId="2147483767"/>
          </pc:sldLayoutMkLst>
          <pc:spChg chg="mod">
            <ac:chgData name="Benjamin Sayers" userId="c72c0fd0-f24f-4d95-a442-dab3c7b84c4b" providerId="ADAL" clId="{6A7C6493-BA29-4E3C-9879-CDA32DFB7B2A}" dt="2021-12-01T12:00:32.751" v="10"/>
            <ac:spMkLst>
              <pc:docMk/>
              <pc:sldMasterMk cId="2029599068" sldId="2147483704"/>
              <pc:sldLayoutMk cId="982345796" sldId="2147483767"/>
              <ac:spMk id="18" creationId="{8594D479-5DCB-4ADD-8BC8-BB8B0EE6930C}"/>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19" creationId="{FA078289-1573-4B22-B6D7-E1A32A999183}"/>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20" creationId="{77CC9115-321F-44F8-A00A-20DFEFF89049}"/>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21" creationId="{AFC67214-24E7-42FA-B1F6-B93DDD0B012C}"/>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22" creationId="{10AA4B22-4844-44AD-AD9C-5F54C7274478}"/>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31" creationId="{EEBDE0F7-AE69-43AC-BC1B-447643926E4A}"/>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36" creationId="{517AC897-39EE-4C5A-847E-DC3F8A0E70B2}"/>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37" creationId="{2DB41925-C8C0-4250-A26A-1E0F74D826EA}"/>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38" creationId="{FBA2876E-4162-472A-8F6C-6A5621FE8EA8}"/>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39" creationId="{F7B0A2A2-0FC2-421B-8998-8C16DC937009}"/>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0" creationId="{9EC57855-7862-422F-B18F-8237B0618AB7}"/>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1" creationId="{E21E24BA-23A8-4154-8346-9273D6AA73C1}"/>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2" creationId="{4CCA5B12-0E15-4260-B953-312D96E2A52E}"/>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3" creationId="{32E7AD4A-9D91-489A-9286-399A1A787D97}"/>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4" creationId="{C84A8EF7-73C6-4EFD-A302-65AFD9339E67}"/>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5" creationId="{6AC5A5FD-01B8-4A0E-B992-2AD60D3BD596}"/>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6" creationId="{41B0A6C7-8CDC-4AC9-BEF9-F4BEFEB744CC}"/>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7" creationId="{A5D4D148-DE37-43A0-9003-C3EB5CDC5A66}"/>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8" creationId="{7AC2A3E9-8E85-473D-AD47-2FE290347D7C}"/>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49" creationId="{2B1E8765-3737-486A-A3BF-5ABC4E9BAEED}"/>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50" creationId="{48573A1D-7FF7-4A38-A64F-F64149952DEB}"/>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51" creationId="{E3684A24-5E90-4805-BF44-485383C27268}"/>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52" creationId="{B65D75F6-4E46-4EE9-B593-E27B0FF1544F}"/>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53" creationId="{2DC63CC0-17A0-46D2-AF0F-AC5912DA22F9}"/>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58" creationId="{6E217DC9-A27F-49C4-8D73-B2FAF833489C}"/>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63" creationId="{62D9C6A7-B4E9-49C3-AAF6-9EAB065087DB}"/>
            </ac:spMkLst>
          </pc:spChg>
          <pc:spChg chg="mod">
            <ac:chgData name="Benjamin Sayers" userId="c72c0fd0-f24f-4d95-a442-dab3c7b84c4b" providerId="ADAL" clId="{6A7C6493-BA29-4E3C-9879-CDA32DFB7B2A}" dt="2021-12-01T12:00:32.751" v="10"/>
            <ac:spMkLst>
              <pc:docMk/>
              <pc:sldMasterMk cId="2029599068" sldId="2147483704"/>
              <pc:sldLayoutMk cId="982345796" sldId="2147483767"/>
              <ac:spMk id="64" creationId="{FA28150B-4DD1-4C6E-B3C3-E4D79B6571E4}"/>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305811678" sldId="2147483768"/>
          </pc:sldLayoutMkLst>
          <pc:spChg chg="mod">
            <ac:chgData name="Benjamin Sayers" userId="c72c0fd0-f24f-4d95-a442-dab3c7b84c4b" providerId="ADAL" clId="{6A7C6493-BA29-4E3C-9879-CDA32DFB7B2A}" dt="2021-12-01T12:00:32.751" v="10"/>
            <ac:spMkLst>
              <pc:docMk/>
              <pc:sldMasterMk cId="2029599068" sldId="2147483704"/>
              <pc:sldLayoutMk cId="305811678" sldId="2147483768"/>
              <ac:spMk id="9" creationId="{4C20BC90-3384-4499-A697-CD100CE2F038}"/>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14" creationId="{F9F7910D-5048-4E00-8355-82333C7A8178}"/>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25" creationId="{45655A1F-F538-4539-B2D6-99285FDEED66}"/>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27" creationId="{9DCE910C-1303-4532-A90A-8DF8B3B0A71A}"/>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29" creationId="{DA9C591E-E764-4BEC-990F-45458E885433}"/>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0" creationId="{CD2E24E5-A2D3-4E3E-B0BE-87A48A12196A}"/>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2" creationId="{8B243F35-D607-45E9-A147-3D64C4B8BEF0}"/>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3" creationId="{1D93F666-99DC-4F2F-BBAD-CB3C750A0656}"/>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5" creationId="{18979EFE-5F23-4C48-B79F-90B5A9BA44F4}"/>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6" creationId="{5AF43EE3-2712-4FE2-9691-E9656AD3642F}"/>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38" creationId="{F6B0C0CE-C40D-44C1-923A-A5344755AC8D}"/>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47" creationId="{50470A9A-3A68-46BE-892D-9C7926CA2DFC}"/>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48" creationId="{169C1F7B-03FB-4BA2-A024-CEB5C40A9520}"/>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49" creationId="{BD05E528-0ADD-4D16-A446-450D2BC1B6AB}"/>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50" creationId="{FBEDD5A1-965E-40BC-888A-021ACC93C31F}"/>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51" creationId="{057C7AC1-6E3E-4E9E-8686-604DBB8BEFFC}"/>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54" creationId="{5C266810-BBB8-4866-8DC8-48221E785A35}"/>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56" creationId="{62D8C410-74AD-458F-8425-DA1777EAB301}"/>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58" creationId="{AFA43E06-0C9B-4C15-977F-3FF5A0926EC9}"/>
            </ac:spMkLst>
          </pc:spChg>
          <pc:spChg chg="mod">
            <ac:chgData name="Benjamin Sayers" userId="c72c0fd0-f24f-4d95-a442-dab3c7b84c4b" providerId="ADAL" clId="{6A7C6493-BA29-4E3C-9879-CDA32DFB7B2A}" dt="2021-12-01T12:00:32.751" v="10"/>
            <ac:spMkLst>
              <pc:docMk/>
              <pc:sldMasterMk cId="2029599068" sldId="2147483704"/>
              <pc:sldLayoutMk cId="305811678" sldId="2147483768"/>
              <ac:spMk id="67" creationId="{329594F5-537D-4528-9BD8-544440F8D540}"/>
            </ac:spMkLst>
          </pc:spChg>
          <pc:cxnChg chg="mod">
            <ac:chgData name="Benjamin Sayers" userId="c72c0fd0-f24f-4d95-a442-dab3c7b84c4b" providerId="ADAL" clId="{6A7C6493-BA29-4E3C-9879-CDA32DFB7B2A}" dt="2021-12-01T12:00:32.751" v="10"/>
            <ac:cxnSpMkLst>
              <pc:docMk/>
              <pc:sldMasterMk cId="2029599068" sldId="2147483704"/>
              <pc:sldLayoutMk cId="305811678" sldId="2147483768"/>
              <ac:cxnSpMk id="5" creationId="{BB8E525C-AC71-4A35-BC05-0D882A27F068}"/>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75817258" sldId="2147483769"/>
          </pc:sldLayoutMkLst>
          <pc:spChg chg="mod">
            <ac:chgData name="Benjamin Sayers" userId="c72c0fd0-f24f-4d95-a442-dab3c7b84c4b" providerId="ADAL" clId="{6A7C6493-BA29-4E3C-9879-CDA32DFB7B2A}" dt="2021-12-01T12:00:32.751" v="10"/>
            <ac:spMkLst>
              <pc:docMk/>
              <pc:sldMasterMk cId="2029599068" sldId="2147483704"/>
              <pc:sldLayoutMk cId="75817258" sldId="2147483769"/>
              <ac:spMk id="10" creationId="{55B87D7E-6AD0-4DEA-8B07-F97C70D5A9DE}"/>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1" creationId="{F02F867A-D037-4EA2-B10B-57A300E8AEEF}"/>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2" creationId="{E2554EF4-CFAB-47C4-87DC-280906619155}"/>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3" creationId="{DE938C41-8DF7-457F-BEA8-0673E818DD1C}"/>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4" creationId="{90CFBDD2-B05C-4F2D-97B1-AF7A2B0080D1}"/>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5" creationId="{7B28E586-CC9E-4867-90E3-50CE1A892105}"/>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6" creationId="{62A5D13B-9C0D-4310-ADF1-8DC76034C069}"/>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7" creationId="{5F1E3621-5F85-4DC5-BEA2-A63DEA891575}"/>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8" creationId="{6F932DB9-1DA3-4E2F-9991-F1AEE45E4678}"/>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19" creationId="{D3F2EE21-D1A7-46CC-8F64-CA18D5662997}"/>
            </ac:spMkLst>
          </pc:spChg>
          <pc:spChg chg="mod">
            <ac:chgData name="Benjamin Sayers" userId="c72c0fd0-f24f-4d95-a442-dab3c7b84c4b" providerId="ADAL" clId="{6A7C6493-BA29-4E3C-9879-CDA32DFB7B2A}" dt="2021-12-01T12:00:32.751" v="10"/>
            <ac:spMkLst>
              <pc:docMk/>
              <pc:sldMasterMk cId="2029599068" sldId="2147483704"/>
              <pc:sldLayoutMk cId="75817258" sldId="2147483769"/>
              <ac:spMk id="21" creationId="{5F7BB568-2F0C-4EE0-9D49-283CDFE0272D}"/>
            </ac:spMkLst>
          </pc:spChg>
        </pc:sldLayoutChg>
        <pc:sldLayoutChg chg="modSp">
          <pc:chgData name="Benjamin Sayers" userId="c72c0fd0-f24f-4d95-a442-dab3c7b84c4b" providerId="ADAL" clId="{6A7C6493-BA29-4E3C-9879-CDA32DFB7B2A}" dt="2021-12-01T12:00:32.751" v="10"/>
          <pc:sldLayoutMkLst>
            <pc:docMk/>
            <pc:sldMasterMk cId="2029599068" sldId="2147483704"/>
            <pc:sldLayoutMk cId="877038030" sldId="2147483770"/>
          </pc:sldLayoutMkLst>
          <pc:spChg chg="mod">
            <ac:chgData name="Benjamin Sayers" userId="c72c0fd0-f24f-4d95-a442-dab3c7b84c4b" providerId="ADAL" clId="{6A7C6493-BA29-4E3C-9879-CDA32DFB7B2A}" dt="2021-12-01T12:00:32.751" v="10"/>
            <ac:spMkLst>
              <pc:docMk/>
              <pc:sldMasterMk cId="2029599068" sldId="2147483704"/>
              <pc:sldLayoutMk cId="877038030" sldId="2147483770"/>
              <ac:spMk id="8" creationId="{5F78B589-AFFE-494F-9FB9-3F89A88D7E87}"/>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11" creationId="{1C793508-99AA-4EC1-BE10-3C30A6E48EB3}"/>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17" creationId="{5EEFB545-7633-4B3F-BFCF-F060A41AE8A1}"/>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18" creationId="{D1771AE8-F3AD-4C4F-8390-6D64A33F6A41}"/>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19" creationId="{8B20A213-D32F-4103-88B2-1FC41DD0770E}"/>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1" creationId="{A5203B2B-19D5-40FD-89B2-AAB97027F28F}"/>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2" creationId="{7EDA32D5-B802-49E3-A857-B229B6424C18}"/>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3" creationId="{98386463-9C6E-4322-880E-BC57F8F5D773}"/>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4" creationId="{122AC415-6AAD-4B18-9516-7E82E780AC83}"/>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5" creationId="{6ADED108-875F-494B-A904-F373AA89B1F3}"/>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26" creationId="{A88DA2EF-4AC7-4EBB-A32F-98BAF0F921B9}"/>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34" creationId="{CDF01484-1583-4698-89B7-F2FB02DC1BD3}"/>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47" creationId="{79D56626-0040-4297-977C-523CFD85138D}"/>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60" creationId="{D63A8A6B-F0B3-4D27-914D-E14B8578A017}"/>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63" creationId="{2A83C11F-EF7C-4058-AA10-C9E2E70B26B8}"/>
            </ac:spMkLst>
          </pc:spChg>
          <pc:spChg chg="mod">
            <ac:chgData name="Benjamin Sayers" userId="c72c0fd0-f24f-4d95-a442-dab3c7b84c4b" providerId="ADAL" clId="{6A7C6493-BA29-4E3C-9879-CDA32DFB7B2A}" dt="2021-12-01T12:00:32.751" v="10"/>
            <ac:spMkLst>
              <pc:docMk/>
              <pc:sldMasterMk cId="2029599068" sldId="2147483704"/>
              <pc:sldLayoutMk cId="877038030" sldId="2147483770"/>
              <ac:spMk id="65" creationId="{B591CA31-8CE9-4254-84C6-C7497AC6C7E2}"/>
            </ac:spMkLst>
          </pc:spChg>
          <pc:picChg chg="mod">
            <ac:chgData name="Benjamin Sayers" userId="c72c0fd0-f24f-4d95-a442-dab3c7b84c4b" providerId="ADAL" clId="{6A7C6493-BA29-4E3C-9879-CDA32DFB7B2A}" dt="2021-12-01T12:00:32.751" v="10"/>
            <ac:picMkLst>
              <pc:docMk/>
              <pc:sldMasterMk cId="2029599068" sldId="2147483704"/>
              <pc:sldLayoutMk cId="877038030" sldId="2147483770"/>
              <ac:picMk id="20" creationId="{3D7078E1-A030-469E-A5AB-C8A8C031F6D2}"/>
            </ac:picMkLst>
          </pc:picChg>
          <pc:cxnChg chg="mod">
            <ac:chgData name="Benjamin Sayers" userId="c72c0fd0-f24f-4d95-a442-dab3c7b84c4b" providerId="ADAL" clId="{6A7C6493-BA29-4E3C-9879-CDA32DFB7B2A}" dt="2021-12-01T12:00:32.751" v="10"/>
            <ac:cxnSpMkLst>
              <pc:docMk/>
              <pc:sldMasterMk cId="2029599068" sldId="2147483704"/>
              <pc:sldLayoutMk cId="877038030" sldId="2147483770"/>
              <ac:cxnSpMk id="33" creationId="{59C666BD-8DE5-44A1-A219-71C1EF33FBF1}"/>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4168112242" sldId="2147483771"/>
          </pc:sldLayoutMkLst>
          <pc:spChg chg="mod">
            <ac:chgData name="Benjamin Sayers" userId="c72c0fd0-f24f-4d95-a442-dab3c7b84c4b" providerId="ADAL" clId="{6A7C6493-BA29-4E3C-9879-CDA32DFB7B2A}" dt="2021-12-01T12:00:32.751" v="10"/>
            <ac:spMkLst>
              <pc:docMk/>
              <pc:sldMasterMk cId="2029599068" sldId="2147483704"/>
              <pc:sldLayoutMk cId="4168112242" sldId="2147483771"/>
              <ac:spMk id="8" creationId="{5F78B589-AFFE-494F-9FB9-3F89A88D7E87}"/>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11" creationId="{1C793508-99AA-4EC1-BE10-3C30A6E48EB3}"/>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17" creationId="{2214CD60-C08B-4B7B-B9E4-5194D2ECF2C8}"/>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18" creationId="{8C56EBB4-4EF4-4C5B-8C12-8263B22270DF}"/>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19" creationId="{8B20A213-D32F-4103-88B2-1FC41DD0770E}"/>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22" creationId="{7EDA32D5-B802-49E3-A857-B229B6424C18}"/>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23" creationId="{09DFB018-58FC-4BA7-8517-995D71E1FEAE}"/>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25" creationId="{6ADED108-875F-494B-A904-F373AA89B1F3}"/>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27" creationId="{1626187F-911A-451F-B252-2BE3DF994DCA}"/>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28" creationId="{76521D99-A3E9-4F42-AB6E-D73E801A098B}"/>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31" creationId="{29A918F0-6B65-4F1B-9D3E-C110136D8CA4}"/>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32" creationId="{904AB2AF-67A0-45D7-B1F2-8E8250D6AFCB}"/>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34" creationId="{CDF01484-1583-4698-89B7-F2FB02DC1BD3}"/>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35" creationId="{B62D9CF5-4DA8-4136-8B30-8470ED250FE0}"/>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36" creationId="{2F9A02B5-0856-41B2-BEF6-915C696C63D4}"/>
            </ac:spMkLst>
          </pc:spChg>
          <pc:spChg chg="mod">
            <ac:chgData name="Benjamin Sayers" userId="c72c0fd0-f24f-4d95-a442-dab3c7b84c4b" providerId="ADAL" clId="{6A7C6493-BA29-4E3C-9879-CDA32DFB7B2A}" dt="2021-12-01T12:00:32.751" v="10"/>
            <ac:spMkLst>
              <pc:docMk/>
              <pc:sldMasterMk cId="2029599068" sldId="2147483704"/>
              <pc:sldLayoutMk cId="4168112242" sldId="2147483771"/>
              <ac:spMk id="47" creationId="{79D56626-0040-4297-977C-523CFD85138D}"/>
            </ac:spMkLst>
          </pc:spChg>
          <pc:picChg chg="mod">
            <ac:chgData name="Benjamin Sayers" userId="c72c0fd0-f24f-4d95-a442-dab3c7b84c4b" providerId="ADAL" clId="{6A7C6493-BA29-4E3C-9879-CDA32DFB7B2A}" dt="2021-12-01T12:00:32.751" v="10"/>
            <ac:picMkLst>
              <pc:docMk/>
              <pc:sldMasterMk cId="2029599068" sldId="2147483704"/>
              <pc:sldLayoutMk cId="4168112242" sldId="2147483771"/>
              <ac:picMk id="20" creationId="{3D7078E1-A030-469E-A5AB-C8A8C031F6D2}"/>
            </ac:picMkLst>
          </pc:picChg>
          <pc:cxnChg chg="mod">
            <ac:chgData name="Benjamin Sayers" userId="c72c0fd0-f24f-4d95-a442-dab3c7b84c4b" providerId="ADAL" clId="{6A7C6493-BA29-4E3C-9879-CDA32DFB7B2A}" dt="2021-12-01T12:00:32.751" v="10"/>
            <ac:cxnSpMkLst>
              <pc:docMk/>
              <pc:sldMasterMk cId="2029599068" sldId="2147483704"/>
              <pc:sldLayoutMk cId="4168112242" sldId="2147483771"/>
              <ac:cxnSpMk id="33" creationId="{59C666BD-8DE5-44A1-A219-71C1EF33FBF1}"/>
            </ac:cxnSpMkLst>
          </pc:cxnChg>
        </pc:sldLayoutChg>
        <pc:sldLayoutChg chg="modSp">
          <pc:chgData name="Benjamin Sayers" userId="c72c0fd0-f24f-4d95-a442-dab3c7b84c4b" providerId="ADAL" clId="{6A7C6493-BA29-4E3C-9879-CDA32DFB7B2A}" dt="2021-12-01T12:00:32.751" v="10"/>
          <pc:sldLayoutMkLst>
            <pc:docMk/>
            <pc:sldMasterMk cId="2029599068" sldId="2147483704"/>
            <pc:sldLayoutMk cId="2511304154" sldId="2147483772"/>
          </pc:sldLayoutMkLst>
          <pc:spChg chg="mod">
            <ac:chgData name="Benjamin Sayers" userId="c72c0fd0-f24f-4d95-a442-dab3c7b84c4b" providerId="ADAL" clId="{6A7C6493-BA29-4E3C-9879-CDA32DFB7B2A}" dt="2021-12-01T12:00:32.751" v="10"/>
            <ac:spMkLst>
              <pc:docMk/>
              <pc:sldMasterMk cId="2029599068" sldId="2147483704"/>
              <pc:sldLayoutMk cId="2511304154" sldId="2147483772"/>
              <ac:spMk id="4" creationId="{0ACFAF0A-881A-4295-A88A-90401A9B6E26}"/>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5" creationId="{1613724F-1489-4348-8183-AB1AE514FCA4}"/>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6" creationId="{B6386037-FBF8-4D5E-9EDA-22A8924B7C8E}"/>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19" creationId="{4E8ABA2E-75AA-4503-8991-0714FB7599BB}"/>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21" creationId="{3EE9140B-672A-4A4B-A5CB-D1BC722C277C}"/>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24" creationId="{C94C55B7-DC19-47F7-B8CF-3BFC15E4FFEF}"/>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29" creationId="{2F07E34F-8390-454B-A7D5-8CB25A505CD1}"/>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1" creationId="{1D03A109-A11E-4A88-B475-D998EC5ED03B}"/>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2" creationId="{2A45C64E-A007-4F0B-861F-162DF5F7D2C6}"/>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4" creationId="{709C50CD-824D-4B1A-8304-F6E64B7A7661}"/>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5" creationId="{680754E8-0008-44FD-A60A-23E5CF71C1E4}"/>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6" creationId="{679674B2-CE1E-44BA-8325-D433EB227F3B}"/>
            </ac:spMkLst>
          </pc:spChg>
          <pc:spChg chg="mod">
            <ac:chgData name="Benjamin Sayers" userId="c72c0fd0-f24f-4d95-a442-dab3c7b84c4b" providerId="ADAL" clId="{6A7C6493-BA29-4E3C-9879-CDA32DFB7B2A}" dt="2021-12-01T12:00:32.751" v="10"/>
            <ac:spMkLst>
              <pc:docMk/>
              <pc:sldMasterMk cId="2029599068" sldId="2147483704"/>
              <pc:sldLayoutMk cId="2511304154" sldId="2147483772"/>
              <ac:spMk id="37" creationId="{B65E9E4C-2623-44D6-A85B-74D4FBEE1245}"/>
            </ac:spMkLst>
          </pc:spChg>
          <pc:grpChg chg="mod">
            <ac:chgData name="Benjamin Sayers" userId="c72c0fd0-f24f-4d95-a442-dab3c7b84c4b" providerId="ADAL" clId="{6A7C6493-BA29-4E3C-9879-CDA32DFB7B2A}" dt="2021-12-01T12:00:32.751" v="10"/>
            <ac:grpSpMkLst>
              <pc:docMk/>
              <pc:sldMasterMk cId="2029599068" sldId="2147483704"/>
              <pc:sldLayoutMk cId="2511304154" sldId="2147483772"/>
              <ac:grpSpMk id="9" creationId="{27AC0A65-D820-42BC-B427-64E0E88C2A33}"/>
            </ac:grpSpMkLst>
          </pc:grpChg>
          <pc:grpChg chg="mod">
            <ac:chgData name="Benjamin Sayers" userId="c72c0fd0-f24f-4d95-a442-dab3c7b84c4b" providerId="ADAL" clId="{6A7C6493-BA29-4E3C-9879-CDA32DFB7B2A}" dt="2021-12-01T12:00:32.751" v="10"/>
            <ac:grpSpMkLst>
              <pc:docMk/>
              <pc:sldMasterMk cId="2029599068" sldId="2147483704"/>
              <pc:sldLayoutMk cId="2511304154" sldId="2147483772"/>
              <ac:grpSpMk id="28" creationId="{81F27694-6425-4D16-A1E3-92E65DD0AF9B}"/>
            </ac:grpSpMkLst>
          </pc:grpChg>
          <pc:picChg chg="mod">
            <ac:chgData name="Benjamin Sayers" userId="c72c0fd0-f24f-4d95-a442-dab3c7b84c4b" providerId="ADAL" clId="{6A7C6493-BA29-4E3C-9879-CDA32DFB7B2A}" dt="2021-12-01T12:00:32.751" v="10"/>
            <ac:picMkLst>
              <pc:docMk/>
              <pc:sldMasterMk cId="2029599068" sldId="2147483704"/>
              <pc:sldLayoutMk cId="2511304154" sldId="2147483772"/>
              <ac:picMk id="13" creationId="{57D58E12-95B7-4D41-94A3-565D4E596E8D}"/>
            </ac:picMkLst>
          </pc:picChg>
          <pc:picChg chg="mod">
            <ac:chgData name="Benjamin Sayers" userId="c72c0fd0-f24f-4d95-a442-dab3c7b84c4b" providerId="ADAL" clId="{6A7C6493-BA29-4E3C-9879-CDA32DFB7B2A}" dt="2021-12-01T12:00:32.751" v="10"/>
            <ac:picMkLst>
              <pc:docMk/>
              <pc:sldMasterMk cId="2029599068" sldId="2147483704"/>
              <pc:sldLayoutMk cId="2511304154" sldId="2147483772"/>
              <ac:picMk id="23" creationId="{8C858711-2785-40EA-AC2E-27AB55778487}"/>
            </ac:picMkLst>
          </pc:picChg>
          <pc:picChg chg="mod">
            <ac:chgData name="Benjamin Sayers" userId="c72c0fd0-f24f-4d95-a442-dab3c7b84c4b" providerId="ADAL" clId="{6A7C6493-BA29-4E3C-9879-CDA32DFB7B2A}" dt="2021-12-01T12:00:32.751" v="10"/>
            <ac:picMkLst>
              <pc:docMk/>
              <pc:sldMasterMk cId="2029599068" sldId="2147483704"/>
              <pc:sldLayoutMk cId="2511304154" sldId="2147483772"/>
              <ac:picMk id="30" creationId="{0BD74553-A137-403C-AE1F-E5191E0C79EA}"/>
            </ac:picMkLst>
          </pc:picChg>
          <pc:picChg chg="mod">
            <ac:chgData name="Benjamin Sayers" userId="c72c0fd0-f24f-4d95-a442-dab3c7b84c4b" providerId="ADAL" clId="{6A7C6493-BA29-4E3C-9879-CDA32DFB7B2A}" dt="2021-12-01T12:00:32.751" v="10"/>
            <ac:picMkLst>
              <pc:docMk/>
              <pc:sldMasterMk cId="2029599068" sldId="2147483704"/>
              <pc:sldLayoutMk cId="2511304154" sldId="2147483772"/>
              <ac:picMk id="33" creationId="{33E8979A-ADCD-459A-8247-7FD94E92592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AD5AE4-56D7-4952-AA22-8BF92B924F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E75FA51-DE49-4DEB-9810-B83E31F6FA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B4B371-DA03-4969-87A9-8E1F970263F2}" type="datetimeFigureOut">
              <a:rPr lang="en-GB" smtClean="0"/>
              <a:t>01/12/2021</a:t>
            </a:fld>
            <a:endParaRPr lang="en-GB"/>
          </a:p>
        </p:txBody>
      </p:sp>
      <p:sp>
        <p:nvSpPr>
          <p:cNvPr id="4" name="Footer Placeholder 3">
            <a:extLst>
              <a:ext uri="{FF2B5EF4-FFF2-40B4-BE49-F238E27FC236}">
                <a16:creationId xmlns:a16="http://schemas.microsoft.com/office/drawing/2014/main" id="{93451D70-3C51-48EB-8D23-C6B5850B68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523D7AE-F85E-44FF-81CE-736E948732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F2BAFD-E474-4DC7-BA8B-E7B3385433FE}" type="slidenum">
              <a:rPr lang="en-GB" smtClean="0"/>
              <a:t>‹#›</a:t>
            </a:fld>
            <a:endParaRPr lang="en-GB"/>
          </a:p>
        </p:txBody>
      </p:sp>
    </p:spTree>
    <p:extLst>
      <p:ext uri="{BB962C8B-B14F-4D97-AF65-F5344CB8AC3E}">
        <p14:creationId xmlns:p14="http://schemas.microsoft.com/office/powerpoint/2010/main" val="1734723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B0499-9166-40C5-9688-D0B717762A9B}" type="datetimeFigureOut">
              <a:rPr lang="en-GB" smtClean="0"/>
              <a:t>01/12/2021</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AD422-4289-43C6-B942-C79A6A186388}" type="slidenum">
              <a:rPr lang="en-GB" smtClean="0"/>
              <a:t>‹#›</a:t>
            </a:fld>
            <a:endParaRPr lang="en-GB"/>
          </a:p>
        </p:txBody>
      </p:sp>
    </p:spTree>
    <p:extLst>
      <p:ext uri="{BB962C8B-B14F-4D97-AF65-F5344CB8AC3E}">
        <p14:creationId xmlns:p14="http://schemas.microsoft.com/office/powerpoint/2010/main" val="2487895700"/>
      </p:ext>
    </p:extLst>
  </p:cSld>
  <p:clrMap bg1="lt1" tx1="dk1" bg2="lt2" tx2="dk2" accent1="accent1" accent2="accent2" accent3="accent3" accent4="accent4" accent5="accent5" accent6="accent6" hlink="hlink" folHlink="folHlink"/>
  <p:notesStyle>
    <a:lvl1pPr marL="0" algn="l" defTabSz="1256203" rtl="0" eaLnBrk="1" latinLnBrk="0" hangingPunct="1">
      <a:defRPr sz="1649" kern="1200">
        <a:solidFill>
          <a:schemeClr val="tx1"/>
        </a:solidFill>
        <a:latin typeface="+mn-lt"/>
        <a:ea typeface="+mn-ea"/>
        <a:cs typeface="+mn-cs"/>
      </a:defRPr>
    </a:lvl1pPr>
    <a:lvl2pPr marL="628101" algn="l" defTabSz="1256203" rtl="0" eaLnBrk="1" latinLnBrk="0" hangingPunct="1">
      <a:defRPr sz="1649" kern="1200">
        <a:solidFill>
          <a:schemeClr val="tx1"/>
        </a:solidFill>
        <a:latin typeface="+mn-lt"/>
        <a:ea typeface="+mn-ea"/>
        <a:cs typeface="+mn-cs"/>
      </a:defRPr>
    </a:lvl2pPr>
    <a:lvl3pPr marL="1256203" algn="l" defTabSz="1256203" rtl="0" eaLnBrk="1" latinLnBrk="0" hangingPunct="1">
      <a:defRPr sz="1649" kern="1200">
        <a:solidFill>
          <a:schemeClr val="tx1"/>
        </a:solidFill>
        <a:latin typeface="+mn-lt"/>
        <a:ea typeface="+mn-ea"/>
        <a:cs typeface="+mn-cs"/>
      </a:defRPr>
    </a:lvl3pPr>
    <a:lvl4pPr marL="1884304" algn="l" defTabSz="1256203" rtl="0" eaLnBrk="1" latinLnBrk="0" hangingPunct="1">
      <a:defRPr sz="1649" kern="1200">
        <a:solidFill>
          <a:schemeClr val="tx1"/>
        </a:solidFill>
        <a:latin typeface="+mn-lt"/>
        <a:ea typeface="+mn-ea"/>
        <a:cs typeface="+mn-cs"/>
      </a:defRPr>
    </a:lvl4pPr>
    <a:lvl5pPr marL="2512405" algn="l" defTabSz="1256203" rtl="0" eaLnBrk="1" latinLnBrk="0" hangingPunct="1">
      <a:defRPr sz="1649" kern="1200">
        <a:solidFill>
          <a:schemeClr val="tx1"/>
        </a:solidFill>
        <a:latin typeface="+mn-lt"/>
        <a:ea typeface="+mn-ea"/>
        <a:cs typeface="+mn-cs"/>
      </a:defRPr>
    </a:lvl5pPr>
    <a:lvl6pPr marL="3140507" algn="l" defTabSz="1256203" rtl="0" eaLnBrk="1" latinLnBrk="0" hangingPunct="1">
      <a:defRPr sz="1649" kern="1200">
        <a:solidFill>
          <a:schemeClr val="tx1"/>
        </a:solidFill>
        <a:latin typeface="+mn-lt"/>
        <a:ea typeface="+mn-ea"/>
        <a:cs typeface="+mn-cs"/>
      </a:defRPr>
    </a:lvl6pPr>
    <a:lvl7pPr marL="3768608" algn="l" defTabSz="1256203" rtl="0" eaLnBrk="1" latinLnBrk="0" hangingPunct="1">
      <a:defRPr sz="1649" kern="1200">
        <a:solidFill>
          <a:schemeClr val="tx1"/>
        </a:solidFill>
        <a:latin typeface="+mn-lt"/>
        <a:ea typeface="+mn-ea"/>
        <a:cs typeface="+mn-cs"/>
      </a:defRPr>
    </a:lvl7pPr>
    <a:lvl8pPr marL="4396710" algn="l" defTabSz="1256203" rtl="0" eaLnBrk="1" latinLnBrk="0" hangingPunct="1">
      <a:defRPr sz="1649" kern="1200">
        <a:solidFill>
          <a:schemeClr val="tx1"/>
        </a:solidFill>
        <a:latin typeface="+mn-lt"/>
        <a:ea typeface="+mn-ea"/>
        <a:cs typeface="+mn-cs"/>
      </a:defRPr>
    </a:lvl8pPr>
    <a:lvl9pPr marL="5024811" algn="l" defTabSz="1256203" rtl="0" eaLnBrk="1" latinLnBrk="0" hangingPunct="1">
      <a:defRPr sz="164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5AD422-4289-43C6-B942-C79A6A186388}" type="slidenum">
              <a:rPr lang="en-GB" smtClean="0"/>
              <a:t>5</a:t>
            </a:fld>
            <a:endParaRPr lang="en-GB"/>
          </a:p>
        </p:txBody>
      </p:sp>
    </p:spTree>
    <p:extLst>
      <p:ext uri="{BB962C8B-B14F-4D97-AF65-F5344CB8AC3E}">
        <p14:creationId xmlns:p14="http://schemas.microsoft.com/office/powerpoint/2010/main" val="62079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5AD422-4289-43C6-B942-C79A6A186388}" type="slidenum">
              <a:rPr lang="en-GB" smtClean="0"/>
              <a:t>6</a:t>
            </a:fld>
            <a:endParaRPr lang="en-GB"/>
          </a:p>
        </p:txBody>
      </p:sp>
    </p:spTree>
    <p:extLst>
      <p:ext uri="{BB962C8B-B14F-4D97-AF65-F5344CB8AC3E}">
        <p14:creationId xmlns:p14="http://schemas.microsoft.com/office/powerpoint/2010/main" val="4047276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5AD422-4289-43C6-B942-C79A6A186388}" type="slidenum">
              <a:rPr lang="en-GB" smtClean="0"/>
              <a:t>11</a:t>
            </a:fld>
            <a:endParaRPr lang="en-GB"/>
          </a:p>
        </p:txBody>
      </p:sp>
    </p:spTree>
    <p:extLst>
      <p:ext uri="{BB962C8B-B14F-4D97-AF65-F5344CB8AC3E}">
        <p14:creationId xmlns:p14="http://schemas.microsoft.com/office/powerpoint/2010/main" val="171019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5AD422-4289-43C6-B942-C79A6A186388}" type="slidenum">
              <a:rPr lang="en-GB" smtClean="0"/>
              <a:t>20</a:t>
            </a:fld>
            <a:endParaRPr lang="en-GB"/>
          </a:p>
        </p:txBody>
      </p:sp>
    </p:spTree>
    <p:extLst>
      <p:ext uri="{BB962C8B-B14F-4D97-AF65-F5344CB8AC3E}">
        <p14:creationId xmlns:p14="http://schemas.microsoft.com/office/powerpoint/2010/main" val="68006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38388" y="1143000"/>
            <a:ext cx="2181225" cy="3086100"/>
          </a:xfrm>
        </p:spPr>
      </p:sp>
      <p:sp>
        <p:nvSpPr>
          <p:cNvPr id="3" name="Notes Placeholder 2"/>
          <p:cNvSpPr>
            <a:spLocks noGrp="1"/>
          </p:cNvSpPr>
          <p:nvPr>
            <p:ph type="body" idx="1"/>
          </p:nvPr>
        </p:nvSpPr>
        <p:spPr/>
        <p:txBody>
          <a:bodyPr/>
          <a:lstStyle/>
          <a:p>
            <a:pPr algn="l"/>
            <a:r>
              <a:rPr lang="en-GB" b="0" i="0" dirty="0">
                <a:solidFill>
                  <a:srgbClr val="5E5C5C"/>
                </a:solidFill>
                <a:effectLst/>
                <a:latin typeface="avenir"/>
              </a:rPr>
              <a:t>The collaborative efforts between Highways England, Department for Transport, Transport for London (TfL) and Kent County Council enabled the design, installation and implementation of one of the UK’s first pilot connected vehicle corridors on a live road.</a:t>
            </a:r>
          </a:p>
          <a:p>
            <a:pPr algn="l"/>
            <a:endParaRPr lang="en-GB" b="0" i="0" dirty="0">
              <a:solidFill>
                <a:srgbClr val="5E5C5C"/>
              </a:solidFill>
              <a:effectLst/>
              <a:latin typeface="avenir"/>
            </a:endParaRPr>
          </a:p>
          <a:p>
            <a:pPr algn="l"/>
            <a:r>
              <a:rPr lang="en-GB" b="0" i="0" dirty="0">
                <a:solidFill>
                  <a:srgbClr val="5E5C5C"/>
                </a:solidFill>
                <a:effectLst/>
                <a:latin typeface="avenir"/>
              </a:rPr>
              <a:t>Costain was responsible for delivering roadside technology using data supplied by Transport for London, Highways England and Kent County Council and a technology testbed for Cooperative Intelligent Transport Systems (C-ITS).  This flagship contract will help to promote the UK as a market leader in Connected and Autonomous Vehicle (CAV) and C-ITS technology.</a:t>
            </a:r>
          </a:p>
          <a:p>
            <a:endParaRPr lang="en-GB" dirty="0"/>
          </a:p>
        </p:txBody>
      </p:sp>
      <p:sp>
        <p:nvSpPr>
          <p:cNvPr id="4" name="Slide Number Placeholder 3"/>
          <p:cNvSpPr>
            <a:spLocks noGrp="1"/>
          </p:cNvSpPr>
          <p:nvPr>
            <p:ph type="sldNum" sz="quarter" idx="5"/>
          </p:nvPr>
        </p:nvSpPr>
        <p:spPr/>
        <p:txBody>
          <a:bodyPr/>
          <a:lstStyle/>
          <a:p>
            <a:fld id="{005AD422-4289-43C6-B942-C79A6A186388}" type="slidenum">
              <a:rPr lang="en-GB" smtClean="0"/>
              <a:t>37</a:t>
            </a:fld>
            <a:endParaRPr lang="en-GB"/>
          </a:p>
        </p:txBody>
      </p:sp>
    </p:spTree>
    <p:extLst>
      <p:ext uri="{BB962C8B-B14F-4D97-AF65-F5344CB8AC3E}">
        <p14:creationId xmlns:p14="http://schemas.microsoft.com/office/powerpoint/2010/main" val="3239826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microsoft.com/office/2007/relationships/hdphoto" Target="../media/hdphoto2.wdp"/><Relationship Id="rId12" Type="http://schemas.openxmlformats.org/officeDocument/2006/relationships/hyperlink" Target="https://twitter.com/costaingroup"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hyperlink" Target="https://www.costain.com/what-we-do/services/digital-technology-solutions/" TargetMode="External"/><Relationship Id="rId5" Type="http://schemas.microsoft.com/office/2007/relationships/hdphoto" Target="../media/hdphoto1.wdp"/><Relationship Id="rId10" Type="http://schemas.openxmlformats.org/officeDocument/2006/relationships/hyperlink" Target="https://www.linkedin.com/company/costain/" TargetMode="External"/><Relationship Id="rId4" Type="http://schemas.openxmlformats.org/officeDocument/2006/relationships/image" Target="../media/image7.png"/><Relationship Id="rId9" Type="http://schemas.openxmlformats.org/officeDocument/2006/relationships/image" Target="../media/image10.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1">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85E5CC17-8551-4A09-8024-012A3AD1BFD7}"/>
              </a:ext>
            </a:extLst>
          </p:cNvPr>
          <p:cNvSpPr>
            <a:spLocks noGrp="1"/>
          </p:cNvSpPr>
          <p:nvPr>
            <p:ph type="pic" sz="quarter" idx="10"/>
          </p:nvPr>
        </p:nvSpPr>
        <p:spPr>
          <a:xfrm>
            <a:off x="1242505" y="8"/>
            <a:ext cx="9449308" cy="15119347"/>
          </a:xfrm>
          <a:custGeom>
            <a:avLst/>
            <a:gdLst>
              <a:gd name="connsiteX0" fmla="*/ 8942668 w 10775158"/>
              <a:gd name="connsiteY0" fmla="*/ 521639 h 6857999"/>
              <a:gd name="connsiteX1" fmla="*/ 8942668 w 10775158"/>
              <a:gd name="connsiteY1" fmla="*/ 1419656 h 6857999"/>
              <a:gd name="connsiteX2" fmla="*/ 10120720 w 10775158"/>
              <a:gd name="connsiteY2" fmla="*/ 1419656 h 6857999"/>
              <a:gd name="connsiteX3" fmla="*/ 10120720 w 10775158"/>
              <a:gd name="connsiteY3" fmla="*/ 521639 h 6857999"/>
              <a:gd name="connsiteX4" fmla="*/ 2651 w 10775158"/>
              <a:gd name="connsiteY4" fmla="*/ 0 h 6857999"/>
              <a:gd name="connsiteX5" fmla="*/ 1571503 w 10775158"/>
              <a:gd name="connsiteY5" fmla="*/ 0 h 6857999"/>
              <a:gd name="connsiteX6" fmla="*/ 8472614 w 10775158"/>
              <a:gd name="connsiteY6" fmla="*/ 0 h 6857999"/>
              <a:gd name="connsiteX7" fmla="*/ 10775158 w 10775158"/>
              <a:gd name="connsiteY7" fmla="*/ 0 h 6857999"/>
              <a:gd name="connsiteX8" fmla="*/ 10775158 w 10775158"/>
              <a:gd name="connsiteY8" fmla="*/ 6857999 h 6857999"/>
              <a:gd name="connsiteX9" fmla="*/ 10330413 w 10775158"/>
              <a:gd name="connsiteY9" fmla="*/ 6857999 h 6857999"/>
              <a:gd name="connsiteX10" fmla="*/ 10330413 w 10775158"/>
              <a:gd name="connsiteY10" fmla="*/ 6167111 h 6857999"/>
              <a:gd name="connsiteX11" fmla="*/ 8271551 w 10775158"/>
              <a:gd name="connsiteY11" fmla="*/ 6167111 h 6857999"/>
              <a:gd name="connsiteX12" fmla="*/ 8271551 w 10775158"/>
              <a:gd name="connsiteY12" fmla="*/ 6608098 h 6857999"/>
              <a:gd name="connsiteX13" fmla="*/ 8523434 w 10775158"/>
              <a:gd name="connsiteY13" fmla="*/ 6857999 h 6857999"/>
              <a:gd name="connsiteX14" fmla="*/ 8472614 w 10775158"/>
              <a:gd name="connsiteY14" fmla="*/ 6857999 h 6857999"/>
              <a:gd name="connsiteX15" fmla="*/ 1571503 w 10775158"/>
              <a:gd name="connsiteY15" fmla="*/ 6857999 h 6857999"/>
              <a:gd name="connsiteX16" fmla="*/ 2382 w 10775158"/>
              <a:gd name="connsiteY16" fmla="*/ 6857999 h 6857999"/>
              <a:gd name="connsiteX17" fmla="*/ 2382 w 10775158"/>
              <a:gd name="connsiteY17" fmla="*/ 6857998 h 6857999"/>
              <a:gd name="connsiteX18" fmla="*/ 2651 w 10775158"/>
              <a:gd name="connsiteY18" fmla="*/ 6857998 h 6857999"/>
              <a:gd name="connsiteX19" fmla="*/ 2651 w 10775158"/>
              <a:gd name="connsiteY19" fmla="*/ 6850060 h 6857999"/>
              <a:gd name="connsiteX20" fmla="*/ 0 w 10775158"/>
              <a:gd name="connsiteY20" fmla="*/ 6850060 h 6857999"/>
              <a:gd name="connsiteX21" fmla="*/ 0 w 10775158"/>
              <a:gd name="connsiteY21" fmla="*/ 4568824 h 6857999"/>
              <a:gd name="connsiteX22" fmla="*/ 6857355 w 10775158"/>
              <a:gd name="connsiteY22" fmla="*/ 4568824 h 6857999"/>
              <a:gd name="connsiteX23" fmla="*/ 6857355 w 10775158"/>
              <a:gd name="connsiteY23" fmla="*/ 2288380 h 6857999"/>
              <a:gd name="connsiteX24" fmla="*/ 6856810 w 10775158"/>
              <a:gd name="connsiteY24" fmla="*/ 2288380 h 6857999"/>
              <a:gd name="connsiteX25" fmla="*/ 6856810 w 10775158"/>
              <a:gd name="connsiteY25" fmla="*/ 2283615 h 6857999"/>
              <a:gd name="connsiteX26" fmla="*/ 6023372 w 10775158"/>
              <a:gd name="connsiteY26" fmla="*/ 2283615 h 6857999"/>
              <a:gd name="connsiteX27" fmla="*/ 6023372 w 10775158"/>
              <a:gd name="connsiteY27" fmla="*/ 2283765 h 6857999"/>
              <a:gd name="connsiteX28" fmla="*/ 1571503 w 10775158"/>
              <a:gd name="connsiteY28" fmla="*/ 2283765 h 6857999"/>
              <a:gd name="connsiteX29" fmla="*/ 2651 w 10775158"/>
              <a:gd name="connsiteY29" fmla="*/ 22837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75158" h="6857999">
                <a:moveTo>
                  <a:pt x="8942668" y="521639"/>
                </a:moveTo>
                <a:lnTo>
                  <a:pt x="8942668" y="1419656"/>
                </a:lnTo>
                <a:lnTo>
                  <a:pt x="10120720" y="1419656"/>
                </a:lnTo>
                <a:lnTo>
                  <a:pt x="10120720" y="521639"/>
                </a:lnTo>
                <a:close/>
                <a:moveTo>
                  <a:pt x="2651" y="0"/>
                </a:moveTo>
                <a:lnTo>
                  <a:pt x="1571503" y="0"/>
                </a:lnTo>
                <a:lnTo>
                  <a:pt x="8472614" y="0"/>
                </a:lnTo>
                <a:lnTo>
                  <a:pt x="10775158" y="0"/>
                </a:lnTo>
                <a:lnTo>
                  <a:pt x="10775158" y="6857999"/>
                </a:lnTo>
                <a:lnTo>
                  <a:pt x="10330413" y="6857999"/>
                </a:lnTo>
                <a:lnTo>
                  <a:pt x="10330413" y="6167111"/>
                </a:lnTo>
                <a:lnTo>
                  <a:pt x="8271551" y="6167111"/>
                </a:lnTo>
                <a:lnTo>
                  <a:pt x="8271551" y="6608098"/>
                </a:lnTo>
                <a:lnTo>
                  <a:pt x="8523434" y="6857999"/>
                </a:lnTo>
                <a:lnTo>
                  <a:pt x="8472614" y="6857999"/>
                </a:lnTo>
                <a:lnTo>
                  <a:pt x="1571503" y="6857999"/>
                </a:lnTo>
                <a:lnTo>
                  <a:pt x="2382" y="6857999"/>
                </a:lnTo>
                <a:lnTo>
                  <a:pt x="2382" y="6857998"/>
                </a:lnTo>
                <a:lnTo>
                  <a:pt x="2651" y="6857998"/>
                </a:lnTo>
                <a:lnTo>
                  <a:pt x="2651" y="6850060"/>
                </a:lnTo>
                <a:lnTo>
                  <a:pt x="0" y="6850060"/>
                </a:lnTo>
                <a:lnTo>
                  <a:pt x="0" y="4568824"/>
                </a:lnTo>
                <a:lnTo>
                  <a:pt x="6857355" y="4568824"/>
                </a:lnTo>
                <a:lnTo>
                  <a:pt x="6857355" y="2288380"/>
                </a:lnTo>
                <a:lnTo>
                  <a:pt x="6856810" y="2288380"/>
                </a:lnTo>
                <a:lnTo>
                  <a:pt x="6856810" y="2283615"/>
                </a:lnTo>
                <a:lnTo>
                  <a:pt x="6023372" y="2283615"/>
                </a:lnTo>
                <a:lnTo>
                  <a:pt x="6023372" y="2283765"/>
                </a:lnTo>
                <a:lnTo>
                  <a:pt x="1571503" y="2283765"/>
                </a:lnTo>
                <a:lnTo>
                  <a:pt x="2651" y="2283765"/>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grpSp>
        <p:nvGrpSpPr>
          <p:cNvPr id="28" name="Group 27">
            <a:extLst>
              <a:ext uri="{FF2B5EF4-FFF2-40B4-BE49-F238E27FC236}">
                <a16:creationId xmlns:a16="http://schemas.microsoft.com/office/drawing/2014/main" id="{D796FC22-C446-49FA-91C0-6EF529EAE808}"/>
              </a:ext>
            </a:extLst>
          </p:cNvPr>
          <p:cNvGrpSpPr/>
          <p:nvPr userDrawn="1"/>
        </p:nvGrpSpPr>
        <p:grpSpPr>
          <a:xfrm>
            <a:off x="8496268" y="13596204"/>
            <a:ext cx="1807132" cy="1982472"/>
            <a:chOff x="9688394" y="6167113"/>
            <a:chExt cx="2060694" cy="899231"/>
          </a:xfrm>
        </p:grpSpPr>
        <p:pic>
          <p:nvPicPr>
            <p:cNvPr id="41" name="Graphic 40">
              <a:extLst>
                <a:ext uri="{FF2B5EF4-FFF2-40B4-BE49-F238E27FC236}">
                  <a16:creationId xmlns:a16="http://schemas.microsoft.com/office/drawing/2014/main" id="{DA1FD8A2-776A-425C-B736-6841850E7E08}"/>
                </a:ext>
              </a:extLst>
            </p:cNvPr>
            <p:cNvPicPr>
              <a:picLocks noChangeAspect="1"/>
            </p:cNvPicPr>
            <p:nvPr userDrawn="1"/>
          </p:nvPicPr>
          <p:blipFill>
            <a:blip r:embed="rId2">
              <a:extLst>
                <a:ext uri="{96DAC541-7B7A-43D3-8B79-37D633B846F1}">
                  <asvg:svgBlip xmlns:asvg="http://schemas.microsoft.com/office/drawing/2016/SVG/main" r:embed="rId3"/>
                </a:ext>
              </a:extLst>
            </a:blip>
            <a:srcRect b="43734"/>
            <a:stretch>
              <a:fillRect/>
            </a:stretch>
          </p:blipFill>
          <p:spPr>
            <a:xfrm>
              <a:off x="9688394" y="6167113"/>
              <a:ext cx="2060694" cy="899231"/>
            </a:xfrm>
            <a:custGeom>
              <a:avLst/>
              <a:gdLst>
                <a:gd name="connsiteX0" fmla="*/ 0 w 2060694"/>
                <a:gd name="connsiteY0" fmla="*/ 0 h 899231"/>
                <a:gd name="connsiteX1" fmla="*/ 2060694 w 2060694"/>
                <a:gd name="connsiteY1" fmla="*/ 0 h 899231"/>
                <a:gd name="connsiteX2" fmla="*/ 2060694 w 2060694"/>
                <a:gd name="connsiteY2" fmla="*/ 691516 h 899231"/>
                <a:gd name="connsiteX3" fmla="*/ 24881 w 2060694"/>
                <a:gd name="connsiteY3" fmla="*/ 691516 h 899231"/>
                <a:gd name="connsiteX4" fmla="*/ 24881 w 2060694"/>
                <a:gd name="connsiteY4" fmla="*/ 899231 h 899231"/>
                <a:gd name="connsiteX5" fmla="*/ 0 w 2060694"/>
                <a:gd name="connsiteY5" fmla="*/ 899231 h 89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94" h="899231">
                  <a:moveTo>
                    <a:pt x="0" y="0"/>
                  </a:moveTo>
                  <a:lnTo>
                    <a:pt x="2060694" y="0"/>
                  </a:lnTo>
                  <a:lnTo>
                    <a:pt x="2060694" y="691516"/>
                  </a:lnTo>
                  <a:lnTo>
                    <a:pt x="24881" y="691516"/>
                  </a:lnTo>
                  <a:lnTo>
                    <a:pt x="24881" y="899231"/>
                  </a:lnTo>
                  <a:lnTo>
                    <a:pt x="0" y="899231"/>
                  </a:lnTo>
                  <a:close/>
                </a:path>
              </a:pathLst>
            </a:custGeom>
          </p:spPr>
        </p:pic>
        <p:sp>
          <p:nvSpPr>
            <p:cNvPr id="16" name="TextBox 15">
              <a:extLst>
                <a:ext uri="{FF2B5EF4-FFF2-40B4-BE49-F238E27FC236}">
                  <a16:creationId xmlns:a16="http://schemas.microsoft.com/office/drawing/2014/main" id="{D3D0FE69-E164-4759-8E61-366F1602BD04}"/>
                </a:ext>
              </a:extLst>
            </p:cNvPr>
            <p:cNvSpPr txBox="1"/>
            <p:nvPr userDrawn="1"/>
          </p:nvSpPr>
          <p:spPr>
            <a:xfrm>
              <a:off x="10348884" y="6257448"/>
              <a:ext cx="1362169" cy="87893"/>
            </a:xfrm>
            <a:prstGeom prst="rect">
              <a:avLst/>
            </a:prstGeom>
            <a:noFill/>
          </p:spPr>
          <p:txBody>
            <a:bodyPr wrap="none" rtlCol="0">
              <a:spAutoFit/>
            </a:bodyPr>
            <a:lstStyle/>
            <a:p>
              <a:pPr algn="r"/>
              <a:r>
                <a:rPr lang="en-GB" sz="659" b="1" i="0" dirty="0">
                  <a:solidFill>
                    <a:schemeClr val="bg1"/>
                  </a:solidFill>
                  <a:latin typeface="Arial" panose="020B0604020202020204" pitchFamily="34" charset="0"/>
                  <a:cs typeface="Arial" panose="020B0604020202020204" pitchFamily="34" charset="0"/>
                </a:rPr>
                <a:t>Improving people’s lives.</a:t>
              </a:r>
            </a:p>
          </p:txBody>
        </p:sp>
      </p:grpSp>
      <p:sp>
        <p:nvSpPr>
          <p:cNvPr id="2" name="Title 1">
            <a:extLst>
              <a:ext uri="{FF2B5EF4-FFF2-40B4-BE49-F238E27FC236}">
                <a16:creationId xmlns:a16="http://schemas.microsoft.com/office/drawing/2014/main" id="{9C4D0FAB-4734-42CD-9661-871A5BD52A29}"/>
              </a:ext>
            </a:extLst>
          </p:cNvPr>
          <p:cNvSpPr>
            <a:spLocks noGrp="1"/>
          </p:cNvSpPr>
          <p:nvPr userDrawn="1">
            <p:ph type="ctrTitle"/>
          </p:nvPr>
        </p:nvSpPr>
        <p:spPr>
          <a:xfrm>
            <a:off x="2200174" y="5783125"/>
            <a:ext cx="4682682" cy="2144380"/>
          </a:xfrm>
        </p:spPr>
        <p:txBody>
          <a:bodyPr anchor="ctr" anchorCtr="0">
            <a:normAutofit/>
          </a:bodyPr>
          <a:lstStyle>
            <a:lvl1pPr algn="l">
              <a:defRPr sz="1538"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4792B18B-4DA9-421A-9AEE-50AB34A9BF68}"/>
              </a:ext>
            </a:extLst>
          </p:cNvPr>
          <p:cNvSpPr>
            <a:spLocks noGrp="1"/>
          </p:cNvSpPr>
          <p:nvPr userDrawn="1">
            <p:ph type="subTitle" idx="1"/>
          </p:nvPr>
        </p:nvSpPr>
        <p:spPr>
          <a:xfrm>
            <a:off x="2200174" y="7976914"/>
            <a:ext cx="4682682" cy="1551466"/>
          </a:xfrm>
        </p:spPr>
        <p:txBody>
          <a:bodyPr>
            <a:normAutofit/>
          </a:bodyPr>
          <a:lstStyle>
            <a:lvl1pPr marL="0" indent="0" algn="l">
              <a:buNone/>
              <a:defRPr sz="879" b="0">
                <a:solidFill>
                  <a:schemeClr val="tx2"/>
                </a:solidFill>
              </a:defRPr>
            </a:lvl1pPr>
            <a:lvl2pPr marL="251186" indent="0" algn="ctr">
              <a:buNone/>
              <a:defRPr sz="1099"/>
            </a:lvl2pPr>
            <a:lvl3pPr marL="502372" indent="0" algn="ctr">
              <a:buNone/>
              <a:defRPr sz="989"/>
            </a:lvl3pPr>
            <a:lvl4pPr marL="753558" indent="0" algn="ctr">
              <a:buNone/>
              <a:defRPr sz="879"/>
            </a:lvl4pPr>
            <a:lvl5pPr marL="1004744" indent="0" algn="ctr">
              <a:buNone/>
              <a:defRPr sz="879"/>
            </a:lvl5pPr>
            <a:lvl6pPr marL="1255930" indent="0" algn="ctr">
              <a:buNone/>
              <a:defRPr sz="879"/>
            </a:lvl6pPr>
            <a:lvl7pPr marL="1507115" indent="0" algn="ctr">
              <a:buNone/>
              <a:defRPr sz="879"/>
            </a:lvl7pPr>
            <a:lvl8pPr marL="1758302" indent="0" algn="ctr">
              <a:buNone/>
              <a:defRPr sz="879"/>
            </a:lvl8pPr>
            <a:lvl9pPr marL="2009488" indent="0" algn="ctr">
              <a:buNone/>
              <a:defRPr sz="879"/>
            </a:lvl9pPr>
          </a:lstStyle>
          <a:p>
            <a:r>
              <a:rPr lang="en-US"/>
              <a:t>Click to edit Master subtitle style</a:t>
            </a:r>
            <a:endParaRPr lang="en-GB" dirty="0"/>
          </a:p>
        </p:txBody>
      </p:sp>
      <p:sp>
        <p:nvSpPr>
          <p:cNvPr id="10" name="Freeform: Shape 9">
            <a:extLst>
              <a:ext uri="{FF2B5EF4-FFF2-40B4-BE49-F238E27FC236}">
                <a16:creationId xmlns:a16="http://schemas.microsoft.com/office/drawing/2014/main" id="{B7DE60A5-B714-44F5-B330-D1273B4BC754}"/>
              </a:ext>
            </a:extLst>
          </p:cNvPr>
          <p:cNvSpPr/>
          <p:nvPr userDrawn="1"/>
        </p:nvSpPr>
        <p:spPr>
          <a:xfrm rot="8100000" flipV="1">
            <a:off x="629118" y="8272246"/>
            <a:ext cx="2646088" cy="10777302"/>
          </a:xfrm>
          <a:custGeom>
            <a:avLst/>
            <a:gdLst>
              <a:gd name="connsiteX0" fmla="*/ 2289512 w 3017366"/>
              <a:gd name="connsiteY0" fmla="*/ 2598973 h 4888486"/>
              <a:gd name="connsiteX1" fmla="*/ 0 w 3017366"/>
              <a:gd name="connsiteY1" fmla="*/ 4888485 h 4888486"/>
              <a:gd name="connsiteX2" fmla="*/ 0 w 3017366"/>
              <a:gd name="connsiteY2" fmla="*/ 4888486 h 4888486"/>
              <a:gd name="connsiteX3" fmla="*/ 2289512 w 3017366"/>
              <a:gd name="connsiteY3" fmla="*/ 2598975 h 4888486"/>
              <a:gd name="connsiteX4" fmla="*/ 0 w 3017366"/>
              <a:gd name="connsiteY4" fmla="*/ 0 h 4888486"/>
              <a:gd name="connsiteX5" fmla="*/ 0 w 3017366"/>
              <a:gd name="connsiteY5" fmla="*/ 1655595 h 4888486"/>
              <a:gd name="connsiteX6" fmla="*/ 931667 w 3017366"/>
              <a:gd name="connsiteY6" fmla="*/ 723928 h 4888486"/>
              <a:gd name="connsiteX7" fmla="*/ 2289512 w 3017366"/>
              <a:gd name="connsiteY7" fmla="*/ 2081773 h 4888486"/>
              <a:gd name="connsiteX8" fmla="*/ 2289512 w 3017366"/>
              <a:gd name="connsiteY8" fmla="*/ 804783 h 4888486"/>
              <a:gd name="connsiteX9" fmla="*/ 3017366 w 3017366"/>
              <a:gd name="connsiteY9" fmla="*/ 804783 h 4888486"/>
              <a:gd name="connsiteX10" fmla="*/ 2212583 w 3017366"/>
              <a:gd name="connsiteY10" fmla="*/ 0 h 488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366" h="4888486">
                <a:moveTo>
                  <a:pt x="2289512" y="2598973"/>
                </a:moveTo>
                <a:lnTo>
                  <a:pt x="0" y="4888485"/>
                </a:lnTo>
                <a:lnTo>
                  <a:pt x="0" y="4888486"/>
                </a:lnTo>
                <a:lnTo>
                  <a:pt x="2289512" y="2598975"/>
                </a:lnTo>
                <a:close/>
                <a:moveTo>
                  <a:pt x="0" y="0"/>
                </a:moveTo>
                <a:lnTo>
                  <a:pt x="0" y="1655595"/>
                </a:lnTo>
                <a:lnTo>
                  <a:pt x="931667" y="723928"/>
                </a:lnTo>
                <a:lnTo>
                  <a:pt x="2289512" y="2081773"/>
                </a:lnTo>
                <a:lnTo>
                  <a:pt x="2289512" y="804783"/>
                </a:lnTo>
                <a:lnTo>
                  <a:pt x="3017366" y="804783"/>
                </a:lnTo>
                <a:lnTo>
                  <a:pt x="2212583" y="0"/>
                </a:lnTo>
                <a:close/>
              </a:path>
            </a:pathLst>
          </a:custGeom>
          <a:solidFill>
            <a:srgbClr val="9D1788"/>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7B18BF2-F47C-4B44-A849-23D9FDA39A53}"/>
              </a:ext>
            </a:extLst>
          </p:cNvPr>
          <p:cNvSpPr/>
          <p:nvPr userDrawn="1"/>
        </p:nvSpPr>
        <p:spPr>
          <a:xfrm rot="8100000" flipV="1">
            <a:off x="-502234" y="26120"/>
            <a:ext cx="4864462" cy="5034856"/>
          </a:xfrm>
          <a:custGeom>
            <a:avLst/>
            <a:gdLst>
              <a:gd name="connsiteX0" fmla="*/ 2734236 w 5547002"/>
              <a:gd name="connsiteY0" fmla="*/ 0 h 2283765"/>
              <a:gd name="connsiteX1" fmla="*/ 4123009 w 5547002"/>
              <a:gd name="connsiteY1" fmla="*/ 1388774 h 2283765"/>
              <a:gd name="connsiteX2" fmla="*/ 3228018 w 5547002"/>
              <a:gd name="connsiteY2" fmla="*/ 2283765 h 2283765"/>
              <a:gd name="connsiteX3" fmla="*/ 4812545 w 5547002"/>
              <a:gd name="connsiteY3" fmla="*/ 2283765 h 2283765"/>
              <a:gd name="connsiteX4" fmla="*/ 4812545 w 5547002"/>
              <a:gd name="connsiteY4" fmla="*/ 802986 h 2283765"/>
              <a:gd name="connsiteX5" fmla="*/ 5547002 w 5547002"/>
              <a:gd name="connsiteY5" fmla="*/ 802986 h 2283765"/>
              <a:gd name="connsiteX6" fmla="*/ 4744016 w 5547002"/>
              <a:gd name="connsiteY6" fmla="*/ 0 h 2283765"/>
              <a:gd name="connsiteX7" fmla="*/ 2283765 w 5547002"/>
              <a:gd name="connsiteY7" fmla="*/ 0 h 2283765"/>
              <a:gd name="connsiteX8" fmla="*/ 0 w 5547002"/>
              <a:gd name="connsiteY8" fmla="*/ 2283765 h 2283765"/>
              <a:gd name="connsiteX9" fmla="*/ 1 w 5547002"/>
              <a:gd name="connsiteY9" fmla="*/ 2283765 h 2283765"/>
              <a:gd name="connsiteX10" fmla="*/ 2283766 w 5547002"/>
              <a:gd name="connsiteY10" fmla="*/ 0 h 22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7002" h="2283765">
                <a:moveTo>
                  <a:pt x="2734236" y="0"/>
                </a:moveTo>
                <a:lnTo>
                  <a:pt x="4123009" y="1388774"/>
                </a:lnTo>
                <a:lnTo>
                  <a:pt x="3228018" y="2283765"/>
                </a:lnTo>
                <a:lnTo>
                  <a:pt x="4812545" y="2283765"/>
                </a:lnTo>
                <a:lnTo>
                  <a:pt x="4812545" y="802986"/>
                </a:lnTo>
                <a:lnTo>
                  <a:pt x="5547002" y="802986"/>
                </a:lnTo>
                <a:lnTo>
                  <a:pt x="4744016" y="0"/>
                </a:lnTo>
                <a:close/>
                <a:moveTo>
                  <a:pt x="2283765" y="0"/>
                </a:moveTo>
                <a:lnTo>
                  <a:pt x="0" y="2283765"/>
                </a:lnTo>
                <a:lnTo>
                  <a:pt x="1" y="2283765"/>
                </a:lnTo>
                <a:lnTo>
                  <a:pt x="2283766" y="0"/>
                </a:lnTo>
                <a:close/>
              </a:path>
            </a:pathLst>
          </a:custGeom>
          <a:solidFill>
            <a:schemeClr val="accent1"/>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1B8B153-2B50-4041-B377-702B180B5EDE}"/>
              </a:ext>
            </a:extLst>
          </p:cNvPr>
          <p:cNvSpPr/>
          <p:nvPr userDrawn="1"/>
        </p:nvSpPr>
        <p:spPr>
          <a:xfrm>
            <a:off x="9084806" y="1150029"/>
            <a:ext cx="1033096" cy="197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0" name="Graphic 29">
            <a:extLst>
              <a:ext uri="{FF2B5EF4-FFF2-40B4-BE49-F238E27FC236}">
                <a16:creationId xmlns:a16="http://schemas.microsoft.com/office/drawing/2014/main" id="{F6D349CE-9679-4B87-9B18-EAF7593C6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16383" y="1226676"/>
            <a:ext cx="970032" cy="1826500"/>
          </a:xfrm>
          <a:prstGeom prst="rect">
            <a:avLst/>
          </a:prstGeom>
        </p:spPr>
      </p:pic>
    </p:spTree>
    <p:extLst>
      <p:ext uri="{BB962C8B-B14F-4D97-AF65-F5344CB8AC3E}">
        <p14:creationId xmlns:p14="http://schemas.microsoft.com/office/powerpoint/2010/main" val="308016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762" userDrawn="1">
          <p15:clr>
            <a:srgbClr val="FBAE40"/>
          </p15:clr>
        </p15:guide>
        <p15:guide id="2" orient="horz" pos="190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C4CC2-CD7D-41D5-AF37-909A67D6F2A1}"/>
              </a:ext>
            </a:extLst>
          </p:cNvPr>
          <p:cNvSpPr>
            <a:spLocks noGrp="1"/>
          </p:cNvSpPr>
          <p:nvPr>
            <p:ph sz="half" idx="1"/>
          </p:nvPr>
        </p:nvSpPr>
        <p:spPr>
          <a:xfrm>
            <a:off x="601414" y="4024827"/>
            <a:ext cx="4532088"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48186DC7-2999-4864-B081-A84867CCEF2B}"/>
              </a:ext>
            </a:extLst>
          </p:cNvPr>
          <p:cNvSpPr>
            <a:spLocks noGrp="1"/>
          </p:cNvSpPr>
          <p:nvPr>
            <p:ph type="ftr" sz="quarter" idx="10"/>
          </p:nvPr>
        </p:nvSpPr>
        <p:spPr/>
        <p:txBody>
          <a:bodyPr/>
          <a:lstStyle/>
          <a:p>
            <a:r>
              <a:rPr lang="en-GB"/>
              <a:t>Presentation Title Goes Here</a:t>
            </a:r>
            <a:endParaRPr lang="en-GB" dirty="0"/>
          </a:p>
        </p:txBody>
      </p:sp>
      <p:sp>
        <p:nvSpPr>
          <p:cNvPr id="9" name="Slide Number Placeholder 8">
            <a:extLst>
              <a:ext uri="{FF2B5EF4-FFF2-40B4-BE49-F238E27FC236}">
                <a16:creationId xmlns:a16="http://schemas.microsoft.com/office/drawing/2014/main" id="{6E76C99B-78BA-49D6-A05F-4244F3A00157}"/>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5" name="Title 4">
            <a:extLst>
              <a:ext uri="{FF2B5EF4-FFF2-40B4-BE49-F238E27FC236}">
                <a16:creationId xmlns:a16="http://schemas.microsoft.com/office/drawing/2014/main" id="{7A81CA94-638E-46B3-A9A4-270995573F00}"/>
              </a:ext>
            </a:extLst>
          </p:cNvPr>
          <p:cNvSpPr>
            <a:spLocks noGrp="1"/>
          </p:cNvSpPr>
          <p:nvPr>
            <p:ph type="title"/>
          </p:nvPr>
        </p:nvSpPr>
        <p:spPr/>
        <p:txBody>
          <a:bodyPr/>
          <a:lstStyle/>
          <a:p>
            <a:r>
              <a:rPr lang="en-US"/>
              <a:t>Click to edit Master title style</a:t>
            </a:r>
            <a:endParaRPr lang="en-GB"/>
          </a:p>
        </p:txBody>
      </p:sp>
      <p:sp>
        <p:nvSpPr>
          <p:cNvPr id="6" name="Picture Placeholder 5">
            <a:extLst>
              <a:ext uri="{FF2B5EF4-FFF2-40B4-BE49-F238E27FC236}">
                <a16:creationId xmlns:a16="http://schemas.microsoft.com/office/drawing/2014/main" id="{B79533D5-4217-46E7-BECA-FAB93DC895D5}"/>
              </a:ext>
            </a:extLst>
          </p:cNvPr>
          <p:cNvSpPr>
            <a:spLocks noGrp="1"/>
          </p:cNvSpPr>
          <p:nvPr>
            <p:ph type="pic" sz="quarter" idx="12"/>
          </p:nvPr>
        </p:nvSpPr>
        <p:spPr>
          <a:xfrm>
            <a:off x="5550557" y="4024827"/>
            <a:ext cx="4531491" cy="9593089"/>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7" name="Text Placeholder 7">
            <a:extLst>
              <a:ext uri="{FF2B5EF4-FFF2-40B4-BE49-F238E27FC236}">
                <a16:creationId xmlns:a16="http://schemas.microsoft.com/office/drawing/2014/main" id="{582CE3C8-06F6-4EB8-8E78-0D4CFCC899DC}"/>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310015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Imag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C4CC2-CD7D-41D5-AF37-909A67D6F2A1}"/>
              </a:ext>
            </a:extLst>
          </p:cNvPr>
          <p:cNvSpPr>
            <a:spLocks noGrp="1"/>
          </p:cNvSpPr>
          <p:nvPr>
            <p:ph sz="half" idx="1"/>
          </p:nvPr>
        </p:nvSpPr>
        <p:spPr>
          <a:xfrm>
            <a:off x="601414" y="4024827"/>
            <a:ext cx="4532088"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48186DC7-2999-4864-B081-A84867CCEF2B}"/>
              </a:ext>
            </a:extLst>
          </p:cNvPr>
          <p:cNvSpPr>
            <a:spLocks noGrp="1"/>
          </p:cNvSpPr>
          <p:nvPr>
            <p:ph type="ftr" sz="quarter" idx="10"/>
          </p:nvPr>
        </p:nvSpPr>
        <p:spPr/>
        <p:txBody>
          <a:bodyPr/>
          <a:lstStyle/>
          <a:p>
            <a:r>
              <a:rPr lang="en-GB"/>
              <a:t>Presentation Title Goes Here</a:t>
            </a:r>
            <a:endParaRPr lang="en-GB" dirty="0"/>
          </a:p>
        </p:txBody>
      </p:sp>
      <p:sp>
        <p:nvSpPr>
          <p:cNvPr id="9" name="Slide Number Placeholder 8">
            <a:extLst>
              <a:ext uri="{FF2B5EF4-FFF2-40B4-BE49-F238E27FC236}">
                <a16:creationId xmlns:a16="http://schemas.microsoft.com/office/drawing/2014/main" id="{6E76C99B-78BA-49D6-A05F-4244F3A00157}"/>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5" name="Title 4">
            <a:extLst>
              <a:ext uri="{FF2B5EF4-FFF2-40B4-BE49-F238E27FC236}">
                <a16:creationId xmlns:a16="http://schemas.microsoft.com/office/drawing/2014/main" id="{7A81CA94-638E-46B3-A9A4-270995573F00}"/>
              </a:ext>
            </a:extLst>
          </p:cNvPr>
          <p:cNvSpPr>
            <a:spLocks noGrp="1"/>
          </p:cNvSpPr>
          <p:nvPr>
            <p:ph type="title"/>
          </p:nvPr>
        </p:nvSpPr>
        <p:spPr>
          <a:xfrm>
            <a:off x="601415" y="1234426"/>
            <a:ext cx="4532088" cy="2492918"/>
          </a:xfrm>
        </p:spPr>
        <p:txBody>
          <a:bodyPr/>
          <a:lstStyle/>
          <a:p>
            <a:r>
              <a:rPr lang="en-US"/>
              <a:t>Click to edit Master title style</a:t>
            </a:r>
            <a:endParaRPr lang="en-GB" dirty="0"/>
          </a:p>
        </p:txBody>
      </p:sp>
      <p:sp>
        <p:nvSpPr>
          <p:cNvPr id="10" name="Picture Placeholder 9">
            <a:extLst>
              <a:ext uri="{FF2B5EF4-FFF2-40B4-BE49-F238E27FC236}">
                <a16:creationId xmlns:a16="http://schemas.microsoft.com/office/drawing/2014/main" id="{254099B2-AC44-4A87-B5A1-54C9830C33A2}"/>
              </a:ext>
            </a:extLst>
          </p:cNvPr>
          <p:cNvSpPr>
            <a:spLocks noGrp="1"/>
          </p:cNvSpPr>
          <p:nvPr>
            <p:ph type="pic" sz="quarter" idx="12"/>
          </p:nvPr>
        </p:nvSpPr>
        <p:spPr>
          <a:xfrm>
            <a:off x="5550558" y="0"/>
            <a:ext cx="5141258" cy="15119350"/>
          </a:xfrm>
          <a:custGeom>
            <a:avLst/>
            <a:gdLst>
              <a:gd name="connsiteX0" fmla="*/ 5862636 w 5862636"/>
              <a:gd name="connsiteY0" fmla="*/ 1902963 h 6858000"/>
              <a:gd name="connsiteX1" fmla="*/ 5862636 w 5862636"/>
              <a:gd name="connsiteY1" fmla="*/ 5101642 h 6858000"/>
              <a:gd name="connsiteX2" fmla="*/ 4263296 w 5862636"/>
              <a:gd name="connsiteY2" fmla="*/ 3502303 h 6858000"/>
              <a:gd name="connsiteX3" fmla="*/ 4303011 w 5862636"/>
              <a:gd name="connsiteY3" fmla="*/ 542925 h 6858000"/>
              <a:gd name="connsiteX4" fmla="*/ 4303011 w 5862636"/>
              <a:gd name="connsiteY4" fmla="*/ 1210804 h 6858000"/>
              <a:gd name="connsiteX5" fmla="*/ 5185170 w 5862636"/>
              <a:gd name="connsiteY5" fmla="*/ 1210804 h 6858000"/>
              <a:gd name="connsiteX6" fmla="*/ 5185170 w 5862636"/>
              <a:gd name="connsiteY6" fmla="*/ 542925 h 6858000"/>
              <a:gd name="connsiteX7" fmla="*/ 4509465 w 5862636"/>
              <a:gd name="connsiteY7" fmla="*/ 0 h 6858000"/>
              <a:gd name="connsiteX8" fmla="*/ 5862636 w 5862636"/>
              <a:gd name="connsiteY8" fmla="*/ 0 h 6858000"/>
              <a:gd name="connsiteX9" fmla="*/ 5862636 w 5862636"/>
              <a:gd name="connsiteY9" fmla="*/ 1882599 h 6858000"/>
              <a:gd name="connsiteX10" fmla="*/ 4253114 w 5862636"/>
              <a:gd name="connsiteY10" fmla="*/ 3492120 h 6858000"/>
              <a:gd name="connsiteX11" fmla="*/ 4242932 w 5862636"/>
              <a:gd name="connsiteY11" fmla="*/ 3502303 h 6858000"/>
              <a:gd name="connsiteX12" fmla="*/ 4253114 w 5862636"/>
              <a:gd name="connsiteY12" fmla="*/ 3512485 h 6858000"/>
              <a:gd name="connsiteX13" fmla="*/ 5862636 w 5862636"/>
              <a:gd name="connsiteY13" fmla="*/ 5122007 h 6858000"/>
              <a:gd name="connsiteX14" fmla="*/ 5862636 w 5862636"/>
              <a:gd name="connsiteY14" fmla="*/ 6858000 h 6858000"/>
              <a:gd name="connsiteX15" fmla="*/ 4337458 w 5862636"/>
              <a:gd name="connsiteY15" fmla="*/ 6858000 h 6858000"/>
              <a:gd name="connsiteX16" fmla="*/ 994461 w 5862636"/>
              <a:gd name="connsiteY16" fmla="*/ 3515003 h 6858000"/>
              <a:gd name="connsiteX17" fmla="*/ 4395361 w 5862636"/>
              <a:gd name="connsiteY17" fmla="*/ 114102 h 6858000"/>
              <a:gd name="connsiteX18" fmla="*/ 4395362 w 5862636"/>
              <a:gd name="connsiteY18" fmla="*/ 114103 h 6858000"/>
              <a:gd name="connsiteX19" fmla="*/ 0 w 5862636"/>
              <a:gd name="connsiteY19" fmla="*/ 0 h 6858000"/>
              <a:gd name="connsiteX20" fmla="*/ 4489099 w 5862636"/>
              <a:gd name="connsiteY20" fmla="*/ 0 h 6858000"/>
              <a:gd name="connsiteX21" fmla="*/ 4385179 w 5862636"/>
              <a:gd name="connsiteY21" fmla="*/ 103921 h 6858000"/>
              <a:gd name="connsiteX22" fmla="*/ 4385179 w 5862636"/>
              <a:gd name="connsiteY22" fmla="*/ 103920 h 6858000"/>
              <a:gd name="connsiteX23" fmla="*/ 984278 w 5862636"/>
              <a:gd name="connsiteY23" fmla="*/ 3504821 h 6858000"/>
              <a:gd name="connsiteX24" fmla="*/ 974096 w 5862636"/>
              <a:gd name="connsiteY24" fmla="*/ 3515003 h 6858000"/>
              <a:gd name="connsiteX25" fmla="*/ 984278 w 5862636"/>
              <a:gd name="connsiteY25" fmla="*/ 3525185 h 6858000"/>
              <a:gd name="connsiteX26" fmla="*/ 4317092 w 5862636"/>
              <a:gd name="connsiteY26" fmla="*/ 6858000 h 6858000"/>
              <a:gd name="connsiteX27" fmla="*/ 0 w 5862636"/>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62636" h="6858000">
                <a:moveTo>
                  <a:pt x="5862636" y="1902963"/>
                </a:moveTo>
                <a:lnTo>
                  <a:pt x="5862636" y="5101642"/>
                </a:lnTo>
                <a:lnTo>
                  <a:pt x="4263296" y="3502303"/>
                </a:lnTo>
                <a:close/>
                <a:moveTo>
                  <a:pt x="4303011" y="542925"/>
                </a:moveTo>
                <a:lnTo>
                  <a:pt x="4303011" y="1210804"/>
                </a:lnTo>
                <a:lnTo>
                  <a:pt x="5185170" y="1210804"/>
                </a:lnTo>
                <a:lnTo>
                  <a:pt x="5185170" y="542925"/>
                </a:lnTo>
                <a:close/>
                <a:moveTo>
                  <a:pt x="4509465" y="0"/>
                </a:moveTo>
                <a:lnTo>
                  <a:pt x="5862636" y="0"/>
                </a:lnTo>
                <a:lnTo>
                  <a:pt x="5862636" y="1882599"/>
                </a:lnTo>
                <a:lnTo>
                  <a:pt x="4253114" y="3492120"/>
                </a:lnTo>
                <a:lnTo>
                  <a:pt x="4242932" y="3502303"/>
                </a:lnTo>
                <a:lnTo>
                  <a:pt x="4253114" y="3512485"/>
                </a:lnTo>
                <a:lnTo>
                  <a:pt x="5862636" y="5122007"/>
                </a:lnTo>
                <a:lnTo>
                  <a:pt x="5862636" y="6858000"/>
                </a:lnTo>
                <a:lnTo>
                  <a:pt x="4337458" y="6858000"/>
                </a:lnTo>
                <a:lnTo>
                  <a:pt x="994461" y="3515003"/>
                </a:lnTo>
                <a:lnTo>
                  <a:pt x="4395361" y="114102"/>
                </a:lnTo>
                <a:lnTo>
                  <a:pt x="4395362" y="114103"/>
                </a:lnTo>
                <a:close/>
                <a:moveTo>
                  <a:pt x="0" y="0"/>
                </a:moveTo>
                <a:lnTo>
                  <a:pt x="4489099" y="0"/>
                </a:lnTo>
                <a:lnTo>
                  <a:pt x="4385179" y="103921"/>
                </a:lnTo>
                <a:lnTo>
                  <a:pt x="4385179" y="103920"/>
                </a:lnTo>
                <a:lnTo>
                  <a:pt x="984278" y="3504821"/>
                </a:lnTo>
                <a:lnTo>
                  <a:pt x="974096" y="3515003"/>
                </a:lnTo>
                <a:lnTo>
                  <a:pt x="984278" y="3525185"/>
                </a:lnTo>
                <a:lnTo>
                  <a:pt x="4317092" y="6858000"/>
                </a:lnTo>
                <a:lnTo>
                  <a:pt x="0" y="6858000"/>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7" name="Text Placeholder 7">
            <a:extLst>
              <a:ext uri="{FF2B5EF4-FFF2-40B4-BE49-F238E27FC236}">
                <a16:creationId xmlns:a16="http://schemas.microsoft.com/office/drawing/2014/main" id="{4006541B-4175-4961-B7B0-B23B308EFC55}"/>
              </a:ext>
            </a:extLst>
          </p:cNvPr>
          <p:cNvSpPr>
            <a:spLocks noGrp="1"/>
          </p:cNvSpPr>
          <p:nvPr>
            <p:ph type="body" sz="quarter" idx="26"/>
          </p:nvPr>
        </p:nvSpPr>
        <p:spPr>
          <a:xfrm>
            <a:off x="609768" y="2107377"/>
            <a:ext cx="4523736"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278636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Image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FAC131F-6DFC-416F-B807-062FF2F0FF79}"/>
              </a:ext>
            </a:extLst>
          </p:cNvPr>
          <p:cNvSpPr>
            <a:spLocks noGrp="1"/>
          </p:cNvSpPr>
          <p:nvPr>
            <p:ph type="pic" sz="quarter" idx="12"/>
          </p:nvPr>
        </p:nvSpPr>
        <p:spPr>
          <a:xfrm>
            <a:off x="4680455" y="0"/>
            <a:ext cx="6011360" cy="15119350"/>
          </a:xfrm>
          <a:custGeom>
            <a:avLst/>
            <a:gdLst>
              <a:gd name="connsiteX0" fmla="*/ 3485258 w 6854824"/>
              <a:gd name="connsiteY0" fmla="*/ 5203372 h 6858000"/>
              <a:gd name="connsiteX1" fmla="*/ 6506974 w 6854824"/>
              <a:gd name="connsiteY1" fmla="*/ 5203372 h 6858000"/>
              <a:gd name="connsiteX2" fmla="*/ 6854824 w 6854824"/>
              <a:gd name="connsiteY2" fmla="*/ 5203372 h 6858000"/>
              <a:gd name="connsiteX3" fmla="*/ 6854824 w 6854824"/>
              <a:gd name="connsiteY3" fmla="*/ 6858000 h 6858000"/>
              <a:gd name="connsiteX4" fmla="*/ 5139886 w 6854824"/>
              <a:gd name="connsiteY4" fmla="*/ 6858000 h 6858000"/>
              <a:gd name="connsiteX5" fmla="*/ 5396081 w 6854824"/>
              <a:gd name="connsiteY5" fmla="*/ 1210804 h 6858000"/>
              <a:gd name="connsiteX6" fmla="*/ 5733120 w 6854824"/>
              <a:gd name="connsiteY6" fmla="*/ 1210804 h 6858000"/>
              <a:gd name="connsiteX7" fmla="*/ 5421369 w 6854824"/>
              <a:gd name="connsiteY7" fmla="*/ 1522555 h 6858000"/>
              <a:gd name="connsiteX8" fmla="*/ 5396081 w 6854824"/>
              <a:gd name="connsiteY8" fmla="*/ 1522555 h 6858000"/>
              <a:gd name="connsiteX9" fmla="*/ 1682577 w 6854824"/>
              <a:gd name="connsiteY9" fmla="*/ 35536 h 6858000"/>
              <a:gd name="connsiteX10" fmla="*/ 1682577 w 6854824"/>
              <a:gd name="connsiteY10" fmla="*/ 3400691 h 6858000"/>
              <a:gd name="connsiteX11" fmla="*/ 0 w 6854824"/>
              <a:gd name="connsiteY11" fmla="*/ 1718114 h 6858000"/>
              <a:gd name="connsiteX12" fmla="*/ 0 w 6854824"/>
              <a:gd name="connsiteY12" fmla="*/ 1718113 h 6858000"/>
              <a:gd name="connsiteX13" fmla="*/ 5396081 w 6854824"/>
              <a:gd name="connsiteY13" fmla="*/ 0 h 6858000"/>
              <a:gd name="connsiteX14" fmla="*/ 6854824 w 6854824"/>
              <a:gd name="connsiteY14" fmla="*/ 0 h 6858000"/>
              <a:gd name="connsiteX15" fmla="*/ 6854824 w 6854824"/>
              <a:gd name="connsiteY15" fmla="*/ 89100 h 6858000"/>
              <a:gd name="connsiteX16" fmla="*/ 6177358 w 6854824"/>
              <a:gd name="connsiteY16" fmla="*/ 766566 h 6858000"/>
              <a:gd name="connsiteX17" fmla="*/ 6177358 w 6854824"/>
              <a:gd name="connsiteY17" fmla="*/ 542925 h 6858000"/>
              <a:gd name="connsiteX18" fmla="*/ 5396081 w 6854824"/>
              <a:gd name="connsiteY18" fmla="*/ 542925 h 6858000"/>
              <a:gd name="connsiteX19" fmla="*/ 1718113 w 6854824"/>
              <a:gd name="connsiteY19" fmla="*/ 0 h 6858000"/>
              <a:gd name="connsiteX20" fmla="*/ 5381681 w 6854824"/>
              <a:gd name="connsiteY20" fmla="*/ 0 h 6858000"/>
              <a:gd name="connsiteX21" fmla="*/ 5381681 w 6854824"/>
              <a:gd name="connsiteY21" fmla="*/ 542925 h 6858000"/>
              <a:gd name="connsiteX22" fmla="*/ 5295199 w 6854824"/>
              <a:gd name="connsiteY22" fmla="*/ 542925 h 6858000"/>
              <a:gd name="connsiteX23" fmla="*/ 5295199 w 6854824"/>
              <a:gd name="connsiteY23" fmla="*/ 1210804 h 6858000"/>
              <a:gd name="connsiteX24" fmla="*/ 5381681 w 6854824"/>
              <a:gd name="connsiteY24" fmla="*/ 1210804 h 6858000"/>
              <a:gd name="connsiteX25" fmla="*/ 5381681 w 6854824"/>
              <a:gd name="connsiteY25" fmla="*/ 1522555 h 6858000"/>
              <a:gd name="connsiteX26" fmla="*/ 5381681 w 6854824"/>
              <a:gd name="connsiteY26" fmla="*/ 1536955 h 6858000"/>
              <a:gd name="connsiteX27" fmla="*/ 5396081 w 6854824"/>
              <a:gd name="connsiteY27" fmla="*/ 1536955 h 6858000"/>
              <a:gd name="connsiteX28" fmla="*/ 5406969 w 6854824"/>
              <a:gd name="connsiteY28" fmla="*/ 1536955 h 6858000"/>
              <a:gd name="connsiteX29" fmla="*/ 5217339 w 6854824"/>
              <a:gd name="connsiteY29" fmla="*/ 1726585 h 6858000"/>
              <a:gd name="connsiteX30" fmla="*/ 6854824 w 6854824"/>
              <a:gd name="connsiteY30" fmla="*/ 3364070 h 6858000"/>
              <a:gd name="connsiteX31" fmla="*/ 6854824 w 6854824"/>
              <a:gd name="connsiteY31" fmla="*/ 5188972 h 6858000"/>
              <a:gd name="connsiteX32" fmla="*/ 6506974 w 6854824"/>
              <a:gd name="connsiteY32" fmla="*/ 5188972 h 6858000"/>
              <a:gd name="connsiteX33" fmla="*/ 3470857 w 6854824"/>
              <a:gd name="connsiteY33" fmla="*/ 5188972 h 6858000"/>
              <a:gd name="connsiteX34" fmla="*/ 1697373 w 6854824"/>
              <a:gd name="connsiteY34" fmla="*/ 3415487 h 6858000"/>
              <a:gd name="connsiteX35" fmla="*/ 1697373 w 6854824"/>
              <a:gd name="connsiteY35" fmla="*/ 379372 h 6858000"/>
              <a:gd name="connsiteX36" fmla="*/ 1697374 w 6854824"/>
              <a:gd name="connsiteY36" fmla="*/ 379372 h 6858000"/>
              <a:gd name="connsiteX37" fmla="*/ 1697374 w 6854824"/>
              <a:gd name="connsiteY37" fmla="*/ 207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54824" h="6858000">
                <a:moveTo>
                  <a:pt x="3485258" y="5203372"/>
                </a:moveTo>
                <a:lnTo>
                  <a:pt x="6506974" y="5203372"/>
                </a:lnTo>
                <a:lnTo>
                  <a:pt x="6854824" y="5203372"/>
                </a:lnTo>
                <a:lnTo>
                  <a:pt x="6854824" y="6858000"/>
                </a:lnTo>
                <a:lnTo>
                  <a:pt x="5139886" y="6858000"/>
                </a:lnTo>
                <a:close/>
                <a:moveTo>
                  <a:pt x="5396081" y="1210804"/>
                </a:moveTo>
                <a:lnTo>
                  <a:pt x="5733120" y="1210804"/>
                </a:lnTo>
                <a:lnTo>
                  <a:pt x="5421369" y="1522555"/>
                </a:lnTo>
                <a:lnTo>
                  <a:pt x="5396081" y="1522555"/>
                </a:lnTo>
                <a:close/>
                <a:moveTo>
                  <a:pt x="1682577" y="35536"/>
                </a:moveTo>
                <a:lnTo>
                  <a:pt x="1682577" y="3400691"/>
                </a:lnTo>
                <a:lnTo>
                  <a:pt x="0" y="1718114"/>
                </a:lnTo>
                <a:lnTo>
                  <a:pt x="0" y="1718113"/>
                </a:lnTo>
                <a:close/>
                <a:moveTo>
                  <a:pt x="5396081" y="0"/>
                </a:moveTo>
                <a:lnTo>
                  <a:pt x="6854824" y="0"/>
                </a:lnTo>
                <a:lnTo>
                  <a:pt x="6854824" y="89100"/>
                </a:lnTo>
                <a:lnTo>
                  <a:pt x="6177358" y="766566"/>
                </a:lnTo>
                <a:lnTo>
                  <a:pt x="6177358" y="542925"/>
                </a:lnTo>
                <a:lnTo>
                  <a:pt x="5396081" y="542925"/>
                </a:lnTo>
                <a:close/>
                <a:moveTo>
                  <a:pt x="1718113" y="0"/>
                </a:moveTo>
                <a:lnTo>
                  <a:pt x="5381681" y="0"/>
                </a:lnTo>
                <a:lnTo>
                  <a:pt x="5381681" y="542925"/>
                </a:lnTo>
                <a:lnTo>
                  <a:pt x="5295199" y="542925"/>
                </a:lnTo>
                <a:lnTo>
                  <a:pt x="5295199" y="1210804"/>
                </a:lnTo>
                <a:lnTo>
                  <a:pt x="5381681" y="1210804"/>
                </a:lnTo>
                <a:lnTo>
                  <a:pt x="5381681" y="1522555"/>
                </a:lnTo>
                <a:lnTo>
                  <a:pt x="5381681" y="1536955"/>
                </a:lnTo>
                <a:lnTo>
                  <a:pt x="5396081" y="1536955"/>
                </a:lnTo>
                <a:lnTo>
                  <a:pt x="5406969" y="1536955"/>
                </a:lnTo>
                <a:lnTo>
                  <a:pt x="5217339" y="1726585"/>
                </a:lnTo>
                <a:lnTo>
                  <a:pt x="6854824" y="3364070"/>
                </a:lnTo>
                <a:lnTo>
                  <a:pt x="6854824" y="5188972"/>
                </a:lnTo>
                <a:lnTo>
                  <a:pt x="6506974" y="5188972"/>
                </a:lnTo>
                <a:lnTo>
                  <a:pt x="3470857" y="5188972"/>
                </a:lnTo>
                <a:lnTo>
                  <a:pt x="1697373" y="3415487"/>
                </a:lnTo>
                <a:lnTo>
                  <a:pt x="1697373" y="379372"/>
                </a:lnTo>
                <a:lnTo>
                  <a:pt x="1697374" y="379372"/>
                </a:lnTo>
                <a:lnTo>
                  <a:pt x="1697374" y="20740"/>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3" name="Content Placeholder 2">
            <a:extLst>
              <a:ext uri="{FF2B5EF4-FFF2-40B4-BE49-F238E27FC236}">
                <a16:creationId xmlns:a16="http://schemas.microsoft.com/office/drawing/2014/main" id="{E8FC4CC2-CD7D-41D5-AF37-909A67D6F2A1}"/>
              </a:ext>
            </a:extLst>
          </p:cNvPr>
          <p:cNvSpPr>
            <a:spLocks noGrp="1"/>
          </p:cNvSpPr>
          <p:nvPr>
            <p:ph sz="half" idx="1"/>
          </p:nvPr>
        </p:nvSpPr>
        <p:spPr>
          <a:xfrm>
            <a:off x="601414" y="4024827"/>
            <a:ext cx="4532088"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48186DC7-2999-4864-B081-A84867CCEF2B}"/>
              </a:ext>
            </a:extLst>
          </p:cNvPr>
          <p:cNvSpPr>
            <a:spLocks noGrp="1"/>
          </p:cNvSpPr>
          <p:nvPr>
            <p:ph type="ftr" sz="quarter" idx="10"/>
          </p:nvPr>
        </p:nvSpPr>
        <p:spPr/>
        <p:txBody>
          <a:bodyPr/>
          <a:lstStyle/>
          <a:p>
            <a:r>
              <a:rPr lang="en-GB"/>
              <a:t>Presentation Title Goes Here</a:t>
            </a:r>
            <a:endParaRPr lang="en-GB" dirty="0"/>
          </a:p>
        </p:txBody>
      </p:sp>
      <p:sp>
        <p:nvSpPr>
          <p:cNvPr id="9" name="Slide Number Placeholder 8">
            <a:extLst>
              <a:ext uri="{FF2B5EF4-FFF2-40B4-BE49-F238E27FC236}">
                <a16:creationId xmlns:a16="http://schemas.microsoft.com/office/drawing/2014/main" id="{6E76C99B-78BA-49D6-A05F-4244F3A00157}"/>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5" name="Title 4">
            <a:extLst>
              <a:ext uri="{FF2B5EF4-FFF2-40B4-BE49-F238E27FC236}">
                <a16:creationId xmlns:a16="http://schemas.microsoft.com/office/drawing/2014/main" id="{7A81CA94-638E-46B3-A9A4-270995573F00}"/>
              </a:ext>
            </a:extLst>
          </p:cNvPr>
          <p:cNvSpPr>
            <a:spLocks noGrp="1"/>
          </p:cNvSpPr>
          <p:nvPr>
            <p:ph type="title"/>
          </p:nvPr>
        </p:nvSpPr>
        <p:spPr>
          <a:xfrm>
            <a:off x="601415" y="1234426"/>
            <a:ext cx="4532088" cy="2492918"/>
          </a:xfrm>
        </p:spPr>
        <p:txBody>
          <a:bodyPr/>
          <a:lstStyle/>
          <a:p>
            <a:r>
              <a:rPr lang="en-US"/>
              <a:t>Click to edit Master title style</a:t>
            </a:r>
            <a:endParaRPr lang="en-GB" dirty="0"/>
          </a:p>
        </p:txBody>
      </p:sp>
      <p:sp>
        <p:nvSpPr>
          <p:cNvPr id="17" name="Freeform: Shape 16">
            <a:extLst>
              <a:ext uri="{FF2B5EF4-FFF2-40B4-BE49-F238E27FC236}">
                <a16:creationId xmlns:a16="http://schemas.microsoft.com/office/drawing/2014/main" id="{D1F03614-AD46-40D1-9CF6-7270662CFC94}"/>
              </a:ext>
            </a:extLst>
          </p:cNvPr>
          <p:cNvSpPr/>
          <p:nvPr userDrawn="1"/>
        </p:nvSpPr>
        <p:spPr>
          <a:xfrm rot="5400000">
            <a:off x="2687906" y="3468656"/>
            <a:ext cx="11472560" cy="4535260"/>
          </a:xfrm>
          <a:custGeom>
            <a:avLst/>
            <a:gdLst>
              <a:gd name="connsiteX0" fmla="*/ 0 w 5203849"/>
              <a:gd name="connsiteY0" fmla="*/ 5171610 h 5171611"/>
              <a:gd name="connsiteX1" fmla="*/ 0 w 5203849"/>
              <a:gd name="connsiteY1" fmla="*/ 5157210 h 5171611"/>
              <a:gd name="connsiteX2" fmla="*/ 379849 w 5203849"/>
              <a:gd name="connsiteY2" fmla="*/ 5157210 h 5171611"/>
              <a:gd name="connsiteX3" fmla="*/ 379849 w 5203849"/>
              <a:gd name="connsiteY3" fmla="*/ 5157211 h 5171611"/>
              <a:gd name="connsiteX4" fmla="*/ 5189449 w 5203849"/>
              <a:gd name="connsiteY4" fmla="*/ 5157211 h 5171611"/>
              <a:gd name="connsiteX5" fmla="*/ 5189449 w 5203849"/>
              <a:gd name="connsiteY5" fmla="*/ 347610 h 5171611"/>
              <a:gd name="connsiteX6" fmla="*/ 5189449 w 5203849"/>
              <a:gd name="connsiteY6" fmla="*/ 0 h 5171611"/>
              <a:gd name="connsiteX7" fmla="*/ 5203849 w 5203849"/>
              <a:gd name="connsiteY7" fmla="*/ 0 h 5171611"/>
              <a:gd name="connsiteX8" fmla="*/ 5203849 w 5203849"/>
              <a:gd name="connsiteY8" fmla="*/ 347610 h 5171611"/>
              <a:gd name="connsiteX9" fmla="*/ 5203849 w 5203849"/>
              <a:gd name="connsiteY9" fmla="*/ 5157211 h 5171611"/>
              <a:gd name="connsiteX10" fmla="*/ 5203849 w 5203849"/>
              <a:gd name="connsiteY10" fmla="*/ 5171611 h 5171611"/>
              <a:gd name="connsiteX11" fmla="*/ 5189449 w 5203849"/>
              <a:gd name="connsiteY11" fmla="*/ 5171611 h 5171611"/>
              <a:gd name="connsiteX12" fmla="*/ 379849 w 5203849"/>
              <a:gd name="connsiteY12" fmla="*/ 5171611 h 5171611"/>
              <a:gd name="connsiteX13" fmla="*/ 379849 w 5203849"/>
              <a:gd name="connsiteY13" fmla="*/ 5171610 h 517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3849" h="5171611">
                <a:moveTo>
                  <a:pt x="0" y="5171610"/>
                </a:moveTo>
                <a:lnTo>
                  <a:pt x="0" y="5157210"/>
                </a:lnTo>
                <a:lnTo>
                  <a:pt x="379849" y="5157210"/>
                </a:lnTo>
                <a:lnTo>
                  <a:pt x="379849" y="5157211"/>
                </a:lnTo>
                <a:lnTo>
                  <a:pt x="5189449" y="5157211"/>
                </a:lnTo>
                <a:lnTo>
                  <a:pt x="5189449" y="347610"/>
                </a:lnTo>
                <a:lnTo>
                  <a:pt x="5189449" y="0"/>
                </a:lnTo>
                <a:lnTo>
                  <a:pt x="5203849" y="0"/>
                </a:lnTo>
                <a:lnTo>
                  <a:pt x="5203849" y="347610"/>
                </a:lnTo>
                <a:lnTo>
                  <a:pt x="5203849" y="5157211"/>
                </a:lnTo>
                <a:lnTo>
                  <a:pt x="5203849" y="5171611"/>
                </a:lnTo>
                <a:lnTo>
                  <a:pt x="5189449" y="5171611"/>
                </a:lnTo>
                <a:lnTo>
                  <a:pt x="379849" y="5171611"/>
                </a:lnTo>
                <a:lnTo>
                  <a:pt x="379849" y="517161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989"/>
          </a:p>
        </p:txBody>
      </p:sp>
      <p:sp>
        <p:nvSpPr>
          <p:cNvPr id="14" name="Freeform: Shape 13">
            <a:extLst>
              <a:ext uri="{FF2B5EF4-FFF2-40B4-BE49-F238E27FC236}">
                <a16:creationId xmlns:a16="http://schemas.microsoft.com/office/drawing/2014/main" id="{DF2C25D1-1645-4596-9FA6-E5D9AA39AEEB}"/>
              </a:ext>
            </a:extLst>
          </p:cNvPr>
          <p:cNvSpPr/>
          <p:nvPr userDrawn="1"/>
        </p:nvSpPr>
        <p:spPr>
          <a:xfrm rot="5400000">
            <a:off x="8351430" y="1049213"/>
            <a:ext cx="3389592" cy="1291173"/>
          </a:xfrm>
          <a:custGeom>
            <a:avLst/>
            <a:gdLst>
              <a:gd name="connsiteX0" fmla="*/ 0 w 1537488"/>
              <a:gd name="connsiteY0" fmla="*/ 1472340 h 1472340"/>
              <a:gd name="connsiteX1" fmla="*/ 0 w 1537488"/>
              <a:gd name="connsiteY1" fmla="*/ 1457940 h 1472340"/>
              <a:gd name="connsiteX2" fmla="*/ 1523088 w 1537488"/>
              <a:gd name="connsiteY2" fmla="*/ 1457940 h 1472340"/>
              <a:gd name="connsiteX3" fmla="*/ 1523088 w 1537488"/>
              <a:gd name="connsiteY3" fmla="*/ 0 h 1472340"/>
              <a:gd name="connsiteX4" fmla="*/ 1537488 w 1537488"/>
              <a:gd name="connsiteY4" fmla="*/ 0 h 1472340"/>
              <a:gd name="connsiteX5" fmla="*/ 1537488 w 1537488"/>
              <a:gd name="connsiteY5" fmla="*/ 1457940 h 1472340"/>
              <a:gd name="connsiteX6" fmla="*/ 1537488 w 1537488"/>
              <a:gd name="connsiteY6" fmla="*/ 1472340 h 1472340"/>
              <a:gd name="connsiteX7" fmla="*/ 1523088 w 1537488"/>
              <a:gd name="connsiteY7" fmla="*/ 1472340 h 147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488" h="1472340">
                <a:moveTo>
                  <a:pt x="0" y="1472340"/>
                </a:moveTo>
                <a:lnTo>
                  <a:pt x="0" y="1457940"/>
                </a:lnTo>
                <a:lnTo>
                  <a:pt x="1523088" y="1457940"/>
                </a:lnTo>
                <a:lnTo>
                  <a:pt x="1523088" y="0"/>
                </a:lnTo>
                <a:lnTo>
                  <a:pt x="1537488" y="0"/>
                </a:lnTo>
                <a:lnTo>
                  <a:pt x="1537488" y="1457940"/>
                </a:lnTo>
                <a:lnTo>
                  <a:pt x="1537488" y="1472340"/>
                </a:lnTo>
                <a:lnTo>
                  <a:pt x="1523088" y="14723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989"/>
          </a:p>
        </p:txBody>
      </p:sp>
      <p:pic>
        <p:nvPicPr>
          <p:cNvPr id="12" name="Graphic 11">
            <a:extLst>
              <a:ext uri="{FF2B5EF4-FFF2-40B4-BE49-F238E27FC236}">
                <a16:creationId xmlns:a16="http://schemas.microsoft.com/office/drawing/2014/main" id="{24746D3D-453D-4144-845C-A48B9F232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0" name="Text Placeholder 7">
            <a:extLst>
              <a:ext uri="{FF2B5EF4-FFF2-40B4-BE49-F238E27FC236}">
                <a16:creationId xmlns:a16="http://schemas.microsoft.com/office/drawing/2014/main" id="{CC4DCFFB-D73F-4F9E-9009-EA197B9F3651}"/>
              </a:ext>
            </a:extLst>
          </p:cNvPr>
          <p:cNvSpPr>
            <a:spLocks noGrp="1"/>
          </p:cNvSpPr>
          <p:nvPr>
            <p:ph type="body" sz="quarter" idx="26"/>
          </p:nvPr>
        </p:nvSpPr>
        <p:spPr>
          <a:xfrm>
            <a:off x="609768" y="2107377"/>
            <a:ext cx="4523736"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212697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C4CC2-CD7D-41D5-AF37-909A67D6F2A1}"/>
              </a:ext>
            </a:extLst>
          </p:cNvPr>
          <p:cNvSpPr>
            <a:spLocks noGrp="1"/>
          </p:cNvSpPr>
          <p:nvPr>
            <p:ph sz="half" idx="1"/>
          </p:nvPr>
        </p:nvSpPr>
        <p:spPr>
          <a:xfrm>
            <a:off x="601418" y="4024827"/>
            <a:ext cx="2873781"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8DC08DF1-87C1-46C8-96BF-6168201BCBFE}"/>
              </a:ext>
            </a:extLst>
          </p:cNvPr>
          <p:cNvSpPr>
            <a:spLocks noGrp="1"/>
          </p:cNvSpPr>
          <p:nvPr>
            <p:ph sz="half" idx="2"/>
          </p:nvPr>
        </p:nvSpPr>
        <p:spPr>
          <a:xfrm>
            <a:off x="3902932" y="4024827"/>
            <a:ext cx="2873781"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48186DC7-2999-4864-B081-A84867CCEF2B}"/>
              </a:ext>
            </a:extLst>
          </p:cNvPr>
          <p:cNvSpPr>
            <a:spLocks noGrp="1"/>
          </p:cNvSpPr>
          <p:nvPr>
            <p:ph type="ftr" sz="quarter" idx="10"/>
          </p:nvPr>
        </p:nvSpPr>
        <p:spPr/>
        <p:txBody>
          <a:bodyPr/>
          <a:lstStyle/>
          <a:p>
            <a:r>
              <a:rPr lang="en-GB"/>
              <a:t>Presentation Title Goes Here</a:t>
            </a:r>
            <a:endParaRPr lang="en-GB" dirty="0"/>
          </a:p>
        </p:txBody>
      </p:sp>
      <p:sp>
        <p:nvSpPr>
          <p:cNvPr id="9" name="Slide Number Placeholder 8">
            <a:extLst>
              <a:ext uri="{FF2B5EF4-FFF2-40B4-BE49-F238E27FC236}">
                <a16:creationId xmlns:a16="http://schemas.microsoft.com/office/drawing/2014/main" id="{6E76C99B-78BA-49D6-A05F-4244F3A00157}"/>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5" name="Title 4">
            <a:extLst>
              <a:ext uri="{FF2B5EF4-FFF2-40B4-BE49-F238E27FC236}">
                <a16:creationId xmlns:a16="http://schemas.microsoft.com/office/drawing/2014/main" id="{7A81CA94-638E-46B3-A9A4-270995573F00}"/>
              </a:ext>
            </a:extLst>
          </p:cNvPr>
          <p:cNvSpPr>
            <a:spLocks noGrp="1"/>
          </p:cNvSpPr>
          <p:nvPr>
            <p:ph type="title"/>
          </p:nvPr>
        </p:nvSpPr>
        <p:spPr/>
        <p:txBody>
          <a:bodyPr/>
          <a:lstStyle/>
          <a:p>
            <a:r>
              <a:rPr lang="en-US"/>
              <a:t>Click to edit Master title style</a:t>
            </a:r>
            <a:endParaRPr lang="en-GB"/>
          </a:p>
        </p:txBody>
      </p:sp>
      <p:sp>
        <p:nvSpPr>
          <p:cNvPr id="7" name="Content Placeholder 3">
            <a:extLst>
              <a:ext uri="{FF2B5EF4-FFF2-40B4-BE49-F238E27FC236}">
                <a16:creationId xmlns:a16="http://schemas.microsoft.com/office/drawing/2014/main" id="{53C6C855-162B-4091-9F2D-68F5F380A274}"/>
              </a:ext>
            </a:extLst>
          </p:cNvPr>
          <p:cNvSpPr>
            <a:spLocks noGrp="1"/>
          </p:cNvSpPr>
          <p:nvPr>
            <p:ph sz="half" idx="12"/>
          </p:nvPr>
        </p:nvSpPr>
        <p:spPr>
          <a:xfrm>
            <a:off x="7204448" y="4024827"/>
            <a:ext cx="2873781"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7">
            <a:extLst>
              <a:ext uri="{FF2B5EF4-FFF2-40B4-BE49-F238E27FC236}">
                <a16:creationId xmlns:a16="http://schemas.microsoft.com/office/drawing/2014/main" id="{AC31FC87-FA5C-45E8-9E99-E49A3B94A034}"/>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3134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Slide (x8)">
    <p:spTree>
      <p:nvGrpSpPr>
        <p:cNvPr id="1" name=""/>
        <p:cNvGrpSpPr/>
        <p:nvPr/>
      </p:nvGrpSpPr>
      <p:grpSpPr>
        <a:xfrm>
          <a:off x="0" y="0"/>
          <a:ext cx="0" cy="0"/>
          <a:chOff x="0" y="0"/>
          <a:chExt cx="0" cy="0"/>
        </a:xfrm>
      </p:grpSpPr>
      <p:sp>
        <p:nvSpPr>
          <p:cNvPr id="51" name="Graphic 8">
            <a:extLst>
              <a:ext uri="{FF2B5EF4-FFF2-40B4-BE49-F238E27FC236}">
                <a16:creationId xmlns:a16="http://schemas.microsoft.com/office/drawing/2014/main" id="{2A24064F-0B07-47D4-80CA-446F76991F9D}"/>
              </a:ext>
            </a:extLst>
          </p:cNvPr>
          <p:cNvSpPr/>
          <p:nvPr userDrawn="1"/>
        </p:nvSpPr>
        <p:spPr>
          <a:xfrm rot="18900000">
            <a:off x="2749429" y="4032443"/>
            <a:ext cx="5874419" cy="11071811"/>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a:lnSpc>
                <a:spcPct val="90000"/>
              </a:lnSpc>
              <a:spcBef>
                <a:spcPct val="0"/>
              </a:spcBef>
            </a:pPr>
            <a:endParaRPr lang="en-GB" sz="989" spc="27" dirty="0"/>
          </a:p>
        </p:txBody>
      </p:sp>
      <p:sp>
        <p:nvSpPr>
          <p:cNvPr id="52" name="Graphic 8">
            <a:extLst>
              <a:ext uri="{FF2B5EF4-FFF2-40B4-BE49-F238E27FC236}">
                <a16:creationId xmlns:a16="http://schemas.microsoft.com/office/drawing/2014/main" id="{56A894D2-DC0D-45E0-BBAB-11F4B984184C}"/>
              </a:ext>
            </a:extLst>
          </p:cNvPr>
          <p:cNvSpPr/>
          <p:nvPr userDrawn="1"/>
        </p:nvSpPr>
        <p:spPr>
          <a:xfrm rot="10800000" flipH="1" flipV="1">
            <a:off x="5" y="-687916"/>
            <a:ext cx="5874419" cy="11071811"/>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dirty="0"/>
          </a:p>
        </p:txBody>
      </p:sp>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14" name="Picture Placeholder 13">
            <a:extLst>
              <a:ext uri="{FF2B5EF4-FFF2-40B4-BE49-F238E27FC236}">
                <a16:creationId xmlns:a16="http://schemas.microsoft.com/office/drawing/2014/main" id="{477D8750-5B08-41A5-BC8D-043F65B454DF}"/>
              </a:ext>
            </a:extLst>
          </p:cNvPr>
          <p:cNvSpPr>
            <a:spLocks noGrp="1"/>
          </p:cNvSpPr>
          <p:nvPr>
            <p:ph type="pic" sz="quarter" idx="12"/>
          </p:nvPr>
        </p:nvSpPr>
        <p:spPr>
          <a:xfrm>
            <a:off x="601417" y="4014332"/>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9" name="Freeform: Shape 18">
            <a:extLst>
              <a:ext uri="{FF2B5EF4-FFF2-40B4-BE49-F238E27FC236}">
                <a16:creationId xmlns:a16="http://schemas.microsoft.com/office/drawing/2014/main" id="{43784628-9DF5-4559-AE74-21C2F7349BCF}"/>
              </a:ext>
            </a:extLst>
          </p:cNvPr>
          <p:cNvSpPr/>
          <p:nvPr userDrawn="1"/>
        </p:nvSpPr>
        <p:spPr>
          <a:xfrm>
            <a:off x="1686805" y="6695402"/>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bg1"/>
              </a:solidFill>
            </a:endParaRPr>
          </a:p>
        </p:txBody>
      </p:sp>
      <p:sp>
        <p:nvSpPr>
          <p:cNvPr id="18" name="Freeform: Shape 17">
            <a:extLst>
              <a:ext uri="{FF2B5EF4-FFF2-40B4-BE49-F238E27FC236}">
                <a16:creationId xmlns:a16="http://schemas.microsoft.com/office/drawing/2014/main" id="{A6B65A8D-667A-4480-890B-513D6122D968}"/>
              </a:ext>
            </a:extLst>
          </p:cNvPr>
          <p:cNvSpPr/>
          <p:nvPr userDrawn="1"/>
        </p:nvSpPr>
        <p:spPr>
          <a:xfrm>
            <a:off x="601416" y="6995337"/>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bg1"/>
              </a:solidFill>
            </a:endParaRPr>
          </a:p>
        </p:txBody>
      </p:sp>
      <p:sp>
        <p:nvSpPr>
          <p:cNvPr id="22" name="Text Placeholder 21">
            <a:extLst>
              <a:ext uri="{FF2B5EF4-FFF2-40B4-BE49-F238E27FC236}">
                <a16:creationId xmlns:a16="http://schemas.microsoft.com/office/drawing/2014/main" id="{6DC23DA6-A81B-408D-9F9A-53EE58865CE4}"/>
              </a:ext>
            </a:extLst>
          </p:cNvPr>
          <p:cNvSpPr>
            <a:spLocks noGrp="1"/>
          </p:cNvSpPr>
          <p:nvPr>
            <p:ph type="body" sz="quarter" idx="13"/>
          </p:nvPr>
        </p:nvSpPr>
        <p:spPr>
          <a:xfrm>
            <a:off x="685489" y="7223690"/>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23" name="Picture Placeholder 22">
            <a:extLst>
              <a:ext uri="{FF2B5EF4-FFF2-40B4-BE49-F238E27FC236}">
                <a16:creationId xmlns:a16="http://schemas.microsoft.com/office/drawing/2014/main" id="{A4F91173-846D-4F7B-A5DE-8B545322F490}"/>
              </a:ext>
            </a:extLst>
          </p:cNvPr>
          <p:cNvSpPr>
            <a:spLocks noGrp="1"/>
          </p:cNvSpPr>
          <p:nvPr>
            <p:ph type="pic" sz="quarter" idx="14"/>
          </p:nvPr>
        </p:nvSpPr>
        <p:spPr>
          <a:xfrm>
            <a:off x="2970673" y="4014332"/>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24" name="Freeform: Shape 23">
            <a:extLst>
              <a:ext uri="{FF2B5EF4-FFF2-40B4-BE49-F238E27FC236}">
                <a16:creationId xmlns:a16="http://schemas.microsoft.com/office/drawing/2014/main" id="{C25AB84B-8012-496F-B4A5-2D6835044630}"/>
              </a:ext>
            </a:extLst>
          </p:cNvPr>
          <p:cNvSpPr/>
          <p:nvPr userDrawn="1"/>
        </p:nvSpPr>
        <p:spPr>
          <a:xfrm>
            <a:off x="4056063" y="6695402"/>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bg1"/>
              </a:solidFill>
            </a:endParaRPr>
          </a:p>
        </p:txBody>
      </p:sp>
      <p:sp>
        <p:nvSpPr>
          <p:cNvPr id="25" name="Freeform: Shape 24">
            <a:extLst>
              <a:ext uri="{FF2B5EF4-FFF2-40B4-BE49-F238E27FC236}">
                <a16:creationId xmlns:a16="http://schemas.microsoft.com/office/drawing/2014/main" id="{6E2F92F3-B6E1-4619-BF86-F4AD17FC80DD}"/>
              </a:ext>
            </a:extLst>
          </p:cNvPr>
          <p:cNvSpPr/>
          <p:nvPr userDrawn="1"/>
        </p:nvSpPr>
        <p:spPr>
          <a:xfrm>
            <a:off x="2970674" y="6995337"/>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bg1"/>
              </a:solidFill>
            </a:endParaRPr>
          </a:p>
        </p:txBody>
      </p:sp>
      <p:sp>
        <p:nvSpPr>
          <p:cNvPr id="26" name="Text Placeholder 21">
            <a:extLst>
              <a:ext uri="{FF2B5EF4-FFF2-40B4-BE49-F238E27FC236}">
                <a16:creationId xmlns:a16="http://schemas.microsoft.com/office/drawing/2014/main" id="{2C82E428-1CAB-41B4-AF34-6C091192C741}"/>
              </a:ext>
            </a:extLst>
          </p:cNvPr>
          <p:cNvSpPr>
            <a:spLocks noGrp="1"/>
          </p:cNvSpPr>
          <p:nvPr>
            <p:ph type="body" sz="quarter" idx="15"/>
          </p:nvPr>
        </p:nvSpPr>
        <p:spPr>
          <a:xfrm>
            <a:off x="3054748" y="7223690"/>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27" name="Picture Placeholder 26">
            <a:extLst>
              <a:ext uri="{FF2B5EF4-FFF2-40B4-BE49-F238E27FC236}">
                <a16:creationId xmlns:a16="http://schemas.microsoft.com/office/drawing/2014/main" id="{456103DA-786B-4BD6-97F6-0F597AEC2F2A}"/>
              </a:ext>
            </a:extLst>
          </p:cNvPr>
          <p:cNvSpPr>
            <a:spLocks noGrp="1"/>
          </p:cNvSpPr>
          <p:nvPr>
            <p:ph type="pic" sz="quarter" idx="16"/>
          </p:nvPr>
        </p:nvSpPr>
        <p:spPr>
          <a:xfrm>
            <a:off x="5341940" y="4014332"/>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28" name="Freeform: Shape 27">
            <a:extLst>
              <a:ext uri="{FF2B5EF4-FFF2-40B4-BE49-F238E27FC236}">
                <a16:creationId xmlns:a16="http://schemas.microsoft.com/office/drawing/2014/main" id="{D6353BE5-89CE-481B-AE32-EE0FD00FC8DC}"/>
              </a:ext>
            </a:extLst>
          </p:cNvPr>
          <p:cNvSpPr/>
          <p:nvPr userDrawn="1"/>
        </p:nvSpPr>
        <p:spPr>
          <a:xfrm>
            <a:off x="6427328" y="6695402"/>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rgbClr val="27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29" name="Freeform: Shape 28">
            <a:extLst>
              <a:ext uri="{FF2B5EF4-FFF2-40B4-BE49-F238E27FC236}">
                <a16:creationId xmlns:a16="http://schemas.microsoft.com/office/drawing/2014/main" id="{62F2B2EB-D52D-45D6-8638-6D4212F79B15}"/>
              </a:ext>
            </a:extLst>
          </p:cNvPr>
          <p:cNvSpPr/>
          <p:nvPr userDrawn="1"/>
        </p:nvSpPr>
        <p:spPr>
          <a:xfrm>
            <a:off x="5341941" y="6995337"/>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rgbClr val="273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30" name="Text Placeholder 21">
            <a:extLst>
              <a:ext uri="{FF2B5EF4-FFF2-40B4-BE49-F238E27FC236}">
                <a16:creationId xmlns:a16="http://schemas.microsoft.com/office/drawing/2014/main" id="{DD8F6758-1A7B-4CA5-A1E8-55C2D3F2559C}"/>
              </a:ext>
            </a:extLst>
          </p:cNvPr>
          <p:cNvSpPr>
            <a:spLocks noGrp="1"/>
          </p:cNvSpPr>
          <p:nvPr>
            <p:ph type="body" sz="quarter" idx="17"/>
          </p:nvPr>
        </p:nvSpPr>
        <p:spPr>
          <a:xfrm>
            <a:off x="5426013" y="7223690"/>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31" name="Picture Placeholder 30">
            <a:extLst>
              <a:ext uri="{FF2B5EF4-FFF2-40B4-BE49-F238E27FC236}">
                <a16:creationId xmlns:a16="http://schemas.microsoft.com/office/drawing/2014/main" id="{F349ADB2-1D6E-4BAC-B354-6BA7ED4A038A}"/>
              </a:ext>
            </a:extLst>
          </p:cNvPr>
          <p:cNvSpPr>
            <a:spLocks noGrp="1"/>
          </p:cNvSpPr>
          <p:nvPr>
            <p:ph type="pic" sz="quarter" idx="18"/>
          </p:nvPr>
        </p:nvSpPr>
        <p:spPr>
          <a:xfrm>
            <a:off x="7713046" y="4014332"/>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32" name="Freeform: Shape 31">
            <a:extLst>
              <a:ext uri="{FF2B5EF4-FFF2-40B4-BE49-F238E27FC236}">
                <a16:creationId xmlns:a16="http://schemas.microsoft.com/office/drawing/2014/main" id="{19553A44-9286-4C92-8E7B-8911A80452C3}"/>
              </a:ext>
            </a:extLst>
          </p:cNvPr>
          <p:cNvSpPr/>
          <p:nvPr userDrawn="1"/>
        </p:nvSpPr>
        <p:spPr>
          <a:xfrm>
            <a:off x="8798434" y="6695402"/>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989" dirty="0"/>
          </a:p>
        </p:txBody>
      </p:sp>
      <p:sp>
        <p:nvSpPr>
          <p:cNvPr id="33" name="Freeform: Shape 32">
            <a:extLst>
              <a:ext uri="{FF2B5EF4-FFF2-40B4-BE49-F238E27FC236}">
                <a16:creationId xmlns:a16="http://schemas.microsoft.com/office/drawing/2014/main" id="{0FECD04C-AAB6-4987-906E-CB607E8DC820}"/>
              </a:ext>
            </a:extLst>
          </p:cNvPr>
          <p:cNvSpPr/>
          <p:nvPr userDrawn="1"/>
        </p:nvSpPr>
        <p:spPr>
          <a:xfrm>
            <a:off x="7713045" y="6995337"/>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989" dirty="0"/>
          </a:p>
        </p:txBody>
      </p:sp>
      <p:sp>
        <p:nvSpPr>
          <p:cNvPr id="34" name="Text Placeholder 21">
            <a:extLst>
              <a:ext uri="{FF2B5EF4-FFF2-40B4-BE49-F238E27FC236}">
                <a16:creationId xmlns:a16="http://schemas.microsoft.com/office/drawing/2014/main" id="{C6CC24F7-50D5-4BEB-B446-E9781D592968}"/>
              </a:ext>
            </a:extLst>
          </p:cNvPr>
          <p:cNvSpPr>
            <a:spLocks noGrp="1"/>
          </p:cNvSpPr>
          <p:nvPr>
            <p:ph type="body" sz="quarter" idx="19"/>
          </p:nvPr>
        </p:nvSpPr>
        <p:spPr>
          <a:xfrm>
            <a:off x="7798790" y="7223690"/>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35" name="Picture Placeholder 34">
            <a:extLst>
              <a:ext uri="{FF2B5EF4-FFF2-40B4-BE49-F238E27FC236}">
                <a16:creationId xmlns:a16="http://schemas.microsoft.com/office/drawing/2014/main" id="{81CE6ED6-73BA-45C0-850B-0AE1C3CAFF34}"/>
              </a:ext>
            </a:extLst>
          </p:cNvPr>
          <p:cNvSpPr>
            <a:spLocks noGrp="1"/>
          </p:cNvSpPr>
          <p:nvPr>
            <p:ph type="pic" sz="quarter" idx="20"/>
          </p:nvPr>
        </p:nvSpPr>
        <p:spPr>
          <a:xfrm>
            <a:off x="601417" y="8824984"/>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36" name="Freeform: Shape 35">
            <a:extLst>
              <a:ext uri="{FF2B5EF4-FFF2-40B4-BE49-F238E27FC236}">
                <a16:creationId xmlns:a16="http://schemas.microsoft.com/office/drawing/2014/main" id="{A9CD104B-60A2-4790-99FA-E149B105DE1C}"/>
              </a:ext>
            </a:extLst>
          </p:cNvPr>
          <p:cNvSpPr/>
          <p:nvPr userDrawn="1"/>
        </p:nvSpPr>
        <p:spPr>
          <a:xfrm>
            <a:off x="1686805" y="11506054"/>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rgbClr val="374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37" name="Freeform: Shape 36">
            <a:extLst>
              <a:ext uri="{FF2B5EF4-FFF2-40B4-BE49-F238E27FC236}">
                <a16:creationId xmlns:a16="http://schemas.microsoft.com/office/drawing/2014/main" id="{29606B53-4569-4B35-915F-8FD9B346076D}"/>
              </a:ext>
            </a:extLst>
          </p:cNvPr>
          <p:cNvSpPr/>
          <p:nvPr userDrawn="1"/>
        </p:nvSpPr>
        <p:spPr>
          <a:xfrm>
            <a:off x="601416" y="11805989"/>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rgbClr val="374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38" name="Text Placeholder 21">
            <a:extLst>
              <a:ext uri="{FF2B5EF4-FFF2-40B4-BE49-F238E27FC236}">
                <a16:creationId xmlns:a16="http://schemas.microsoft.com/office/drawing/2014/main" id="{CE37A7A1-E516-4D3B-9629-7B0FE0C58A04}"/>
              </a:ext>
            </a:extLst>
          </p:cNvPr>
          <p:cNvSpPr>
            <a:spLocks noGrp="1"/>
          </p:cNvSpPr>
          <p:nvPr>
            <p:ph type="body" sz="quarter" idx="21"/>
          </p:nvPr>
        </p:nvSpPr>
        <p:spPr>
          <a:xfrm>
            <a:off x="685489" y="12034343"/>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39" name="Picture Placeholder 38">
            <a:extLst>
              <a:ext uri="{FF2B5EF4-FFF2-40B4-BE49-F238E27FC236}">
                <a16:creationId xmlns:a16="http://schemas.microsoft.com/office/drawing/2014/main" id="{FA626E71-9F02-4E59-AC20-F7A294BD79A6}"/>
              </a:ext>
            </a:extLst>
          </p:cNvPr>
          <p:cNvSpPr>
            <a:spLocks noGrp="1"/>
          </p:cNvSpPr>
          <p:nvPr>
            <p:ph type="pic" sz="quarter" idx="22"/>
          </p:nvPr>
        </p:nvSpPr>
        <p:spPr>
          <a:xfrm>
            <a:off x="2970673" y="8824984"/>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40" name="Freeform: Shape 39">
            <a:extLst>
              <a:ext uri="{FF2B5EF4-FFF2-40B4-BE49-F238E27FC236}">
                <a16:creationId xmlns:a16="http://schemas.microsoft.com/office/drawing/2014/main" id="{52593540-1AED-4BF4-9DF6-3DACA56B6B25}"/>
              </a:ext>
            </a:extLst>
          </p:cNvPr>
          <p:cNvSpPr/>
          <p:nvPr userDrawn="1"/>
        </p:nvSpPr>
        <p:spPr>
          <a:xfrm>
            <a:off x="4056063" y="11506054"/>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41" name="Freeform: Shape 40">
            <a:extLst>
              <a:ext uri="{FF2B5EF4-FFF2-40B4-BE49-F238E27FC236}">
                <a16:creationId xmlns:a16="http://schemas.microsoft.com/office/drawing/2014/main" id="{EE380154-8EE6-4049-BE2D-3CDC2066A32E}"/>
              </a:ext>
            </a:extLst>
          </p:cNvPr>
          <p:cNvSpPr/>
          <p:nvPr userDrawn="1"/>
        </p:nvSpPr>
        <p:spPr>
          <a:xfrm>
            <a:off x="2970674" y="11805989"/>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42" name="Text Placeholder 21">
            <a:extLst>
              <a:ext uri="{FF2B5EF4-FFF2-40B4-BE49-F238E27FC236}">
                <a16:creationId xmlns:a16="http://schemas.microsoft.com/office/drawing/2014/main" id="{D3E9AAA0-1B3E-40DD-888D-9D84EBDD19DF}"/>
              </a:ext>
            </a:extLst>
          </p:cNvPr>
          <p:cNvSpPr>
            <a:spLocks noGrp="1"/>
          </p:cNvSpPr>
          <p:nvPr>
            <p:ph type="body" sz="quarter" idx="23"/>
          </p:nvPr>
        </p:nvSpPr>
        <p:spPr>
          <a:xfrm>
            <a:off x="3054748" y="12034343"/>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43" name="Picture Placeholder 42">
            <a:extLst>
              <a:ext uri="{FF2B5EF4-FFF2-40B4-BE49-F238E27FC236}">
                <a16:creationId xmlns:a16="http://schemas.microsoft.com/office/drawing/2014/main" id="{EE2EC8A8-6518-4113-A02A-5ADC96D2D6AC}"/>
              </a:ext>
            </a:extLst>
          </p:cNvPr>
          <p:cNvSpPr>
            <a:spLocks noGrp="1"/>
          </p:cNvSpPr>
          <p:nvPr>
            <p:ph type="pic" sz="quarter" idx="24"/>
          </p:nvPr>
        </p:nvSpPr>
        <p:spPr>
          <a:xfrm>
            <a:off x="5341940" y="8824984"/>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44" name="Freeform: Shape 43">
            <a:extLst>
              <a:ext uri="{FF2B5EF4-FFF2-40B4-BE49-F238E27FC236}">
                <a16:creationId xmlns:a16="http://schemas.microsoft.com/office/drawing/2014/main" id="{2FB2FAC8-6266-4F24-8925-3F09B9AB5C80}"/>
              </a:ext>
            </a:extLst>
          </p:cNvPr>
          <p:cNvSpPr/>
          <p:nvPr userDrawn="1"/>
        </p:nvSpPr>
        <p:spPr>
          <a:xfrm>
            <a:off x="6427328" y="11506054"/>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rgbClr val="173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45" name="Freeform: Shape 44">
            <a:extLst>
              <a:ext uri="{FF2B5EF4-FFF2-40B4-BE49-F238E27FC236}">
                <a16:creationId xmlns:a16="http://schemas.microsoft.com/office/drawing/2014/main" id="{E403E47C-03B7-48CA-9F7C-7CF480F7D089}"/>
              </a:ext>
            </a:extLst>
          </p:cNvPr>
          <p:cNvSpPr/>
          <p:nvPr userDrawn="1"/>
        </p:nvSpPr>
        <p:spPr>
          <a:xfrm>
            <a:off x="5341941" y="11805989"/>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rgbClr val="173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165"/>
              </a:spcAft>
            </a:pPr>
            <a:endParaRPr lang="en-GB" sz="770" b="1" dirty="0">
              <a:solidFill>
                <a:schemeClr val="bg1"/>
              </a:solidFill>
            </a:endParaRPr>
          </a:p>
        </p:txBody>
      </p:sp>
      <p:sp>
        <p:nvSpPr>
          <p:cNvPr id="46" name="Text Placeholder 21">
            <a:extLst>
              <a:ext uri="{FF2B5EF4-FFF2-40B4-BE49-F238E27FC236}">
                <a16:creationId xmlns:a16="http://schemas.microsoft.com/office/drawing/2014/main" id="{741C13CB-1A2F-45CB-9A70-306FC8355AEA}"/>
              </a:ext>
            </a:extLst>
          </p:cNvPr>
          <p:cNvSpPr>
            <a:spLocks noGrp="1"/>
          </p:cNvSpPr>
          <p:nvPr>
            <p:ph type="body" sz="quarter" idx="25"/>
          </p:nvPr>
        </p:nvSpPr>
        <p:spPr>
          <a:xfrm>
            <a:off x="5426013" y="12034343"/>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47" name="Picture Placeholder 46">
            <a:extLst>
              <a:ext uri="{FF2B5EF4-FFF2-40B4-BE49-F238E27FC236}">
                <a16:creationId xmlns:a16="http://schemas.microsoft.com/office/drawing/2014/main" id="{DE173F79-9745-431E-B566-315BA0F60F59}"/>
              </a:ext>
            </a:extLst>
          </p:cNvPr>
          <p:cNvSpPr>
            <a:spLocks noGrp="1"/>
          </p:cNvSpPr>
          <p:nvPr>
            <p:ph type="pic" sz="quarter" idx="26"/>
          </p:nvPr>
        </p:nvSpPr>
        <p:spPr>
          <a:xfrm>
            <a:off x="7713046" y="8824984"/>
            <a:ext cx="2370931" cy="2984259"/>
          </a:xfrm>
          <a:custGeom>
            <a:avLst/>
            <a:gdLst>
              <a:gd name="connsiteX0" fmla="*/ 0 w 2703600"/>
              <a:gd name="connsiteY0" fmla="*/ 0 h 1353633"/>
              <a:gd name="connsiteX1" fmla="*/ 2703600 w 2703600"/>
              <a:gd name="connsiteY1" fmla="*/ 0 h 1353633"/>
              <a:gd name="connsiteX2" fmla="*/ 2703600 w 2703600"/>
              <a:gd name="connsiteY2" fmla="*/ 1353633 h 1353633"/>
              <a:gd name="connsiteX3" fmla="*/ 1466822 w 2703600"/>
              <a:gd name="connsiteY3" fmla="*/ 1353633 h 1353633"/>
              <a:gd name="connsiteX4" fmla="*/ 1352253 w 2703600"/>
              <a:gd name="connsiteY4" fmla="*/ 1216108 h 1353633"/>
              <a:gd name="connsiteX5" fmla="*/ 1237684 w 2703600"/>
              <a:gd name="connsiteY5" fmla="*/ 1353633 h 1353633"/>
              <a:gd name="connsiteX6" fmla="*/ 0 w 2703600"/>
              <a:gd name="connsiteY6" fmla="*/ 1353633 h 1353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3600" h="1353633">
                <a:moveTo>
                  <a:pt x="0" y="0"/>
                </a:moveTo>
                <a:lnTo>
                  <a:pt x="2703600" y="0"/>
                </a:lnTo>
                <a:lnTo>
                  <a:pt x="2703600" y="1353633"/>
                </a:lnTo>
                <a:lnTo>
                  <a:pt x="1466822" y="1353633"/>
                </a:lnTo>
                <a:lnTo>
                  <a:pt x="1352253" y="1216108"/>
                </a:lnTo>
                <a:lnTo>
                  <a:pt x="1237684" y="1353633"/>
                </a:lnTo>
                <a:lnTo>
                  <a:pt x="0" y="135363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48" name="Freeform: Shape 47">
            <a:extLst>
              <a:ext uri="{FF2B5EF4-FFF2-40B4-BE49-F238E27FC236}">
                <a16:creationId xmlns:a16="http://schemas.microsoft.com/office/drawing/2014/main" id="{2848FE7E-D0A7-4B0C-B17E-0E2F84056DF8}"/>
              </a:ext>
            </a:extLst>
          </p:cNvPr>
          <p:cNvSpPr/>
          <p:nvPr userDrawn="1"/>
        </p:nvSpPr>
        <p:spPr>
          <a:xfrm>
            <a:off x="8798434" y="11506054"/>
            <a:ext cx="200943" cy="303192"/>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989" dirty="0"/>
          </a:p>
        </p:txBody>
      </p:sp>
      <p:sp>
        <p:nvSpPr>
          <p:cNvPr id="49" name="Freeform: Shape 48">
            <a:extLst>
              <a:ext uri="{FF2B5EF4-FFF2-40B4-BE49-F238E27FC236}">
                <a16:creationId xmlns:a16="http://schemas.microsoft.com/office/drawing/2014/main" id="{9BE5F27C-E0C7-4555-BD1C-60A7D82F9B11}"/>
              </a:ext>
            </a:extLst>
          </p:cNvPr>
          <p:cNvSpPr/>
          <p:nvPr userDrawn="1"/>
        </p:nvSpPr>
        <p:spPr>
          <a:xfrm>
            <a:off x="7713045" y="11805989"/>
            <a:ext cx="2371726" cy="1827165"/>
          </a:xfrm>
          <a:custGeom>
            <a:avLst/>
            <a:gdLst>
              <a:gd name="connsiteX0" fmla="*/ 0 w 2704507"/>
              <a:gd name="connsiteY0" fmla="*/ 0 h 828786"/>
              <a:gd name="connsiteX1" fmla="*/ 2704507 w 2704507"/>
              <a:gd name="connsiteY1" fmla="*/ 0 h 828786"/>
              <a:gd name="connsiteX2" fmla="*/ 2704507 w 2704507"/>
              <a:gd name="connsiteY2" fmla="*/ 828786 h 828786"/>
              <a:gd name="connsiteX3" fmla="*/ 0 w 2704507"/>
              <a:gd name="connsiteY3" fmla="*/ 828786 h 828786"/>
              <a:gd name="connsiteX4" fmla="*/ 0 w 2704507"/>
              <a:gd name="connsiteY4" fmla="*/ 0 h 82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4507" h="828786">
                <a:moveTo>
                  <a:pt x="0" y="0"/>
                </a:moveTo>
                <a:lnTo>
                  <a:pt x="2704507" y="0"/>
                </a:lnTo>
                <a:lnTo>
                  <a:pt x="2704507" y="828786"/>
                </a:lnTo>
                <a:lnTo>
                  <a:pt x="0" y="828786"/>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989" dirty="0"/>
          </a:p>
        </p:txBody>
      </p:sp>
      <p:sp>
        <p:nvSpPr>
          <p:cNvPr id="50" name="Text Placeholder 21">
            <a:extLst>
              <a:ext uri="{FF2B5EF4-FFF2-40B4-BE49-F238E27FC236}">
                <a16:creationId xmlns:a16="http://schemas.microsoft.com/office/drawing/2014/main" id="{3F9B70C7-48EF-4361-B53B-CE966F9BED07}"/>
              </a:ext>
            </a:extLst>
          </p:cNvPr>
          <p:cNvSpPr>
            <a:spLocks noGrp="1"/>
          </p:cNvSpPr>
          <p:nvPr>
            <p:ph type="body" sz="quarter" idx="27"/>
          </p:nvPr>
        </p:nvSpPr>
        <p:spPr>
          <a:xfrm>
            <a:off x="7798790" y="12034343"/>
            <a:ext cx="2203577" cy="1441038"/>
          </a:xfrm>
        </p:spPr>
        <p:txBody>
          <a:bodyPr anchor="ctr" anchorCtr="0">
            <a:noAutofit/>
          </a:bodyPr>
          <a:lstStyle>
            <a:lvl1pPr algn="ctr">
              <a:spcBef>
                <a:spcPts val="0"/>
              </a:spcBef>
              <a:spcAft>
                <a:spcPts val="165"/>
              </a:spcAft>
              <a:defRPr sz="770">
                <a:solidFill>
                  <a:schemeClr val="bg1"/>
                </a:solidFill>
              </a:defRPr>
            </a:lvl1pPr>
            <a:lvl2pPr>
              <a:defRPr sz="770">
                <a:solidFill>
                  <a:schemeClr val="bg1"/>
                </a:solidFill>
              </a:defRPr>
            </a:lvl2pPr>
            <a:lvl3pPr>
              <a:defRPr sz="770">
                <a:solidFill>
                  <a:schemeClr val="bg1"/>
                </a:solidFill>
              </a:defRPr>
            </a:lvl3pPr>
            <a:lvl4pPr>
              <a:defRPr sz="770">
                <a:solidFill>
                  <a:schemeClr val="bg1"/>
                </a:solidFill>
              </a:defRPr>
            </a:lvl4pPr>
            <a:lvl5pPr>
              <a:defRPr sz="770">
                <a:solidFill>
                  <a:schemeClr val="bg1"/>
                </a:solidFill>
              </a:defRPr>
            </a:lvl5pPr>
          </a:lstStyle>
          <a:p>
            <a:pPr lvl="0"/>
            <a:r>
              <a:rPr lang="en-US"/>
              <a:t>Click to edit Master text styles</a:t>
            </a:r>
          </a:p>
        </p:txBody>
      </p:sp>
      <p:sp>
        <p:nvSpPr>
          <p:cNvPr id="53" name="Text Placeholder 7">
            <a:extLst>
              <a:ext uri="{FF2B5EF4-FFF2-40B4-BE49-F238E27FC236}">
                <a16:creationId xmlns:a16="http://schemas.microsoft.com/office/drawing/2014/main" id="{A3E32C21-2A75-4101-B383-6A58BD323F27}"/>
              </a:ext>
            </a:extLst>
          </p:cNvPr>
          <p:cNvSpPr>
            <a:spLocks noGrp="1"/>
          </p:cNvSpPr>
          <p:nvPr>
            <p:ph type="body" sz="quarter" idx="28"/>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262113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7" name="Arrow: Down 66">
            <a:extLst>
              <a:ext uri="{FF2B5EF4-FFF2-40B4-BE49-F238E27FC236}">
                <a16:creationId xmlns:a16="http://schemas.microsoft.com/office/drawing/2014/main" id="{329594F5-537D-4528-9BD8-544440F8D540}"/>
              </a:ext>
            </a:extLst>
          </p:cNvPr>
          <p:cNvSpPr/>
          <p:nvPr userDrawn="1"/>
        </p:nvSpPr>
        <p:spPr>
          <a:xfrm rot="16200000">
            <a:off x="4041892" y="3786573"/>
            <a:ext cx="1998268" cy="10082048"/>
          </a:xfrm>
          <a:prstGeom prst="downArrow">
            <a:avLst>
              <a:gd name="adj1" fmla="val 63853"/>
              <a:gd name="adj2" fmla="val 50000"/>
            </a:avLst>
          </a:prstGeom>
          <a:gradFill>
            <a:gsLst>
              <a:gs pos="0">
                <a:schemeClr val="tx2">
                  <a:alpha val="0"/>
                </a:schemeClr>
              </a:gs>
              <a:gs pos="19000">
                <a:schemeClr val="tx2">
                  <a:alpha val="25000"/>
                </a:schemeClr>
              </a:gs>
              <a:gs pos="43000">
                <a:schemeClr val="tx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cxnSp>
        <p:nvCxnSpPr>
          <p:cNvPr id="5" name="Straight Connector 4">
            <a:extLst>
              <a:ext uri="{FF2B5EF4-FFF2-40B4-BE49-F238E27FC236}">
                <a16:creationId xmlns:a16="http://schemas.microsoft.com/office/drawing/2014/main" id="{BB8E525C-AC71-4A35-BC05-0D882A27F068}"/>
              </a:ext>
            </a:extLst>
          </p:cNvPr>
          <p:cNvCxnSpPr>
            <a:cxnSpLocks/>
          </p:cNvCxnSpPr>
          <p:nvPr userDrawn="1"/>
        </p:nvCxnSpPr>
        <p:spPr>
          <a:xfrm>
            <a:off x="24503" y="8826622"/>
            <a:ext cx="10059975" cy="0"/>
          </a:xfrm>
          <a:prstGeom prst="line">
            <a:avLst/>
          </a:prstGeom>
          <a:ln w="19050" cap="sq">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4C20BC90-3384-4499-A697-CD100CE2F038}"/>
              </a:ext>
            </a:extLst>
          </p:cNvPr>
          <p:cNvSpPr>
            <a:spLocks noGrp="1"/>
          </p:cNvSpPr>
          <p:nvPr>
            <p:ph type="body" sz="quarter" idx="29" hasCustomPrompt="1"/>
          </p:nvPr>
        </p:nvSpPr>
        <p:spPr>
          <a:xfrm>
            <a:off x="611438"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14" name="Text Placeholder 7">
            <a:extLst>
              <a:ext uri="{FF2B5EF4-FFF2-40B4-BE49-F238E27FC236}">
                <a16:creationId xmlns:a16="http://schemas.microsoft.com/office/drawing/2014/main" id="{F9F7910D-5048-4E00-8355-82333C7A8178}"/>
              </a:ext>
            </a:extLst>
          </p:cNvPr>
          <p:cNvSpPr>
            <a:spLocks noGrp="1"/>
          </p:cNvSpPr>
          <p:nvPr>
            <p:ph type="body" sz="quarter" idx="25"/>
          </p:nvPr>
        </p:nvSpPr>
        <p:spPr>
          <a:xfrm>
            <a:off x="819969" y="3986744"/>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27" name="Text Placeholder 26">
            <a:extLst>
              <a:ext uri="{FF2B5EF4-FFF2-40B4-BE49-F238E27FC236}">
                <a16:creationId xmlns:a16="http://schemas.microsoft.com/office/drawing/2014/main" id="{9DCE910C-1303-4532-A90A-8DF8B3B0A71A}"/>
              </a:ext>
            </a:extLst>
          </p:cNvPr>
          <p:cNvSpPr>
            <a:spLocks noGrp="1"/>
          </p:cNvSpPr>
          <p:nvPr>
            <p:ph type="body" sz="quarter" idx="30" hasCustomPrompt="1"/>
          </p:nvPr>
        </p:nvSpPr>
        <p:spPr>
          <a:xfrm>
            <a:off x="2608428"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29" name="Text Placeholder 7">
            <a:extLst>
              <a:ext uri="{FF2B5EF4-FFF2-40B4-BE49-F238E27FC236}">
                <a16:creationId xmlns:a16="http://schemas.microsoft.com/office/drawing/2014/main" id="{DA9C591E-E764-4BEC-990F-45458E885433}"/>
              </a:ext>
            </a:extLst>
          </p:cNvPr>
          <p:cNvSpPr>
            <a:spLocks noGrp="1"/>
          </p:cNvSpPr>
          <p:nvPr>
            <p:ph type="body" sz="quarter" idx="31"/>
          </p:nvPr>
        </p:nvSpPr>
        <p:spPr>
          <a:xfrm>
            <a:off x="2813882" y="3986744"/>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CD2E24E5-A2D3-4E3E-B0BE-87A48A12196A}"/>
              </a:ext>
            </a:extLst>
          </p:cNvPr>
          <p:cNvSpPr>
            <a:spLocks noGrp="1"/>
          </p:cNvSpPr>
          <p:nvPr>
            <p:ph type="body" sz="quarter" idx="32" hasCustomPrompt="1"/>
          </p:nvPr>
        </p:nvSpPr>
        <p:spPr>
          <a:xfrm>
            <a:off x="4605420"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32" name="Text Placeholder 7">
            <a:extLst>
              <a:ext uri="{FF2B5EF4-FFF2-40B4-BE49-F238E27FC236}">
                <a16:creationId xmlns:a16="http://schemas.microsoft.com/office/drawing/2014/main" id="{8B243F35-D607-45E9-A147-3D64C4B8BEF0}"/>
              </a:ext>
            </a:extLst>
          </p:cNvPr>
          <p:cNvSpPr>
            <a:spLocks noGrp="1"/>
          </p:cNvSpPr>
          <p:nvPr>
            <p:ph type="body" sz="quarter" idx="33"/>
          </p:nvPr>
        </p:nvSpPr>
        <p:spPr>
          <a:xfrm>
            <a:off x="4812370" y="3986744"/>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1D93F666-99DC-4F2F-BBAD-CB3C750A0656}"/>
              </a:ext>
            </a:extLst>
          </p:cNvPr>
          <p:cNvSpPr>
            <a:spLocks noGrp="1"/>
          </p:cNvSpPr>
          <p:nvPr>
            <p:ph type="body" sz="quarter" idx="34" hasCustomPrompt="1"/>
          </p:nvPr>
        </p:nvSpPr>
        <p:spPr>
          <a:xfrm>
            <a:off x="6602410"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35" name="Text Placeholder 7">
            <a:extLst>
              <a:ext uri="{FF2B5EF4-FFF2-40B4-BE49-F238E27FC236}">
                <a16:creationId xmlns:a16="http://schemas.microsoft.com/office/drawing/2014/main" id="{18979EFE-5F23-4C48-B79F-90B5A9BA44F4}"/>
              </a:ext>
            </a:extLst>
          </p:cNvPr>
          <p:cNvSpPr>
            <a:spLocks noGrp="1"/>
          </p:cNvSpPr>
          <p:nvPr>
            <p:ph type="body" sz="quarter" idx="35"/>
          </p:nvPr>
        </p:nvSpPr>
        <p:spPr>
          <a:xfrm>
            <a:off x="6810740" y="3986744"/>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36" name="Text Placeholder 35">
            <a:extLst>
              <a:ext uri="{FF2B5EF4-FFF2-40B4-BE49-F238E27FC236}">
                <a16:creationId xmlns:a16="http://schemas.microsoft.com/office/drawing/2014/main" id="{5AF43EE3-2712-4FE2-9691-E9656AD3642F}"/>
              </a:ext>
            </a:extLst>
          </p:cNvPr>
          <p:cNvSpPr>
            <a:spLocks noGrp="1"/>
          </p:cNvSpPr>
          <p:nvPr>
            <p:ph type="body" sz="quarter" idx="36" hasCustomPrompt="1"/>
          </p:nvPr>
        </p:nvSpPr>
        <p:spPr>
          <a:xfrm>
            <a:off x="8599398"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38" name="Text Placeholder 7">
            <a:extLst>
              <a:ext uri="{FF2B5EF4-FFF2-40B4-BE49-F238E27FC236}">
                <a16:creationId xmlns:a16="http://schemas.microsoft.com/office/drawing/2014/main" id="{F6B0C0CE-C40D-44C1-923A-A5344755AC8D}"/>
              </a:ext>
            </a:extLst>
          </p:cNvPr>
          <p:cNvSpPr>
            <a:spLocks noGrp="1"/>
          </p:cNvSpPr>
          <p:nvPr>
            <p:ph type="body" sz="quarter" idx="37"/>
          </p:nvPr>
        </p:nvSpPr>
        <p:spPr>
          <a:xfrm>
            <a:off x="8807929" y="3986745"/>
            <a:ext cx="1276945" cy="3713343"/>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47" name="Text Placeholder 7">
            <a:extLst>
              <a:ext uri="{FF2B5EF4-FFF2-40B4-BE49-F238E27FC236}">
                <a16:creationId xmlns:a16="http://schemas.microsoft.com/office/drawing/2014/main" id="{50470A9A-3A68-46BE-892D-9C7926CA2DFC}"/>
              </a:ext>
            </a:extLst>
          </p:cNvPr>
          <p:cNvSpPr>
            <a:spLocks noGrp="1"/>
          </p:cNvSpPr>
          <p:nvPr>
            <p:ph type="body" sz="quarter" idx="39"/>
          </p:nvPr>
        </p:nvSpPr>
        <p:spPr>
          <a:xfrm>
            <a:off x="1813136" y="9938777"/>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48" name="Text Placeholder 47">
            <a:extLst>
              <a:ext uri="{FF2B5EF4-FFF2-40B4-BE49-F238E27FC236}">
                <a16:creationId xmlns:a16="http://schemas.microsoft.com/office/drawing/2014/main" id="{169C1F7B-03FB-4BA2-A024-CEB5C40A9520}"/>
              </a:ext>
            </a:extLst>
          </p:cNvPr>
          <p:cNvSpPr>
            <a:spLocks noGrp="1"/>
          </p:cNvSpPr>
          <p:nvPr>
            <p:ph type="body" sz="quarter" idx="38" hasCustomPrompt="1"/>
          </p:nvPr>
        </p:nvSpPr>
        <p:spPr>
          <a:xfrm>
            <a:off x="1609933"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49" name="Text Placeholder 48">
            <a:extLst>
              <a:ext uri="{FF2B5EF4-FFF2-40B4-BE49-F238E27FC236}">
                <a16:creationId xmlns:a16="http://schemas.microsoft.com/office/drawing/2014/main" id="{BD05E528-0ADD-4D16-A446-450D2BC1B6AB}"/>
              </a:ext>
            </a:extLst>
          </p:cNvPr>
          <p:cNvSpPr>
            <a:spLocks noGrp="1"/>
          </p:cNvSpPr>
          <p:nvPr>
            <p:ph type="body" sz="quarter" idx="40" hasCustomPrompt="1"/>
          </p:nvPr>
        </p:nvSpPr>
        <p:spPr>
          <a:xfrm>
            <a:off x="3606925"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50" name="Text Placeholder 49">
            <a:extLst>
              <a:ext uri="{FF2B5EF4-FFF2-40B4-BE49-F238E27FC236}">
                <a16:creationId xmlns:a16="http://schemas.microsoft.com/office/drawing/2014/main" id="{FBEDD5A1-965E-40BC-888A-021ACC93C31F}"/>
              </a:ext>
            </a:extLst>
          </p:cNvPr>
          <p:cNvSpPr>
            <a:spLocks noGrp="1"/>
          </p:cNvSpPr>
          <p:nvPr>
            <p:ph type="body" sz="quarter" idx="41" hasCustomPrompt="1"/>
          </p:nvPr>
        </p:nvSpPr>
        <p:spPr>
          <a:xfrm>
            <a:off x="5603915"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51" name="Text Placeholder 50">
            <a:extLst>
              <a:ext uri="{FF2B5EF4-FFF2-40B4-BE49-F238E27FC236}">
                <a16:creationId xmlns:a16="http://schemas.microsoft.com/office/drawing/2014/main" id="{057C7AC1-6E3E-4E9E-8686-604DBB8BEFFC}"/>
              </a:ext>
            </a:extLst>
          </p:cNvPr>
          <p:cNvSpPr>
            <a:spLocks noGrp="1"/>
          </p:cNvSpPr>
          <p:nvPr>
            <p:ph type="body" sz="quarter" idx="42" hasCustomPrompt="1"/>
          </p:nvPr>
        </p:nvSpPr>
        <p:spPr>
          <a:xfrm>
            <a:off x="7600906" y="8302392"/>
            <a:ext cx="417052" cy="1048456"/>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bg1"/>
          </a:solidFill>
          <a:ln w="19050">
            <a:solidFill>
              <a:schemeClr val="accent1"/>
            </a:solidFill>
          </a:ln>
        </p:spPr>
        <p:txBody>
          <a:bodyPr wrap="none" anchor="ctr">
            <a:noAutofit/>
          </a:bodyPr>
          <a:lstStyle>
            <a:lvl1pPr algn="ctr">
              <a:lnSpc>
                <a:spcPct val="100000"/>
              </a:lnSpc>
              <a:spcBef>
                <a:spcPts val="0"/>
              </a:spcBef>
              <a:defRPr sz="659">
                <a:solidFill>
                  <a:schemeClr val="accent1"/>
                </a:solidFill>
              </a:defRPr>
            </a:lvl1pPr>
          </a:lstStyle>
          <a:p>
            <a:pPr lvl="0"/>
            <a:r>
              <a:rPr lang="en-GB" dirty="0"/>
              <a:t>YEAR</a:t>
            </a:r>
          </a:p>
        </p:txBody>
      </p:sp>
      <p:sp>
        <p:nvSpPr>
          <p:cNvPr id="54" name="Text Placeholder 7">
            <a:extLst>
              <a:ext uri="{FF2B5EF4-FFF2-40B4-BE49-F238E27FC236}">
                <a16:creationId xmlns:a16="http://schemas.microsoft.com/office/drawing/2014/main" id="{5C266810-BBB8-4866-8DC8-48221E785A35}"/>
              </a:ext>
            </a:extLst>
          </p:cNvPr>
          <p:cNvSpPr>
            <a:spLocks noGrp="1"/>
          </p:cNvSpPr>
          <p:nvPr>
            <p:ph type="body" sz="quarter" idx="43"/>
          </p:nvPr>
        </p:nvSpPr>
        <p:spPr>
          <a:xfrm>
            <a:off x="3813200" y="9938777"/>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56" name="Text Placeholder 7">
            <a:extLst>
              <a:ext uri="{FF2B5EF4-FFF2-40B4-BE49-F238E27FC236}">
                <a16:creationId xmlns:a16="http://schemas.microsoft.com/office/drawing/2014/main" id="{62D8C410-74AD-458F-8425-DA1777EAB301}"/>
              </a:ext>
            </a:extLst>
          </p:cNvPr>
          <p:cNvSpPr>
            <a:spLocks noGrp="1"/>
          </p:cNvSpPr>
          <p:nvPr>
            <p:ph type="body" sz="quarter" idx="44"/>
          </p:nvPr>
        </p:nvSpPr>
        <p:spPr>
          <a:xfrm>
            <a:off x="5807068" y="9938777"/>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58" name="Text Placeholder 7">
            <a:extLst>
              <a:ext uri="{FF2B5EF4-FFF2-40B4-BE49-F238E27FC236}">
                <a16:creationId xmlns:a16="http://schemas.microsoft.com/office/drawing/2014/main" id="{AFA43E06-0C9B-4C15-977F-3FF5A0926EC9}"/>
              </a:ext>
            </a:extLst>
          </p:cNvPr>
          <p:cNvSpPr>
            <a:spLocks noGrp="1"/>
          </p:cNvSpPr>
          <p:nvPr>
            <p:ph type="body" sz="quarter" idx="45"/>
          </p:nvPr>
        </p:nvSpPr>
        <p:spPr>
          <a:xfrm>
            <a:off x="7805167" y="9938777"/>
            <a:ext cx="1276945" cy="3697795"/>
          </a:xfrm>
        </p:spPr>
        <p:txBody>
          <a:bodyPr lIns="72000">
            <a:noAutofit/>
          </a:bodyPr>
          <a:lstStyle>
            <a:lvl1pPr>
              <a:spcBef>
                <a:spcPts val="165"/>
              </a:spcBef>
              <a:defRPr sz="550" b="1">
                <a:solidFill>
                  <a:schemeClr val="accent1"/>
                </a:solidFill>
              </a:defRPr>
            </a:lvl1pPr>
            <a:lvl2pPr>
              <a:spcBef>
                <a:spcPts val="165"/>
              </a:spcBef>
              <a:defRPr sz="550"/>
            </a:lvl2pPr>
            <a:lvl3pPr>
              <a:defRPr sz="770"/>
            </a:lvl3pPr>
            <a:lvl4pPr>
              <a:defRPr sz="659"/>
            </a:lvl4pPr>
            <a:lvl5pPr>
              <a:defRPr sz="605"/>
            </a:lvl5pPr>
          </a:lstStyle>
          <a:p>
            <a:pPr lvl="0"/>
            <a:r>
              <a:rPr lang="en-US"/>
              <a:t>Click to edit Master text styles</a:t>
            </a:r>
          </a:p>
          <a:p>
            <a:pPr lvl="1"/>
            <a:r>
              <a:rPr lang="en-US"/>
              <a:t>Second level</a:t>
            </a:r>
          </a:p>
        </p:txBody>
      </p:sp>
      <p:sp>
        <p:nvSpPr>
          <p:cNvPr id="25" name="Text Placeholder 7">
            <a:extLst>
              <a:ext uri="{FF2B5EF4-FFF2-40B4-BE49-F238E27FC236}">
                <a16:creationId xmlns:a16="http://schemas.microsoft.com/office/drawing/2014/main" id="{45655A1F-F538-4539-B2D6-99285FDEED66}"/>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30581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organisational char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EC3E4A48-7A7B-4F3F-9B84-F1575EE46FE1}"/>
              </a:ext>
            </a:extLst>
          </p:cNvPr>
          <p:cNvSpPr>
            <a:spLocks noGrp="1"/>
          </p:cNvSpPr>
          <p:nvPr>
            <p:ph type="body" sz="quarter" idx="12" hasCustomPrompt="1"/>
          </p:nvPr>
        </p:nvSpPr>
        <p:spPr>
          <a:xfrm>
            <a:off x="4492513" y="5039783"/>
            <a:ext cx="1706793" cy="1907420"/>
          </a:xfrm>
          <a:solidFill>
            <a:schemeClr val="accent1"/>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4" name="Text Placeholder 3">
            <a:extLst>
              <a:ext uri="{FF2B5EF4-FFF2-40B4-BE49-F238E27FC236}">
                <a16:creationId xmlns:a16="http://schemas.microsoft.com/office/drawing/2014/main" id="{F6B28633-6A13-4D60-932C-61C91AAA23D8}"/>
              </a:ext>
            </a:extLst>
          </p:cNvPr>
          <p:cNvSpPr>
            <a:spLocks noGrp="1"/>
          </p:cNvSpPr>
          <p:nvPr>
            <p:ph type="body" sz="quarter" idx="13" hasCustomPrompt="1"/>
          </p:nvPr>
        </p:nvSpPr>
        <p:spPr>
          <a:xfrm>
            <a:off x="4492513"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7" name="Text Placeholder 3">
            <a:extLst>
              <a:ext uri="{FF2B5EF4-FFF2-40B4-BE49-F238E27FC236}">
                <a16:creationId xmlns:a16="http://schemas.microsoft.com/office/drawing/2014/main" id="{210171D7-440E-4E98-BA6A-295B7DF6476F}"/>
              </a:ext>
            </a:extLst>
          </p:cNvPr>
          <p:cNvSpPr>
            <a:spLocks noGrp="1"/>
          </p:cNvSpPr>
          <p:nvPr>
            <p:ph type="body" sz="quarter" idx="14" hasCustomPrompt="1"/>
          </p:nvPr>
        </p:nvSpPr>
        <p:spPr>
          <a:xfrm>
            <a:off x="1544431"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8" name="Text Placeholder 3">
            <a:extLst>
              <a:ext uri="{FF2B5EF4-FFF2-40B4-BE49-F238E27FC236}">
                <a16:creationId xmlns:a16="http://schemas.microsoft.com/office/drawing/2014/main" id="{E15CA6F6-0576-44AC-8A4A-DDF80C94B01B}"/>
              </a:ext>
            </a:extLst>
          </p:cNvPr>
          <p:cNvSpPr>
            <a:spLocks noGrp="1"/>
          </p:cNvSpPr>
          <p:nvPr>
            <p:ph type="body" sz="quarter" idx="15" hasCustomPrompt="1"/>
          </p:nvPr>
        </p:nvSpPr>
        <p:spPr>
          <a:xfrm>
            <a:off x="7439951"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9" name="Text Placeholder 7">
            <a:extLst>
              <a:ext uri="{FF2B5EF4-FFF2-40B4-BE49-F238E27FC236}">
                <a16:creationId xmlns:a16="http://schemas.microsoft.com/office/drawing/2014/main" id="{CC2918AB-EE29-4C65-A836-EF92244539F9}"/>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15342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lex organisational char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50" name="Text Placeholder 3">
            <a:extLst>
              <a:ext uri="{FF2B5EF4-FFF2-40B4-BE49-F238E27FC236}">
                <a16:creationId xmlns:a16="http://schemas.microsoft.com/office/drawing/2014/main" id="{48573A1D-7FF7-4A38-A64F-F64149952DEB}"/>
              </a:ext>
            </a:extLst>
          </p:cNvPr>
          <p:cNvSpPr>
            <a:spLocks noGrp="1"/>
          </p:cNvSpPr>
          <p:nvPr>
            <p:ph type="body" sz="quarter" idx="12" hasCustomPrompt="1"/>
          </p:nvPr>
        </p:nvSpPr>
        <p:spPr>
          <a:xfrm>
            <a:off x="4492776" y="4014330"/>
            <a:ext cx="1706793" cy="1936251"/>
          </a:xfrm>
          <a:solidFill>
            <a:schemeClr val="accent1"/>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1" name="Text Placeholder 3">
            <a:extLst>
              <a:ext uri="{FF2B5EF4-FFF2-40B4-BE49-F238E27FC236}">
                <a16:creationId xmlns:a16="http://schemas.microsoft.com/office/drawing/2014/main" id="{E3684A24-5E90-4805-BF44-485383C27268}"/>
              </a:ext>
            </a:extLst>
          </p:cNvPr>
          <p:cNvSpPr>
            <a:spLocks noGrp="1"/>
          </p:cNvSpPr>
          <p:nvPr>
            <p:ph type="body" sz="quarter" idx="13" hasCustomPrompt="1"/>
          </p:nvPr>
        </p:nvSpPr>
        <p:spPr>
          <a:xfrm>
            <a:off x="4492776"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2" name="Text Placeholder 3">
            <a:extLst>
              <a:ext uri="{FF2B5EF4-FFF2-40B4-BE49-F238E27FC236}">
                <a16:creationId xmlns:a16="http://schemas.microsoft.com/office/drawing/2014/main" id="{B65D75F6-4E46-4EE9-B593-E27B0FF1544F}"/>
              </a:ext>
            </a:extLst>
          </p:cNvPr>
          <p:cNvSpPr>
            <a:spLocks noGrp="1"/>
          </p:cNvSpPr>
          <p:nvPr>
            <p:ph type="body" sz="quarter" idx="14" hasCustomPrompt="1"/>
          </p:nvPr>
        </p:nvSpPr>
        <p:spPr>
          <a:xfrm>
            <a:off x="1544431"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3" name="Text Placeholder 3">
            <a:extLst>
              <a:ext uri="{FF2B5EF4-FFF2-40B4-BE49-F238E27FC236}">
                <a16:creationId xmlns:a16="http://schemas.microsoft.com/office/drawing/2014/main" id="{2DC63CC0-17A0-46D2-AF0F-AC5912DA22F9}"/>
              </a:ext>
            </a:extLst>
          </p:cNvPr>
          <p:cNvSpPr>
            <a:spLocks noGrp="1"/>
          </p:cNvSpPr>
          <p:nvPr>
            <p:ph type="body" sz="quarter" idx="15" hasCustomPrompt="1"/>
          </p:nvPr>
        </p:nvSpPr>
        <p:spPr>
          <a:xfrm>
            <a:off x="7439951"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4" name="Text Placeholder 3">
            <a:extLst>
              <a:ext uri="{FF2B5EF4-FFF2-40B4-BE49-F238E27FC236}">
                <a16:creationId xmlns:a16="http://schemas.microsoft.com/office/drawing/2014/main" id="{A2B061E7-C671-4042-896D-3453580DBEB7}"/>
              </a:ext>
            </a:extLst>
          </p:cNvPr>
          <p:cNvSpPr>
            <a:spLocks noGrp="1"/>
          </p:cNvSpPr>
          <p:nvPr>
            <p:ph type="body" sz="quarter" idx="16" hasCustomPrompt="1"/>
          </p:nvPr>
        </p:nvSpPr>
        <p:spPr>
          <a:xfrm>
            <a:off x="8501226" y="9835080"/>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55" name="Text Placeholder 3">
            <a:extLst>
              <a:ext uri="{FF2B5EF4-FFF2-40B4-BE49-F238E27FC236}">
                <a16:creationId xmlns:a16="http://schemas.microsoft.com/office/drawing/2014/main" id="{E59BE417-C312-4A2E-A85C-0536A79BFCF8}"/>
              </a:ext>
            </a:extLst>
          </p:cNvPr>
          <p:cNvSpPr>
            <a:spLocks noGrp="1"/>
          </p:cNvSpPr>
          <p:nvPr>
            <p:ph type="body" sz="quarter" idx="17" hasCustomPrompt="1"/>
          </p:nvPr>
        </p:nvSpPr>
        <p:spPr>
          <a:xfrm>
            <a:off x="8501226" y="11561173"/>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56" name="Text Placeholder 3">
            <a:extLst>
              <a:ext uri="{FF2B5EF4-FFF2-40B4-BE49-F238E27FC236}">
                <a16:creationId xmlns:a16="http://schemas.microsoft.com/office/drawing/2014/main" id="{64D204BA-0975-48BE-946E-852E0501CBE6}"/>
              </a:ext>
            </a:extLst>
          </p:cNvPr>
          <p:cNvSpPr>
            <a:spLocks noGrp="1"/>
          </p:cNvSpPr>
          <p:nvPr>
            <p:ph type="body" sz="quarter" idx="18" hasCustomPrompt="1"/>
          </p:nvPr>
        </p:nvSpPr>
        <p:spPr>
          <a:xfrm>
            <a:off x="6636556" y="9367483"/>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57" name="Text Placeholder 3">
            <a:extLst>
              <a:ext uri="{FF2B5EF4-FFF2-40B4-BE49-F238E27FC236}">
                <a16:creationId xmlns:a16="http://schemas.microsoft.com/office/drawing/2014/main" id="{3910B7DC-2E95-424D-B96D-1CCD9D68110A}"/>
              </a:ext>
            </a:extLst>
          </p:cNvPr>
          <p:cNvSpPr>
            <a:spLocks noGrp="1"/>
          </p:cNvSpPr>
          <p:nvPr>
            <p:ph type="body" sz="quarter" idx="19" hasCustomPrompt="1"/>
          </p:nvPr>
        </p:nvSpPr>
        <p:spPr>
          <a:xfrm>
            <a:off x="6636556" y="11103161"/>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58" name="Text Placeholder 3">
            <a:extLst>
              <a:ext uri="{FF2B5EF4-FFF2-40B4-BE49-F238E27FC236}">
                <a16:creationId xmlns:a16="http://schemas.microsoft.com/office/drawing/2014/main" id="{6E217DC9-A27F-49C4-8D73-B2FAF833489C}"/>
              </a:ext>
            </a:extLst>
          </p:cNvPr>
          <p:cNvSpPr>
            <a:spLocks noGrp="1"/>
          </p:cNvSpPr>
          <p:nvPr>
            <p:ph type="body" sz="quarter" idx="20" hasCustomPrompt="1"/>
          </p:nvPr>
        </p:nvSpPr>
        <p:spPr>
          <a:xfrm>
            <a:off x="4618841" y="9367483"/>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59" name="Text Placeholder 3">
            <a:extLst>
              <a:ext uri="{FF2B5EF4-FFF2-40B4-BE49-F238E27FC236}">
                <a16:creationId xmlns:a16="http://schemas.microsoft.com/office/drawing/2014/main" id="{2480EA47-9C93-4D6B-A59B-D99DF596B079}"/>
              </a:ext>
            </a:extLst>
          </p:cNvPr>
          <p:cNvSpPr>
            <a:spLocks noGrp="1"/>
          </p:cNvSpPr>
          <p:nvPr>
            <p:ph type="body" sz="quarter" idx="21" hasCustomPrompt="1"/>
          </p:nvPr>
        </p:nvSpPr>
        <p:spPr>
          <a:xfrm>
            <a:off x="736458" y="9835080"/>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60" name="Text Placeholder 3">
            <a:extLst>
              <a:ext uri="{FF2B5EF4-FFF2-40B4-BE49-F238E27FC236}">
                <a16:creationId xmlns:a16="http://schemas.microsoft.com/office/drawing/2014/main" id="{DB3F88C0-ED08-432C-B4C4-EBF0B8A6E12E}"/>
              </a:ext>
            </a:extLst>
          </p:cNvPr>
          <p:cNvSpPr>
            <a:spLocks noGrp="1"/>
          </p:cNvSpPr>
          <p:nvPr>
            <p:ph type="body" sz="quarter" idx="22" hasCustomPrompt="1"/>
          </p:nvPr>
        </p:nvSpPr>
        <p:spPr>
          <a:xfrm>
            <a:off x="736458" y="11561173"/>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61" name="Text Placeholder 3">
            <a:extLst>
              <a:ext uri="{FF2B5EF4-FFF2-40B4-BE49-F238E27FC236}">
                <a16:creationId xmlns:a16="http://schemas.microsoft.com/office/drawing/2014/main" id="{801C9B30-1BD1-49B1-BC0E-0EA8C7A7C79E}"/>
              </a:ext>
            </a:extLst>
          </p:cNvPr>
          <p:cNvSpPr>
            <a:spLocks noGrp="1"/>
          </p:cNvSpPr>
          <p:nvPr>
            <p:ph type="body" sz="quarter" idx="23" hasCustomPrompt="1"/>
          </p:nvPr>
        </p:nvSpPr>
        <p:spPr>
          <a:xfrm>
            <a:off x="2602516" y="9367483"/>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62" name="Text Placeholder 3">
            <a:extLst>
              <a:ext uri="{FF2B5EF4-FFF2-40B4-BE49-F238E27FC236}">
                <a16:creationId xmlns:a16="http://schemas.microsoft.com/office/drawing/2014/main" id="{EDA36EF9-2D3C-4718-BF10-9C394C387DB5}"/>
              </a:ext>
            </a:extLst>
          </p:cNvPr>
          <p:cNvSpPr>
            <a:spLocks noGrp="1"/>
          </p:cNvSpPr>
          <p:nvPr>
            <p:ph type="body" sz="quarter" idx="24" hasCustomPrompt="1"/>
          </p:nvPr>
        </p:nvSpPr>
        <p:spPr>
          <a:xfrm>
            <a:off x="2602516" y="11103161"/>
            <a:ext cx="1455529" cy="1596549"/>
          </a:xfrm>
          <a:solidFill>
            <a:schemeClr val="tx2"/>
          </a:solidFill>
        </p:spPr>
        <p:txBody>
          <a:bodyPr lIns="216000" tIns="46800" rIns="90000" bIns="46800" anchor="ctr">
            <a:normAutofit/>
          </a:bodyPr>
          <a:lstStyle>
            <a:lvl1pPr>
              <a:lnSpc>
                <a:spcPct val="100000"/>
              </a:lnSpc>
              <a:spcBef>
                <a:spcPts val="0"/>
              </a:spcBef>
              <a:defRPr sz="659">
                <a:solidFill>
                  <a:schemeClr val="bg1"/>
                </a:solidFill>
              </a:defRPr>
            </a:lvl1pPr>
            <a:lvl2pPr>
              <a:spcBef>
                <a:spcPts val="0"/>
              </a:spcBef>
              <a:defRPr sz="659">
                <a:solidFill>
                  <a:schemeClr val="bg1"/>
                </a:solidFill>
              </a:defRPr>
            </a:lvl2pPr>
          </a:lstStyle>
          <a:p>
            <a:pPr lvl="0"/>
            <a:r>
              <a:rPr lang="en-US" dirty="0"/>
              <a:t>Name</a:t>
            </a:r>
          </a:p>
          <a:p>
            <a:pPr lvl="1"/>
            <a:r>
              <a:rPr lang="en-US" dirty="0"/>
              <a:t>Position</a:t>
            </a:r>
            <a:endParaRPr lang="en-GB" dirty="0"/>
          </a:p>
        </p:txBody>
      </p:sp>
      <p:sp>
        <p:nvSpPr>
          <p:cNvPr id="18" name="Text Placeholder 7">
            <a:extLst>
              <a:ext uri="{FF2B5EF4-FFF2-40B4-BE49-F238E27FC236}">
                <a16:creationId xmlns:a16="http://schemas.microsoft.com/office/drawing/2014/main" id="{67DAF5DD-0908-40EF-89C1-1B6BDFFD873F}"/>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298462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organisational chart with photo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4" name="Text Placeholder 3">
            <a:extLst>
              <a:ext uri="{FF2B5EF4-FFF2-40B4-BE49-F238E27FC236}">
                <a16:creationId xmlns:a16="http://schemas.microsoft.com/office/drawing/2014/main" id="{EC3E4A48-7A7B-4F3F-9B84-F1575EE46FE1}"/>
              </a:ext>
            </a:extLst>
          </p:cNvPr>
          <p:cNvSpPr>
            <a:spLocks noGrp="1"/>
          </p:cNvSpPr>
          <p:nvPr>
            <p:ph type="body" sz="quarter" idx="12" hasCustomPrompt="1"/>
          </p:nvPr>
        </p:nvSpPr>
        <p:spPr>
          <a:xfrm>
            <a:off x="4872198" y="5039783"/>
            <a:ext cx="1706793" cy="1907420"/>
          </a:xfrm>
          <a:solidFill>
            <a:schemeClr val="accent1"/>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4" name="Text Placeholder 3">
            <a:extLst>
              <a:ext uri="{FF2B5EF4-FFF2-40B4-BE49-F238E27FC236}">
                <a16:creationId xmlns:a16="http://schemas.microsoft.com/office/drawing/2014/main" id="{F6B28633-6A13-4D60-932C-61C91AAA23D8}"/>
              </a:ext>
            </a:extLst>
          </p:cNvPr>
          <p:cNvSpPr>
            <a:spLocks noGrp="1"/>
          </p:cNvSpPr>
          <p:nvPr>
            <p:ph type="body" sz="quarter" idx="13" hasCustomPrompt="1"/>
          </p:nvPr>
        </p:nvSpPr>
        <p:spPr>
          <a:xfrm>
            <a:off x="4872198"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7" name="Text Placeholder 3">
            <a:extLst>
              <a:ext uri="{FF2B5EF4-FFF2-40B4-BE49-F238E27FC236}">
                <a16:creationId xmlns:a16="http://schemas.microsoft.com/office/drawing/2014/main" id="{210171D7-440E-4E98-BA6A-295B7DF6476F}"/>
              </a:ext>
            </a:extLst>
          </p:cNvPr>
          <p:cNvSpPr>
            <a:spLocks noGrp="1"/>
          </p:cNvSpPr>
          <p:nvPr>
            <p:ph type="body" sz="quarter" idx="14" hasCustomPrompt="1"/>
          </p:nvPr>
        </p:nvSpPr>
        <p:spPr>
          <a:xfrm>
            <a:off x="1924117"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18" name="Text Placeholder 3">
            <a:extLst>
              <a:ext uri="{FF2B5EF4-FFF2-40B4-BE49-F238E27FC236}">
                <a16:creationId xmlns:a16="http://schemas.microsoft.com/office/drawing/2014/main" id="{E15CA6F6-0576-44AC-8A4A-DDF80C94B01B}"/>
              </a:ext>
            </a:extLst>
          </p:cNvPr>
          <p:cNvSpPr>
            <a:spLocks noGrp="1"/>
          </p:cNvSpPr>
          <p:nvPr>
            <p:ph type="body" sz="quarter" idx="15" hasCustomPrompt="1"/>
          </p:nvPr>
        </p:nvSpPr>
        <p:spPr>
          <a:xfrm>
            <a:off x="7819637" y="9170044"/>
            <a:ext cx="1706793" cy="1907420"/>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20" name="Picture Placeholder 19">
            <a:extLst>
              <a:ext uri="{FF2B5EF4-FFF2-40B4-BE49-F238E27FC236}">
                <a16:creationId xmlns:a16="http://schemas.microsoft.com/office/drawing/2014/main" id="{D7DA0B64-DE68-4943-95D3-6F0BD528FEB8}"/>
              </a:ext>
            </a:extLst>
          </p:cNvPr>
          <p:cNvSpPr>
            <a:spLocks noGrp="1"/>
          </p:cNvSpPr>
          <p:nvPr>
            <p:ph type="pic" sz="quarter" idx="16" hasCustomPrompt="1"/>
          </p:nvPr>
        </p:nvSpPr>
        <p:spPr>
          <a:xfrm>
            <a:off x="1165388" y="9170044"/>
            <a:ext cx="758729" cy="1907420"/>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21" name="Picture Placeholder 20">
            <a:extLst>
              <a:ext uri="{FF2B5EF4-FFF2-40B4-BE49-F238E27FC236}">
                <a16:creationId xmlns:a16="http://schemas.microsoft.com/office/drawing/2014/main" id="{D6AEF08A-0181-4466-BAEE-A608E4521B54}"/>
              </a:ext>
            </a:extLst>
          </p:cNvPr>
          <p:cNvSpPr>
            <a:spLocks noGrp="1"/>
          </p:cNvSpPr>
          <p:nvPr>
            <p:ph type="pic" sz="quarter" idx="17" hasCustomPrompt="1"/>
          </p:nvPr>
        </p:nvSpPr>
        <p:spPr>
          <a:xfrm>
            <a:off x="4112827" y="9170044"/>
            <a:ext cx="758729" cy="1907420"/>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22" name="Picture Placeholder 21">
            <a:extLst>
              <a:ext uri="{FF2B5EF4-FFF2-40B4-BE49-F238E27FC236}">
                <a16:creationId xmlns:a16="http://schemas.microsoft.com/office/drawing/2014/main" id="{4507F05A-071D-4C92-8D1C-13353245FD1A}"/>
              </a:ext>
            </a:extLst>
          </p:cNvPr>
          <p:cNvSpPr>
            <a:spLocks noGrp="1"/>
          </p:cNvSpPr>
          <p:nvPr>
            <p:ph type="pic" sz="quarter" idx="18" hasCustomPrompt="1"/>
          </p:nvPr>
        </p:nvSpPr>
        <p:spPr>
          <a:xfrm>
            <a:off x="4112827" y="5039783"/>
            <a:ext cx="758729" cy="1907420"/>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algn="ctr">
              <a:defRPr lang="en-GB" sz="770"/>
            </a:lvl1pPr>
          </a:lstStyle>
          <a:p>
            <a:pPr lvl="0" algn="ctr"/>
            <a:r>
              <a:rPr lang="en-GB" dirty="0"/>
              <a:t>Picture</a:t>
            </a:r>
          </a:p>
        </p:txBody>
      </p:sp>
      <p:sp>
        <p:nvSpPr>
          <p:cNvPr id="23" name="Picture Placeholder 22">
            <a:extLst>
              <a:ext uri="{FF2B5EF4-FFF2-40B4-BE49-F238E27FC236}">
                <a16:creationId xmlns:a16="http://schemas.microsoft.com/office/drawing/2014/main" id="{327F2EFA-BCAD-4079-8419-E600A67DD17D}"/>
              </a:ext>
            </a:extLst>
          </p:cNvPr>
          <p:cNvSpPr>
            <a:spLocks noGrp="1"/>
          </p:cNvSpPr>
          <p:nvPr>
            <p:ph type="pic" sz="quarter" idx="19" hasCustomPrompt="1"/>
          </p:nvPr>
        </p:nvSpPr>
        <p:spPr>
          <a:xfrm>
            <a:off x="7060907" y="9170044"/>
            <a:ext cx="758729" cy="1907420"/>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13" name="Text Placeholder 7">
            <a:extLst>
              <a:ext uri="{FF2B5EF4-FFF2-40B4-BE49-F238E27FC236}">
                <a16:creationId xmlns:a16="http://schemas.microsoft.com/office/drawing/2014/main" id="{E4EF8CBC-5B73-48D1-8F06-E13FCA8F838D}"/>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58401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lex organisational chart with photo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50" name="Text Placeholder 3">
            <a:extLst>
              <a:ext uri="{FF2B5EF4-FFF2-40B4-BE49-F238E27FC236}">
                <a16:creationId xmlns:a16="http://schemas.microsoft.com/office/drawing/2014/main" id="{48573A1D-7FF7-4A38-A64F-F64149952DEB}"/>
              </a:ext>
            </a:extLst>
          </p:cNvPr>
          <p:cNvSpPr>
            <a:spLocks noGrp="1"/>
          </p:cNvSpPr>
          <p:nvPr>
            <p:ph type="body" sz="quarter" idx="12" hasCustomPrompt="1"/>
          </p:nvPr>
        </p:nvSpPr>
        <p:spPr>
          <a:xfrm>
            <a:off x="4872857" y="4014330"/>
            <a:ext cx="1706793" cy="1936251"/>
          </a:xfrm>
          <a:solidFill>
            <a:schemeClr val="accent1"/>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1" name="Text Placeholder 3">
            <a:extLst>
              <a:ext uri="{FF2B5EF4-FFF2-40B4-BE49-F238E27FC236}">
                <a16:creationId xmlns:a16="http://schemas.microsoft.com/office/drawing/2014/main" id="{E3684A24-5E90-4805-BF44-485383C27268}"/>
              </a:ext>
            </a:extLst>
          </p:cNvPr>
          <p:cNvSpPr>
            <a:spLocks noGrp="1"/>
          </p:cNvSpPr>
          <p:nvPr>
            <p:ph type="body" sz="quarter" idx="13" hasCustomPrompt="1"/>
          </p:nvPr>
        </p:nvSpPr>
        <p:spPr>
          <a:xfrm>
            <a:off x="4872857"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2" name="Text Placeholder 3">
            <a:extLst>
              <a:ext uri="{FF2B5EF4-FFF2-40B4-BE49-F238E27FC236}">
                <a16:creationId xmlns:a16="http://schemas.microsoft.com/office/drawing/2014/main" id="{B65D75F6-4E46-4EE9-B593-E27B0FF1544F}"/>
              </a:ext>
            </a:extLst>
          </p:cNvPr>
          <p:cNvSpPr>
            <a:spLocks noGrp="1"/>
          </p:cNvSpPr>
          <p:nvPr>
            <p:ph type="body" sz="quarter" idx="14" hasCustomPrompt="1"/>
          </p:nvPr>
        </p:nvSpPr>
        <p:spPr>
          <a:xfrm>
            <a:off x="1924512"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3" name="Text Placeholder 3">
            <a:extLst>
              <a:ext uri="{FF2B5EF4-FFF2-40B4-BE49-F238E27FC236}">
                <a16:creationId xmlns:a16="http://schemas.microsoft.com/office/drawing/2014/main" id="{2DC63CC0-17A0-46D2-AF0F-AC5912DA22F9}"/>
              </a:ext>
            </a:extLst>
          </p:cNvPr>
          <p:cNvSpPr>
            <a:spLocks noGrp="1"/>
          </p:cNvSpPr>
          <p:nvPr>
            <p:ph type="body" sz="quarter" idx="15" hasCustomPrompt="1"/>
          </p:nvPr>
        </p:nvSpPr>
        <p:spPr>
          <a:xfrm>
            <a:off x="7820031" y="6900573"/>
            <a:ext cx="1706793" cy="1936251"/>
          </a:xfrm>
          <a:solidFill>
            <a:schemeClr val="accent2"/>
          </a:solidFill>
        </p:spPr>
        <p:txBody>
          <a:bodyPr lIns="252000" tIns="46800" rIns="90000" bIns="46800" anchor="ctr">
            <a:normAutofit/>
          </a:bodyPr>
          <a:lstStyle>
            <a:lvl1pPr>
              <a:lnSpc>
                <a:spcPct val="100000"/>
              </a:lnSpc>
              <a:spcBef>
                <a:spcPts val="0"/>
              </a:spcBef>
              <a:defRPr sz="770">
                <a:solidFill>
                  <a:schemeClr val="bg1"/>
                </a:solidFill>
              </a:defRPr>
            </a:lvl1pPr>
            <a:lvl2pPr>
              <a:spcBef>
                <a:spcPts val="0"/>
              </a:spcBef>
              <a:defRPr sz="770">
                <a:solidFill>
                  <a:schemeClr val="bg1"/>
                </a:solidFill>
              </a:defRPr>
            </a:lvl2pPr>
          </a:lstStyle>
          <a:p>
            <a:pPr lvl="0"/>
            <a:r>
              <a:rPr lang="en-US" dirty="0"/>
              <a:t>Name</a:t>
            </a:r>
          </a:p>
          <a:p>
            <a:pPr lvl="1"/>
            <a:r>
              <a:rPr lang="en-US" dirty="0"/>
              <a:t>Position</a:t>
            </a:r>
            <a:endParaRPr lang="en-GB" dirty="0"/>
          </a:p>
        </p:txBody>
      </p:sp>
      <p:sp>
        <p:nvSpPr>
          <p:cNvPr id="58" name="Text Placeholder 3">
            <a:extLst>
              <a:ext uri="{FF2B5EF4-FFF2-40B4-BE49-F238E27FC236}">
                <a16:creationId xmlns:a16="http://schemas.microsoft.com/office/drawing/2014/main" id="{6E217DC9-A27F-49C4-8D73-B2FAF833489C}"/>
              </a:ext>
            </a:extLst>
          </p:cNvPr>
          <p:cNvSpPr>
            <a:spLocks noGrp="1"/>
          </p:cNvSpPr>
          <p:nvPr>
            <p:ph type="body" sz="quarter" idx="20" hasCustomPrompt="1"/>
          </p:nvPr>
        </p:nvSpPr>
        <p:spPr>
          <a:xfrm>
            <a:off x="5144701" y="9367483"/>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18" name="Picture Placeholder 17">
            <a:extLst>
              <a:ext uri="{FF2B5EF4-FFF2-40B4-BE49-F238E27FC236}">
                <a16:creationId xmlns:a16="http://schemas.microsoft.com/office/drawing/2014/main" id="{8594D479-5DCB-4ADD-8BC8-BB8B0EE6930C}"/>
              </a:ext>
            </a:extLst>
          </p:cNvPr>
          <p:cNvSpPr>
            <a:spLocks noGrp="1"/>
          </p:cNvSpPr>
          <p:nvPr>
            <p:ph type="pic" sz="quarter" idx="25" hasCustomPrompt="1"/>
          </p:nvPr>
        </p:nvSpPr>
        <p:spPr>
          <a:xfrm>
            <a:off x="4102661" y="4014330"/>
            <a:ext cx="770199" cy="1936251"/>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19" name="Picture Placeholder 18">
            <a:extLst>
              <a:ext uri="{FF2B5EF4-FFF2-40B4-BE49-F238E27FC236}">
                <a16:creationId xmlns:a16="http://schemas.microsoft.com/office/drawing/2014/main" id="{FA078289-1573-4B22-B6D7-E1A32A999183}"/>
              </a:ext>
            </a:extLst>
          </p:cNvPr>
          <p:cNvSpPr>
            <a:spLocks noGrp="1"/>
          </p:cNvSpPr>
          <p:nvPr>
            <p:ph type="pic" sz="quarter" idx="26" hasCustomPrompt="1"/>
          </p:nvPr>
        </p:nvSpPr>
        <p:spPr>
          <a:xfrm>
            <a:off x="4102661" y="6900573"/>
            <a:ext cx="770199" cy="1936251"/>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20" name="Picture Placeholder 19">
            <a:extLst>
              <a:ext uri="{FF2B5EF4-FFF2-40B4-BE49-F238E27FC236}">
                <a16:creationId xmlns:a16="http://schemas.microsoft.com/office/drawing/2014/main" id="{77CC9115-321F-44F8-A00A-20DFEFF89049}"/>
              </a:ext>
            </a:extLst>
          </p:cNvPr>
          <p:cNvSpPr>
            <a:spLocks noGrp="1"/>
          </p:cNvSpPr>
          <p:nvPr>
            <p:ph type="pic" sz="quarter" idx="27" hasCustomPrompt="1"/>
          </p:nvPr>
        </p:nvSpPr>
        <p:spPr>
          <a:xfrm>
            <a:off x="1154315" y="6900573"/>
            <a:ext cx="770199" cy="1936251"/>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21" name="Picture Placeholder 20">
            <a:extLst>
              <a:ext uri="{FF2B5EF4-FFF2-40B4-BE49-F238E27FC236}">
                <a16:creationId xmlns:a16="http://schemas.microsoft.com/office/drawing/2014/main" id="{AFC67214-24E7-42FA-B1F6-B93DDD0B012C}"/>
              </a:ext>
            </a:extLst>
          </p:cNvPr>
          <p:cNvSpPr>
            <a:spLocks noGrp="1"/>
          </p:cNvSpPr>
          <p:nvPr>
            <p:ph type="pic" sz="quarter" idx="28" hasCustomPrompt="1"/>
          </p:nvPr>
        </p:nvSpPr>
        <p:spPr>
          <a:xfrm>
            <a:off x="7049835" y="6900573"/>
            <a:ext cx="770199" cy="1936251"/>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770"/>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22" name="Picture Placeholder 21">
            <a:extLst>
              <a:ext uri="{FF2B5EF4-FFF2-40B4-BE49-F238E27FC236}">
                <a16:creationId xmlns:a16="http://schemas.microsoft.com/office/drawing/2014/main" id="{10AA4B22-4844-44AD-AD9C-5F54C7274478}"/>
              </a:ext>
            </a:extLst>
          </p:cNvPr>
          <p:cNvSpPr>
            <a:spLocks noGrp="1"/>
          </p:cNvSpPr>
          <p:nvPr>
            <p:ph type="pic" sz="quarter" idx="29" hasCustomPrompt="1"/>
          </p:nvPr>
        </p:nvSpPr>
        <p:spPr>
          <a:xfrm>
            <a:off x="4509626" y="9367487"/>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36" name="Text Placeholder 3">
            <a:extLst>
              <a:ext uri="{FF2B5EF4-FFF2-40B4-BE49-F238E27FC236}">
                <a16:creationId xmlns:a16="http://schemas.microsoft.com/office/drawing/2014/main" id="{517AC897-39EE-4C5A-847E-DC3F8A0E70B2}"/>
              </a:ext>
            </a:extLst>
          </p:cNvPr>
          <p:cNvSpPr>
            <a:spLocks noGrp="1"/>
          </p:cNvSpPr>
          <p:nvPr>
            <p:ph type="body" sz="quarter" idx="30" hasCustomPrompt="1"/>
          </p:nvPr>
        </p:nvSpPr>
        <p:spPr>
          <a:xfrm>
            <a:off x="6993493" y="9367483"/>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37" name="Picture Placeholder 36">
            <a:extLst>
              <a:ext uri="{FF2B5EF4-FFF2-40B4-BE49-F238E27FC236}">
                <a16:creationId xmlns:a16="http://schemas.microsoft.com/office/drawing/2014/main" id="{2DB41925-C8C0-4250-A26A-1E0F74D826EA}"/>
              </a:ext>
            </a:extLst>
          </p:cNvPr>
          <p:cNvSpPr>
            <a:spLocks noGrp="1"/>
          </p:cNvSpPr>
          <p:nvPr>
            <p:ph type="pic" sz="quarter" idx="31" hasCustomPrompt="1"/>
          </p:nvPr>
        </p:nvSpPr>
        <p:spPr>
          <a:xfrm>
            <a:off x="6358418" y="9367487"/>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38" name="Text Placeholder 3">
            <a:extLst>
              <a:ext uri="{FF2B5EF4-FFF2-40B4-BE49-F238E27FC236}">
                <a16:creationId xmlns:a16="http://schemas.microsoft.com/office/drawing/2014/main" id="{FBA2876E-4162-472A-8F6C-6A5621FE8EA8}"/>
              </a:ext>
            </a:extLst>
          </p:cNvPr>
          <p:cNvSpPr>
            <a:spLocks noGrp="1"/>
          </p:cNvSpPr>
          <p:nvPr>
            <p:ph type="body" sz="quarter" idx="32" hasCustomPrompt="1"/>
          </p:nvPr>
        </p:nvSpPr>
        <p:spPr>
          <a:xfrm>
            <a:off x="9044560" y="9835080"/>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39" name="Picture Placeholder 38">
            <a:extLst>
              <a:ext uri="{FF2B5EF4-FFF2-40B4-BE49-F238E27FC236}">
                <a16:creationId xmlns:a16="http://schemas.microsoft.com/office/drawing/2014/main" id="{F7B0A2A2-0FC2-421B-8998-8C16DC937009}"/>
              </a:ext>
            </a:extLst>
          </p:cNvPr>
          <p:cNvSpPr>
            <a:spLocks noGrp="1"/>
          </p:cNvSpPr>
          <p:nvPr>
            <p:ph type="pic" sz="quarter" idx="33" hasCustomPrompt="1"/>
          </p:nvPr>
        </p:nvSpPr>
        <p:spPr>
          <a:xfrm>
            <a:off x="8409486" y="9835080"/>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40" name="Text Placeholder 3">
            <a:extLst>
              <a:ext uri="{FF2B5EF4-FFF2-40B4-BE49-F238E27FC236}">
                <a16:creationId xmlns:a16="http://schemas.microsoft.com/office/drawing/2014/main" id="{9EC57855-7862-422F-B18F-8237B0618AB7}"/>
              </a:ext>
            </a:extLst>
          </p:cNvPr>
          <p:cNvSpPr>
            <a:spLocks noGrp="1"/>
          </p:cNvSpPr>
          <p:nvPr>
            <p:ph type="body" sz="quarter" idx="34" hasCustomPrompt="1"/>
          </p:nvPr>
        </p:nvSpPr>
        <p:spPr>
          <a:xfrm>
            <a:off x="1244842" y="9367483"/>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41" name="Picture Placeholder 40">
            <a:extLst>
              <a:ext uri="{FF2B5EF4-FFF2-40B4-BE49-F238E27FC236}">
                <a16:creationId xmlns:a16="http://schemas.microsoft.com/office/drawing/2014/main" id="{E21E24BA-23A8-4154-8346-9273D6AA73C1}"/>
              </a:ext>
            </a:extLst>
          </p:cNvPr>
          <p:cNvSpPr>
            <a:spLocks noGrp="1"/>
          </p:cNvSpPr>
          <p:nvPr>
            <p:ph type="pic" sz="quarter" idx="35" hasCustomPrompt="1"/>
          </p:nvPr>
        </p:nvSpPr>
        <p:spPr>
          <a:xfrm>
            <a:off x="609768" y="9367487"/>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42" name="Text Placeholder 3">
            <a:extLst>
              <a:ext uri="{FF2B5EF4-FFF2-40B4-BE49-F238E27FC236}">
                <a16:creationId xmlns:a16="http://schemas.microsoft.com/office/drawing/2014/main" id="{4CCA5B12-0E15-4260-B953-312D96E2A52E}"/>
              </a:ext>
            </a:extLst>
          </p:cNvPr>
          <p:cNvSpPr>
            <a:spLocks noGrp="1"/>
          </p:cNvSpPr>
          <p:nvPr>
            <p:ph type="body" sz="quarter" idx="36" hasCustomPrompt="1"/>
          </p:nvPr>
        </p:nvSpPr>
        <p:spPr>
          <a:xfrm>
            <a:off x="3295909" y="9835080"/>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43" name="Picture Placeholder 42">
            <a:extLst>
              <a:ext uri="{FF2B5EF4-FFF2-40B4-BE49-F238E27FC236}">
                <a16:creationId xmlns:a16="http://schemas.microsoft.com/office/drawing/2014/main" id="{32E7AD4A-9D91-489A-9286-399A1A787D97}"/>
              </a:ext>
            </a:extLst>
          </p:cNvPr>
          <p:cNvSpPr>
            <a:spLocks noGrp="1"/>
          </p:cNvSpPr>
          <p:nvPr>
            <p:ph type="pic" sz="quarter" idx="37" hasCustomPrompt="1"/>
          </p:nvPr>
        </p:nvSpPr>
        <p:spPr>
          <a:xfrm>
            <a:off x="2660837" y="9835080"/>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44" name="Text Placeholder 3">
            <a:extLst>
              <a:ext uri="{FF2B5EF4-FFF2-40B4-BE49-F238E27FC236}">
                <a16:creationId xmlns:a16="http://schemas.microsoft.com/office/drawing/2014/main" id="{C84A8EF7-73C6-4EFD-A302-65AFD9339E67}"/>
              </a:ext>
            </a:extLst>
          </p:cNvPr>
          <p:cNvSpPr>
            <a:spLocks noGrp="1"/>
          </p:cNvSpPr>
          <p:nvPr>
            <p:ph type="body" sz="quarter" idx="38" hasCustomPrompt="1"/>
          </p:nvPr>
        </p:nvSpPr>
        <p:spPr>
          <a:xfrm>
            <a:off x="6993493" y="11103165"/>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45" name="Picture Placeholder 44">
            <a:extLst>
              <a:ext uri="{FF2B5EF4-FFF2-40B4-BE49-F238E27FC236}">
                <a16:creationId xmlns:a16="http://schemas.microsoft.com/office/drawing/2014/main" id="{6AC5A5FD-01B8-4A0E-B992-2AD60D3BD596}"/>
              </a:ext>
            </a:extLst>
          </p:cNvPr>
          <p:cNvSpPr>
            <a:spLocks noGrp="1"/>
          </p:cNvSpPr>
          <p:nvPr>
            <p:ph type="pic" sz="quarter" idx="39" hasCustomPrompt="1"/>
          </p:nvPr>
        </p:nvSpPr>
        <p:spPr>
          <a:xfrm>
            <a:off x="6358418" y="11103165"/>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46" name="Text Placeholder 3">
            <a:extLst>
              <a:ext uri="{FF2B5EF4-FFF2-40B4-BE49-F238E27FC236}">
                <a16:creationId xmlns:a16="http://schemas.microsoft.com/office/drawing/2014/main" id="{41B0A6C7-8CDC-4AC9-BEF9-F4BEFEB744CC}"/>
              </a:ext>
            </a:extLst>
          </p:cNvPr>
          <p:cNvSpPr>
            <a:spLocks noGrp="1"/>
          </p:cNvSpPr>
          <p:nvPr>
            <p:ph type="body" sz="quarter" idx="40" hasCustomPrompt="1"/>
          </p:nvPr>
        </p:nvSpPr>
        <p:spPr>
          <a:xfrm>
            <a:off x="9044560" y="11561173"/>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47" name="Picture Placeholder 46">
            <a:extLst>
              <a:ext uri="{FF2B5EF4-FFF2-40B4-BE49-F238E27FC236}">
                <a16:creationId xmlns:a16="http://schemas.microsoft.com/office/drawing/2014/main" id="{A5D4D148-DE37-43A0-9003-C3EB5CDC5A66}"/>
              </a:ext>
            </a:extLst>
          </p:cNvPr>
          <p:cNvSpPr>
            <a:spLocks noGrp="1"/>
          </p:cNvSpPr>
          <p:nvPr>
            <p:ph type="pic" sz="quarter" idx="41" hasCustomPrompt="1"/>
          </p:nvPr>
        </p:nvSpPr>
        <p:spPr>
          <a:xfrm>
            <a:off x="8409486" y="11561173"/>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48" name="Text Placeholder 3">
            <a:extLst>
              <a:ext uri="{FF2B5EF4-FFF2-40B4-BE49-F238E27FC236}">
                <a16:creationId xmlns:a16="http://schemas.microsoft.com/office/drawing/2014/main" id="{7AC2A3E9-8E85-473D-AD47-2FE290347D7C}"/>
              </a:ext>
            </a:extLst>
          </p:cNvPr>
          <p:cNvSpPr>
            <a:spLocks noGrp="1"/>
          </p:cNvSpPr>
          <p:nvPr>
            <p:ph type="body" sz="quarter" idx="42" hasCustomPrompt="1"/>
          </p:nvPr>
        </p:nvSpPr>
        <p:spPr>
          <a:xfrm>
            <a:off x="1244842" y="11103165"/>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49" name="Picture Placeholder 48">
            <a:extLst>
              <a:ext uri="{FF2B5EF4-FFF2-40B4-BE49-F238E27FC236}">
                <a16:creationId xmlns:a16="http://schemas.microsoft.com/office/drawing/2014/main" id="{2B1E8765-3737-486A-A3BF-5ABC4E9BAEED}"/>
              </a:ext>
            </a:extLst>
          </p:cNvPr>
          <p:cNvSpPr>
            <a:spLocks noGrp="1"/>
          </p:cNvSpPr>
          <p:nvPr>
            <p:ph type="pic" sz="quarter" idx="43" hasCustomPrompt="1"/>
          </p:nvPr>
        </p:nvSpPr>
        <p:spPr>
          <a:xfrm>
            <a:off x="609768" y="11103165"/>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63" name="Text Placeholder 3">
            <a:extLst>
              <a:ext uri="{FF2B5EF4-FFF2-40B4-BE49-F238E27FC236}">
                <a16:creationId xmlns:a16="http://schemas.microsoft.com/office/drawing/2014/main" id="{62D9C6A7-B4E9-49C3-AAF6-9EAB065087DB}"/>
              </a:ext>
            </a:extLst>
          </p:cNvPr>
          <p:cNvSpPr>
            <a:spLocks noGrp="1"/>
          </p:cNvSpPr>
          <p:nvPr>
            <p:ph type="body" sz="quarter" idx="44" hasCustomPrompt="1"/>
          </p:nvPr>
        </p:nvSpPr>
        <p:spPr>
          <a:xfrm>
            <a:off x="3295909" y="11561173"/>
            <a:ext cx="1037488" cy="1596549"/>
          </a:xfrm>
          <a:solidFill>
            <a:schemeClr val="tx2"/>
          </a:solidFill>
        </p:spPr>
        <p:txBody>
          <a:bodyPr lIns="180000" tIns="46800" rIns="90000" bIns="46800" anchor="ctr">
            <a:normAutofit/>
          </a:bodyPr>
          <a:lstStyle>
            <a:lvl1pPr>
              <a:lnSpc>
                <a:spcPct val="100000"/>
              </a:lnSpc>
              <a:spcBef>
                <a:spcPts val="0"/>
              </a:spcBef>
              <a:defRPr sz="550">
                <a:solidFill>
                  <a:schemeClr val="bg1"/>
                </a:solidFill>
              </a:defRPr>
            </a:lvl1pPr>
            <a:lvl2pPr>
              <a:spcBef>
                <a:spcPts val="0"/>
              </a:spcBef>
              <a:defRPr sz="550">
                <a:solidFill>
                  <a:schemeClr val="bg1"/>
                </a:solidFill>
              </a:defRPr>
            </a:lvl2pPr>
          </a:lstStyle>
          <a:p>
            <a:pPr lvl="0"/>
            <a:r>
              <a:rPr lang="en-US" dirty="0"/>
              <a:t>Name</a:t>
            </a:r>
          </a:p>
          <a:p>
            <a:pPr lvl="1"/>
            <a:r>
              <a:rPr lang="en-US" dirty="0"/>
              <a:t>Position</a:t>
            </a:r>
            <a:endParaRPr lang="en-GB" dirty="0"/>
          </a:p>
        </p:txBody>
      </p:sp>
      <p:sp>
        <p:nvSpPr>
          <p:cNvPr id="64" name="Picture Placeholder 63">
            <a:extLst>
              <a:ext uri="{FF2B5EF4-FFF2-40B4-BE49-F238E27FC236}">
                <a16:creationId xmlns:a16="http://schemas.microsoft.com/office/drawing/2014/main" id="{FA28150B-4DD1-4C6E-B3C3-E4D79B6571E4}"/>
              </a:ext>
            </a:extLst>
          </p:cNvPr>
          <p:cNvSpPr>
            <a:spLocks noGrp="1"/>
          </p:cNvSpPr>
          <p:nvPr>
            <p:ph type="pic" sz="quarter" idx="45" hasCustomPrompt="1"/>
          </p:nvPr>
        </p:nvSpPr>
        <p:spPr>
          <a:xfrm>
            <a:off x="2660837" y="11561173"/>
            <a:ext cx="635072" cy="1596549"/>
          </a:xfrm>
          <a:custGeom>
            <a:avLst/>
            <a:gdLst>
              <a:gd name="connsiteX0" fmla="*/ 0 w 865188"/>
              <a:gd name="connsiteY0" fmla="*/ 0 h 865188"/>
              <a:gd name="connsiteX1" fmla="*/ 865188 w 865188"/>
              <a:gd name="connsiteY1" fmla="*/ 0 h 865188"/>
              <a:gd name="connsiteX2" fmla="*/ 865188 w 865188"/>
              <a:gd name="connsiteY2" fmla="*/ 865188 h 865188"/>
              <a:gd name="connsiteX3" fmla="*/ 0 w 865188"/>
              <a:gd name="connsiteY3" fmla="*/ 865188 h 865188"/>
            </a:gdLst>
            <a:ahLst/>
            <a:cxnLst>
              <a:cxn ang="0">
                <a:pos x="connsiteX0" y="connsiteY0"/>
              </a:cxn>
              <a:cxn ang="0">
                <a:pos x="connsiteX1" y="connsiteY1"/>
              </a:cxn>
              <a:cxn ang="0">
                <a:pos x="connsiteX2" y="connsiteY2"/>
              </a:cxn>
              <a:cxn ang="0">
                <a:pos x="connsiteX3" y="connsiteY3"/>
              </a:cxn>
            </a:cxnLst>
            <a:rect l="l" t="t" r="r" b="b"/>
            <a:pathLst>
              <a:path w="865188" h="865188">
                <a:moveTo>
                  <a:pt x="0" y="0"/>
                </a:moveTo>
                <a:lnTo>
                  <a:pt x="865188" y="0"/>
                </a:lnTo>
                <a:lnTo>
                  <a:pt x="865188" y="865188"/>
                </a:lnTo>
                <a:lnTo>
                  <a:pt x="0" y="865188"/>
                </a:lnTo>
                <a:close/>
              </a:path>
            </a:pathLst>
          </a:custGeom>
          <a:pattFill prst="dkUpDiag">
            <a:fgClr>
              <a:schemeClr val="bg2"/>
            </a:fgClr>
            <a:bgClr>
              <a:schemeClr val="bg1"/>
            </a:bgClr>
          </a:pattFill>
        </p:spPr>
        <p:txBody>
          <a:bodyPr vert="horz" wrap="square" lIns="91440" tIns="45720" rIns="91440" bIns="45720" rtlCol="0" anchor="ctr">
            <a:noAutofit/>
          </a:bodyPr>
          <a:lstStyle>
            <a:lvl1pPr marL="0" marR="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lang="en-GB" sz="659"/>
            </a:lvl1pPr>
          </a:lstStyle>
          <a:p>
            <a:pPr marL="0" marR="0" lvl="0" indent="0" algn="ctr" defTabSz="502372" rtl="0" eaLnBrk="1" fontAlgn="auto" latinLnBrk="0" hangingPunct="1">
              <a:lnSpc>
                <a:spcPct val="90000"/>
              </a:lnSpc>
              <a:spcBef>
                <a:spcPts val="659"/>
              </a:spcBef>
              <a:spcAft>
                <a:spcPts val="0"/>
              </a:spcAft>
              <a:buClrTx/>
              <a:buSzTx/>
              <a:buFont typeface="Arial" panose="020B0604020202020204" pitchFamily="34" charset="0"/>
              <a:buNone/>
              <a:tabLst/>
              <a:defRPr/>
            </a:pPr>
            <a:r>
              <a:rPr lang="en-GB" dirty="0"/>
              <a:t>Picture</a:t>
            </a:r>
          </a:p>
        </p:txBody>
      </p:sp>
      <p:sp>
        <p:nvSpPr>
          <p:cNvPr id="31" name="Text Placeholder 7">
            <a:extLst>
              <a:ext uri="{FF2B5EF4-FFF2-40B4-BE49-F238E27FC236}">
                <a16:creationId xmlns:a16="http://schemas.microsoft.com/office/drawing/2014/main" id="{EEBDE0F7-AE69-43AC-BC1B-447643926E4A}"/>
              </a:ext>
            </a:extLst>
          </p:cNvPr>
          <p:cNvSpPr>
            <a:spLocks noGrp="1"/>
          </p:cNvSpPr>
          <p:nvPr>
            <p:ph type="body" sz="quarter" idx="4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98234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43161CD6-D690-4F40-9AB4-ADF9C7CA659B}"/>
              </a:ext>
            </a:extLst>
          </p:cNvPr>
          <p:cNvSpPr>
            <a:spLocks noGrp="1"/>
          </p:cNvSpPr>
          <p:nvPr>
            <p:ph type="pic" sz="quarter" idx="10"/>
          </p:nvPr>
        </p:nvSpPr>
        <p:spPr>
          <a:xfrm>
            <a:off x="1242505" y="8"/>
            <a:ext cx="9449308" cy="15119347"/>
          </a:xfrm>
          <a:custGeom>
            <a:avLst/>
            <a:gdLst>
              <a:gd name="connsiteX0" fmla="*/ 8942668 w 10775158"/>
              <a:gd name="connsiteY0" fmla="*/ 521639 h 6857999"/>
              <a:gd name="connsiteX1" fmla="*/ 8942668 w 10775158"/>
              <a:gd name="connsiteY1" fmla="*/ 1419656 h 6857999"/>
              <a:gd name="connsiteX2" fmla="*/ 10120720 w 10775158"/>
              <a:gd name="connsiteY2" fmla="*/ 1419656 h 6857999"/>
              <a:gd name="connsiteX3" fmla="*/ 10120720 w 10775158"/>
              <a:gd name="connsiteY3" fmla="*/ 521639 h 6857999"/>
              <a:gd name="connsiteX4" fmla="*/ 2651 w 10775158"/>
              <a:gd name="connsiteY4" fmla="*/ 0 h 6857999"/>
              <a:gd name="connsiteX5" fmla="*/ 1571503 w 10775158"/>
              <a:gd name="connsiteY5" fmla="*/ 0 h 6857999"/>
              <a:gd name="connsiteX6" fmla="*/ 8472614 w 10775158"/>
              <a:gd name="connsiteY6" fmla="*/ 0 h 6857999"/>
              <a:gd name="connsiteX7" fmla="*/ 10775158 w 10775158"/>
              <a:gd name="connsiteY7" fmla="*/ 0 h 6857999"/>
              <a:gd name="connsiteX8" fmla="*/ 10775158 w 10775158"/>
              <a:gd name="connsiteY8" fmla="*/ 6857999 h 6857999"/>
              <a:gd name="connsiteX9" fmla="*/ 10330413 w 10775158"/>
              <a:gd name="connsiteY9" fmla="*/ 6857999 h 6857999"/>
              <a:gd name="connsiteX10" fmla="*/ 10330413 w 10775158"/>
              <a:gd name="connsiteY10" fmla="*/ 6167111 h 6857999"/>
              <a:gd name="connsiteX11" fmla="*/ 8271551 w 10775158"/>
              <a:gd name="connsiteY11" fmla="*/ 6167111 h 6857999"/>
              <a:gd name="connsiteX12" fmla="*/ 8271551 w 10775158"/>
              <a:gd name="connsiteY12" fmla="*/ 6608098 h 6857999"/>
              <a:gd name="connsiteX13" fmla="*/ 8523434 w 10775158"/>
              <a:gd name="connsiteY13" fmla="*/ 6857999 h 6857999"/>
              <a:gd name="connsiteX14" fmla="*/ 8472614 w 10775158"/>
              <a:gd name="connsiteY14" fmla="*/ 6857999 h 6857999"/>
              <a:gd name="connsiteX15" fmla="*/ 1571503 w 10775158"/>
              <a:gd name="connsiteY15" fmla="*/ 6857999 h 6857999"/>
              <a:gd name="connsiteX16" fmla="*/ 2382 w 10775158"/>
              <a:gd name="connsiteY16" fmla="*/ 6857999 h 6857999"/>
              <a:gd name="connsiteX17" fmla="*/ 2382 w 10775158"/>
              <a:gd name="connsiteY17" fmla="*/ 6857998 h 6857999"/>
              <a:gd name="connsiteX18" fmla="*/ 2651 w 10775158"/>
              <a:gd name="connsiteY18" fmla="*/ 6857998 h 6857999"/>
              <a:gd name="connsiteX19" fmla="*/ 2651 w 10775158"/>
              <a:gd name="connsiteY19" fmla="*/ 6850060 h 6857999"/>
              <a:gd name="connsiteX20" fmla="*/ 0 w 10775158"/>
              <a:gd name="connsiteY20" fmla="*/ 6850060 h 6857999"/>
              <a:gd name="connsiteX21" fmla="*/ 0 w 10775158"/>
              <a:gd name="connsiteY21" fmla="*/ 4568824 h 6857999"/>
              <a:gd name="connsiteX22" fmla="*/ 6857355 w 10775158"/>
              <a:gd name="connsiteY22" fmla="*/ 4568824 h 6857999"/>
              <a:gd name="connsiteX23" fmla="*/ 6857355 w 10775158"/>
              <a:gd name="connsiteY23" fmla="*/ 2288380 h 6857999"/>
              <a:gd name="connsiteX24" fmla="*/ 6856810 w 10775158"/>
              <a:gd name="connsiteY24" fmla="*/ 2288380 h 6857999"/>
              <a:gd name="connsiteX25" fmla="*/ 6856810 w 10775158"/>
              <a:gd name="connsiteY25" fmla="*/ 2283615 h 6857999"/>
              <a:gd name="connsiteX26" fmla="*/ 6023372 w 10775158"/>
              <a:gd name="connsiteY26" fmla="*/ 2283615 h 6857999"/>
              <a:gd name="connsiteX27" fmla="*/ 6023372 w 10775158"/>
              <a:gd name="connsiteY27" fmla="*/ 2283765 h 6857999"/>
              <a:gd name="connsiteX28" fmla="*/ 1571503 w 10775158"/>
              <a:gd name="connsiteY28" fmla="*/ 2283765 h 6857999"/>
              <a:gd name="connsiteX29" fmla="*/ 2651 w 10775158"/>
              <a:gd name="connsiteY29" fmla="*/ 22837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75158" h="6857999">
                <a:moveTo>
                  <a:pt x="8942668" y="521639"/>
                </a:moveTo>
                <a:lnTo>
                  <a:pt x="8942668" y="1419656"/>
                </a:lnTo>
                <a:lnTo>
                  <a:pt x="10120720" y="1419656"/>
                </a:lnTo>
                <a:lnTo>
                  <a:pt x="10120720" y="521639"/>
                </a:lnTo>
                <a:close/>
                <a:moveTo>
                  <a:pt x="2651" y="0"/>
                </a:moveTo>
                <a:lnTo>
                  <a:pt x="1571503" y="0"/>
                </a:lnTo>
                <a:lnTo>
                  <a:pt x="8472614" y="0"/>
                </a:lnTo>
                <a:lnTo>
                  <a:pt x="10775158" y="0"/>
                </a:lnTo>
                <a:lnTo>
                  <a:pt x="10775158" y="6857999"/>
                </a:lnTo>
                <a:lnTo>
                  <a:pt x="10330413" y="6857999"/>
                </a:lnTo>
                <a:lnTo>
                  <a:pt x="10330413" y="6167111"/>
                </a:lnTo>
                <a:lnTo>
                  <a:pt x="8271551" y="6167111"/>
                </a:lnTo>
                <a:lnTo>
                  <a:pt x="8271551" y="6608098"/>
                </a:lnTo>
                <a:lnTo>
                  <a:pt x="8523434" y="6857999"/>
                </a:lnTo>
                <a:lnTo>
                  <a:pt x="8472614" y="6857999"/>
                </a:lnTo>
                <a:lnTo>
                  <a:pt x="1571503" y="6857999"/>
                </a:lnTo>
                <a:lnTo>
                  <a:pt x="2382" y="6857999"/>
                </a:lnTo>
                <a:lnTo>
                  <a:pt x="2382" y="6857998"/>
                </a:lnTo>
                <a:lnTo>
                  <a:pt x="2651" y="6857998"/>
                </a:lnTo>
                <a:lnTo>
                  <a:pt x="2651" y="6850060"/>
                </a:lnTo>
                <a:lnTo>
                  <a:pt x="0" y="6850060"/>
                </a:lnTo>
                <a:lnTo>
                  <a:pt x="0" y="4568824"/>
                </a:lnTo>
                <a:lnTo>
                  <a:pt x="6857355" y="4568824"/>
                </a:lnTo>
                <a:lnTo>
                  <a:pt x="6857355" y="2288380"/>
                </a:lnTo>
                <a:lnTo>
                  <a:pt x="6856810" y="2288380"/>
                </a:lnTo>
                <a:lnTo>
                  <a:pt x="6856810" y="2283615"/>
                </a:lnTo>
                <a:lnTo>
                  <a:pt x="6023372" y="2283615"/>
                </a:lnTo>
                <a:lnTo>
                  <a:pt x="6023372" y="2283765"/>
                </a:lnTo>
                <a:lnTo>
                  <a:pt x="1571503" y="2283765"/>
                </a:lnTo>
                <a:lnTo>
                  <a:pt x="2651" y="2283765"/>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grpSp>
        <p:nvGrpSpPr>
          <p:cNvPr id="28" name="Group 27">
            <a:extLst>
              <a:ext uri="{FF2B5EF4-FFF2-40B4-BE49-F238E27FC236}">
                <a16:creationId xmlns:a16="http://schemas.microsoft.com/office/drawing/2014/main" id="{D796FC22-C446-49FA-91C0-6EF529EAE808}"/>
              </a:ext>
            </a:extLst>
          </p:cNvPr>
          <p:cNvGrpSpPr/>
          <p:nvPr userDrawn="1"/>
        </p:nvGrpSpPr>
        <p:grpSpPr>
          <a:xfrm>
            <a:off x="8496268" y="13596204"/>
            <a:ext cx="1807132" cy="1982472"/>
            <a:chOff x="9688394" y="6167113"/>
            <a:chExt cx="2060694" cy="899231"/>
          </a:xfrm>
        </p:grpSpPr>
        <p:pic>
          <p:nvPicPr>
            <p:cNvPr id="41" name="Graphic 40">
              <a:extLst>
                <a:ext uri="{FF2B5EF4-FFF2-40B4-BE49-F238E27FC236}">
                  <a16:creationId xmlns:a16="http://schemas.microsoft.com/office/drawing/2014/main" id="{DA1FD8A2-776A-425C-B736-6841850E7E08}"/>
                </a:ext>
              </a:extLst>
            </p:cNvPr>
            <p:cNvPicPr>
              <a:picLocks noChangeAspect="1"/>
            </p:cNvPicPr>
            <p:nvPr userDrawn="1"/>
          </p:nvPicPr>
          <p:blipFill>
            <a:blip r:embed="rId2">
              <a:extLst>
                <a:ext uri="{96DAC541-7B7A-43D3-8B79-37D633B846F1}">
                  <asvg:svgBlip xmlns:asvg="http://schemas.microsoft.com/office/drawing/2016/SVG/main" r:embed="rId3"/>
                </a:ext>
              </a:extLst>
            </a:blip>
            <a:srcRect b="43734"/>
            <a:stretch>
              <a:fillRect/>
            </a:stretch>
          </p:blipFill>
          <p:spPr>
            <a:xfrm>
              <a:off x="9688394" y="6167113"/>
              <a:ext cx="2060694" cy="899231"/>
            </a:xfrm>
            <a:custGeom>
              <a:avLst/>
              <a:gdLst>
                <a:gd name="connsiteX0" fmla="*/ 0 w 2060694"/>
                <a:gd name="connsiteY0" fmla="*/ 0 h 899231"/>
                <a:gd name="connsiteX1" fmla="*/ 2060694 w 2060694"/>
                <a:gd name="connsiteY1" fmla="*/ 0 h 899231"/>
                <a:gd name="connsiteX2" fmla="*/ 2060694 w 2060694"/>
                <a:gd name="connsiteY2" fmla="*/ 691516 h 899231"/>
                <a:gd name="connsiteX3" fmla="*/ 24881 w 2060694"/>
                <a:gd name="connsiteY3" fmla="*/ 691516 h 899231"/>
                <a:gd name="connsiteX4" fmla="*/ 24881 w 2060694"/>
                <a:gd name="connsiteY4" fmla="*/ 899231 h 899231"/>
                <a:gd name="connsiteX5" fmla="*/ 0 w 2060694"/>
                <a:gd name="connsiteY5" fmla="*/ 899231 h 89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94" h="899231">
                  <a:moveTo>
                    <a:pt x="0" y="0"/>
                  </a:moveTo>
                  <a:lnTo>
                    <a:pt x="2060694" y="0"/>
                  </a:lnTo>
                  <a:lnTo>
                    <a:pt x="2060694" y="691516"/>
                  </a:lnTo>
                  <a:lnTo>
                    <a:pt x="24881" y="691516"/>
                  </a:lnTo>
                  <a:lnTo>
                    <a:pt x="24881" y="899231"/>
                  </a:lnTo>
                  <a:lnTo>
                    <a:pt x="0" y="899231"/>
                  </a:lnTo>
                  <a:close/>
                </a:path>
              </a:pathLst>
            </a:custGeom>
          </p:spPr>
        </p:pic>
        <p:sp>
          <p:nvSpPr>
            <p:cNvPr id="16" name="TextBox 15">
              <a:extLst>
                <a:ext uri="{FF2B5EF4-FFF2-40B4-BE49-F238E27FC236}">
                  <a16:creationId xmlns:a16="http://schemas.microsoft.com/office/drawing/2014/main" id="{D3D0FE69-E164-4759-8E61-366F1602BD04}"/>
                </a:ext>
              </a:extLst>
            </p:cNvPr>
            <p:cNvSpPr txBox="1"/>
            <p:nvPr userDrawn="1"/>
          </p:nvSpPr>
          <p:spPr>
            <a:xfrm>
              <a:off x="10348884" y="6257448"/>
              <a:ext cx="1362169" cy="87893"/>
            </a:xfrm>
            <a:prstGeom prst="rect">
              <a:avLst/>
            </a:prstGeom>
            <a:noFill/>
          </p:spPr>
          <p:txBody>
            <a:bodyPr wrap="none" rtlCol="0">
              <a:spAutoFit/>
            </a:bodyPr>
            <a:lstStyle/>
            <a:p>
              <a:pPr algn="r"/>
              <a:r>
                <a:rPr lang="en-GB" sz="659" b="1" i="0" dirty="0">
                  <a:solidFill>
                    <a:schemeClr val="bg1"/>
                  </a:solidFill>
                  <a:latin typeface="Arial" panose="020B0604020202020204" pitchFamily="34" charset="0"/>
                  <a:cs typeface="Arial" panose="020B0604020202020204" pitchFamily="34" charset="0"/>
                </a:rPr>
                <a:t>Improving people’s lives.</a:t>
              </a:r>
            </a:p>
          </p:txBody>
        </p:sp>
      </p:grpSp>
      <p:sp>
        <p:nvSpPr>
          <p:cNvPr id="2" name="Title 1">
            <a:extLst>
              <a:ext uri="{FF2B5EF4-FFF2-40B4-BE49-F238E27FC236}">
                <a16:creationId xmlns:a16="http://schemas.microsoft.com/office/drawing/2014/main" id="{9C4D0FAB-4734-42CD-9661-871A5BD52A29}"/>
              </a:ext>
            </a:extLst>
          </p:cNvPr>
          <p:cNvSpPr>
            <a:spLocks noGrp="1"/>
          </p:cNvSpPr>
          <p:nvPr userDrawn="1">
            <p:ph type="ctrTitle"/>
          </p:nvPr>
        </p:nvSpPr>
        <p:spPr>
          <a:xfrm>
            <a:off x="2200174" y="5783125"/>
            <a:ext cx="4682682" cy="2144380"/>
          </a:xfrm>
        </p:spPr>
        <p:txBody>
          <a:bodyPr anchor="ctr" anchorCtr="0">
            <a:normAutofit/>
          </a:bodyPr>
          <a:lstStyle>
            <a:lvl1pPr algn="l">
              <a:defRPr sz="1538"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4792B18B-4DA9-421A-9AEE-50AB34A9BF68}"/>
              </a:ext>
            </a:extLst>
          </p:cNvPr>
          <p:cNvSpPr>
            <a:spLocks noGrp="1"/>
          </p:cNvSpPr>
          <p:nvPr userDrawn="1">
            <p:ph type="subTitle" idx="1"/>
          </p:nvPr>
        </p:nvSpPr>
        <p:spPr>
          <a:xfrm>
            <a:off x="2200174" y="7976914"/>
            <a:ext cx="4682682" cy="1551466"/>
          </a:xfrm>
        </p:spPr>
        <p:txBody>
          <a:bodyPr>
            <a:normAutofit/>
          </a:bodyPr>
          <a:lstStyle>
            <a:lvl1pPr marL="0" indent="0" algn="l">
              <a:buNone/>
              <a:defRPr sz="879" b="0">
                <a:solidFill>
                  <a:schemeClr val="tx2"/>
                </a:solidFill>
              </a:defRPr>
            </a:lvl1pPr>
            <a:lvl2pPr marL="251186" indent="0" algn="ctr">
              <a:buNone/>
              <a:defRPr sz="1099"/>
            </a:lvl2pPr>
            <a:lvl3pPr marL="502372" indent="0" algn="ctr">
              <a:buNone/>
              <a:defRPr sz="989"/>
            </a:lvl3pPr>
            <a:lvl4pPr marL="753558" indent="0" algn="ctr">
              <a:buNone/>
              <a:defRPr sz="879"/>
            </a:lvl4pPr>
            <a:lvl5pPr marL="1004744" indent="0" algn="ctr">
              <a:buNone/>
              <a:defRPr sz="879"/>
            </a:lvl5pPr>
            <a:lvl6pPr marL="1255930" indent="0" algn="ctr">
              <a:buNone/>
              <a:defRPr sz="879"/>
            </a:lvl6pPr>
            <a:lvl7pPr marL="1507115" indent="0" algn="ctr">
              <a:buNone/>
              <a:defRPr sz="879"/>
            </a:lvl7pPr>
            <a:lvl8pPr marL="1758302" indent="0" algn="ctr">
              <a:buNone/>
              <a:defRPr sz="879"/>
            </a:lvl8pPr>
            <a:lvl9pPr marL="2009488" indent="0" algn="ctr">
              <a:buNone/>
              <a:defRPr sz="879"/>
            </a:lvl9pPr>
          </a:lstStyle>
          <a:p>
            <a:r>
              <a:rPr lang="en-US"/>
              <a:t>Click to edit Master subtitle style</a:t>
            </a:r>
            <a:endParaRPr lang="en-GB" dirty="0"/>
          </a:p>
        </p:txBody>
      </p:sp>
      <p:sp>
        <p:nvSpPr>
          <p:cNvPr id="10" name="Freeform: Shape 9">
            <a:extLst>
              <a:ext uri="{FF2B5EF4-FFF2-40B4-BE49-F238E27FC236}">
                <a16:creationId xmlns:a16="http://schemas.microsoft.com/office/drawing/2014/main" id="{B7DE60A5-B714-44F5-B330-D1273B4BC754}"/>
              </a:ext>
            </a:extLst>
          </p:cNvPr>
          <p:cNvSpPr/>
          <p:nvPr userDrawn="1"/>
        </p:nvSpPr>
        <p:spPr>
          <a:xfrm rot="8100000" flipV="1">
            <a:off x="629118" y="8272246"/>
            <a:ext cx="2646088" cy="10777302"/>
          </a:xfrm>
          <a:custGeom>
            <a:avLst/>
            <a:gdLst>
              <a:gd name="connsiteX0" fmla="*/ 2289512 w 3017366"/>
              <a:gd name="connsiteY0" fmla="*/ 2598973 h 4888486"/>
              <a:gd name="connsiteX1" fmla="*/ 0 w 3017366"/>
              <a:gd name="connsiteY1" fmla="*/ 4888485 h 4888486"/>
              <a:gd name="connsiteX2" fmla="*/ 0 w 3017366"/>
              <a:gd name="connsiteY2" fmla="*/ 4888486 h 4888486"/>
              <a:gd name="connsiteX3" fmla="*/ 2289512 w 3017366"/>
              <a:gd name="connsiteY3" fmla="*/ 2598975 h 4888486"/>
              <a:gd name="connsiteX4" fmla="*/ 0 w 3017366"/>
              <a:gd name="connsiteY4" fmla="*/ 0 h 4888486"/>
              <a:gd name="connsiteX5" fmla="*/ 0 w 3017366"/>
              <a:gd name="connsiteY5" fmla="*/ 1655595 h 4888486"/>
              <a:gd name="connsiteX6" fmla="*/ 931667 w 3017366"/>
              <a:gd name="connsiteY6" fmla="*/ 723928 h 4888486"/>
              <a:gd name="connsiteX7" fmla="*/ 2289512 w 3017366"/>
              <a:gd name="connsiteY7" fmla="*/ 2081773 h 4888486"/>
              <a:gd name="connsiteX8" fmla="*/ 2289512 w 3017366"/>
              <a:gd name="connsiteY8" fmla="*/ 804783 h 4888486"/>
              <a:gd name="connsiteX9" fmla="*/ 3017366 w 3017366"/>
              <a:gd name="connsiteY9" fmla="*/ 804783 h 4888486"/>
              <a:gd name="connsiteX10" fmla="*/ 2212583 w 3017366"/>
              <a:gd name="connsiteY10" fmla="*/ 0 h 488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366" h="4888486">
                <a:moveTo>
                  <a:pt x="2289512" y="2598973"/>
                </a:moveTo>
                <a:lnTo>
                  <a:pt x="0" y="4888485"/>
                </a:lnTo>
                <a:lnTo>
                  <a:pt x="0" y="4888486"/>
                </a:lnTo>
                <a:lnTo>
                  <a:pt x="2289512" y="2598975"/>
                </a:lnTo>
                <a:close/>
                <a:moveTo>
                  <a:pt x="0" y="0"/>
                </a:moveTo>
                <a:lnTo>
                  <a:pt x="0" y="1655595"/>
                </a:lnTo>
                <a:lnTo>
                  <a:pt x="931667" y="723928"/>
                </a:lnTo>
                <a:lnTo>
                  <a:pt x="2289512" y="2081773"/>
                </a:lnTo>
                <a:lnTo>
                  <a:pt x="2289512" y="804783"/>
                </a:lnTo>
                <a:lnTo>
                  <a:pt x="3017366" y="804783"/>
                </a:lnTo>
                <a:lnTo>
                  <a:pt x="2212583" y="0"/>
                </a:lnTo>
                <a:close/>
              </a:path>
            </a:pathLst>
          </a:custGeom>
          <a:solidFill>
            <a:schemeClr val="accent2"/>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7B18BF2-F47C-4B44-A849-23D9FDA39A53}"/>
              </a:ext>
            </a:extLst>
          </p:cNvPr>
          <p:cNvSpPr/>
          <p:nvPr userDrawn="1"/>
        </p:nvSpPr>
        <p:spPr>
          <a:xfrm rot="8100000" flipV="1">
            <a:off x="-502234" y="26120"/>
            <a:ext cx="4864462" cy="5034856"/>
          </a:xfrm>
          <a:custGeom>
            <a:avLst/>
            <a:gdLst>
              <a:gd name="connsiteX0" fmla="*/ 2734236 w 5547002"/>
              <a:gd name="connsiteY0" fmla="*/ 0 h 2283765"/>
              <a:gd name="connsiteX1" fmla="*/ 4123009 w 5547002"/>
              <a:gd name="connsiteY1" fmla="*/ 1388774 h 2283765"/>
              <a:gd name="connsiteX2" fmla="*/ 3228018 w 5547002"/>
              <a:gd name="connsiteY2" fmla="*/ 2283765 h 2283765"/>
              <a:gd name="connsiteX3" fmla="*/ 4812545 w 5547002"/>
              <a:gd name="connsiteY3" fmla="*/ 2283765 h 2283765"/>
              <a:gd name="connsiteX4" fmla="*/ 4812545 w 5547002"/>
              <a:gd name="connsiteY4" fmla="*/ 802986 h 2283765"/>
              <a:gd name="connsiteX5" fmla="*/ 5547002 w 5547002"/>
              <a:gd name="connsiteY5" fmla="*/ 802986 h 2283765"/>
              <a:gd name="connsiteX6" fmla="*/ 4744016 w 5547002"/>
              <a:gd name="connsiteY6" fmla="*/ 0 h 2283765"/>
              <a:gd name="connsiteX7" fmla="*/ 2283765 w 5547002"/>
              <a:gd name="connsiteY7" fmla="*/ 0 h 2283765"/>
              <a:gd name="connsiteX8" fmla="*/ 0 w 5547002"/>
              <a:gd name="connsiteY8" fmla="*/ 2283765 h 2283765"/>
              <a:gd name="connsiteX9" fmla="*/ 1 w 5547002"/>
              <a:gd name="connsiteY9" fmla="*/ 2283765 h 2283765"/>
              <a:gd name="connsiteX10" fmla="*/ 2283766 w 5547002"/>
              <a:gd name="connsiteY10" fmla="*/ 0 h 22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7002" h="2283765">
                <a:moveTo>
                  <a:pt x="2734236" y="0"/>
                </a:moveTo>
                <a:lnTo>
                  <a:pt x="4123009" y="1388774"/>
                </a:lnTo>
                <a:lnTo>
                  <a:pt x="3228018" y="2283765"/>
                </a:lnTo>
                <a:lnTo>
                  <a:pt x="4812545" y="2283765"/>
                </a:lnTo>
                <a:lnTo>
                  <a:pt x="4812545" y="802986"/>
                </a:lnTo>
                <a:lnTo>
                  <a:pt x="5547002" y="802986"/>
                </a:lnTo>
                <a:lnTo>
                  <a:pt x="4744016" y="0"/>
                </a:lnTo>
                <a:close/>
                <a:moveTo>
                  <a:pt x="2283765" y="0"/>
                </a:moveTo>
                <a:lnTo>
                  <a:pt x="0" y="2283765"/>
                </a:lnTo>
                <a:lnTo>
                  <a:pt x="1" y="2283765"/>
                </a:lnTo>
                <a:lnTo>
                  <a:pt x="2283766" y="0"/>
                </a:lnTo>
                <a:close/>
              </a:path>
            </a:pathLst>
          </a:custGeom>
          <a:solidFill>
            <a:srgbClr val="A2C037"/>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BC2DEF02-B4FC-40E4-9E6F-4CC35A97A762}"/>
              </a:ext>
            </a:extLst>
          </p:cNvPr>
          <p:cNvSpPr/>
          <p:nvPr userDrawn="1"/>
        </p:nvSpPr>
        <p:spPr>
          <a:xfrm>
            <a:off x="9084806" y="1150029"/>
            <a:ext cx="1033096" cy="197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9" name="Graphic 28">
            <a:extLst>
              <a:ext uri="{FF2B5EF4-FFF2-40B4-BE49-F238E27FC236}">
                <a16:creationId xmlns:a16="http://schemas.microsoft.com/office/drawing/2014/main" id="{532BD7DA-2E26-4B44-9F5D-AEDCE37047C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16383" y="1226676"/>
            <a:ext cx="970032" cy="1826500"/>
          </a:xfrm>
          <a:prstGeom prst="rect">
            <a:avLst/>
          </a:prstGeom>
        </p:spPr>
      </p:pic>
    </p:spTree>
    <p:extLst>
      <p:ext uri="{BB962C8B-B14F-4D97-AF65-F5344CB8AC3E}">
        <p14:creationId xmlns:p14="http://schemas.microsoft.com/office/powerpoint/2010/main" val="99434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762" userDrawn="1">
          <p15:clr>
            <a:srgbClr val="FBAE40"/>
          </p15:clr>
        </p15:guide>
        <p15:guide id="2" orient="horz" pos="190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0 imag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10" name="Picture Placeholder 3">
            <a:extLst>
              <a:ext uri="{FF2B5EF4-FFF2-40B4-BE49-F238E27FC236}">
                <a16:creationId xmlns:a16="http://schemas.microsoft.com/office/drawing/2014/main" id="{55B87D7E-6AD0-4DEA-8B07-F97C70D5A9DE}"/>
              </a:ext>
            </a:extLst>
          </p:cNvPr>
          <p:cNvSpPr>
            <a:spLocks noGrp="1"/>
          </p:cNvSpPr>
          <p:nvPr>
            <p:ph type="pic" sz="quarter" idx="12"/>
          </p:nvPr>
        </p:nvSpPr>
        <p:spPr>
          <a:xfrm>
            <a:off x="8384167" y="4026772"/>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1" name="Picture Placeholder 3">
            <a:extLst>
              <a:ext uri="{FF2B5EF4-FFF2-40B4-BE49-F238E27FC236}">
                <a16:creationId xmlns:a16="http://schemas.microsoft.com/office/drawing/2014/main" id="{F02F867A-D037-4EA2-B10B-57A300E8AEEF}"/>
              </a:ext>
            </a:extLst>
          </p:cNvPr>
          <p:cNvSpPr>
            <a:spLocks noGrp="1"/>
          </p:cNvSpPr>
          <p:nvPr>
            <p:ph type="pic" sz="quarter" idx="13"/>
          </p:nvPr>
        </p:nvSpPr>
        <p:spPr>
          <a:xfrm>
            <a:off x="8384167" y="7476214"/>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2" name="Picture Placeholder 3">
            <a:extLst>
              <a:ext uri="{FF2B5EF4-FFF2-40B4-BE49-F238E27FC236}">
                <a16:creationId xmlns:a16="http://schemas.microsoft.com/office/drawing/2014/main" id="{E2554EF4-CFAB-47C4-87DC-280906619155}"/>
              </a:ext>
            </a:extLst>
          </p:cNvPr>
          <p:cNvSpPr>
            <a:spLocks noGrp="1"/>
          </p:cNvSpPr>
          <p:nvPr>
            <p:ph type="pic" sz="quarter" idx="14"/>
          </p:nvPr>
        </p:nvSpPr>
        <p:spPr>
          <a:xfrm>
            <a:off x="6440567" y="4026772"/>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3" name="Picture Placeholder 3">
            <a:extLst>
              <a:ext uri="{FF2B5EF4-FFF2-40B4-BE49-F238E27FC236}">
                <a16:creationId xmlns:a16="http://schemas.microsoft.com/office/drawing/2014/main" id="{DE938C41-8DF7-457F-BEA8-0673E818DD1C}"/>
              </a:ext>
            </a:extLst>
          </p:cNvPr>
          <p:cNvSpPr>
            <a:spLocks noGrp="1"/>
          </p:cNvSpPr>
          <p:nvPr>
            <p:ph type="pic" sz="quarter" idx="15"/>
          </p:nvPr>
        </p:nvSpPr>
        <p:spPr>
          <a:xfrm>
            <a:off x="6440567" y="7476214"/>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4" name="Picture Placeholder 3">
            <a:extLst>
              <a:ext uri="{FF2B5EF4-FFF2-40B4-BE49-F238E27FC236}">
                <a16:creationId xmlns:a16="http://schemas.microsoft.com/office/drawing/2014/main" id="{90CFBDD2-B05C-4F2D-97B1-AF7A2B0080D1}"/>
              </a:ext>
            </a:extLst>
          </p:cNvPr>
          <p:cNvSpPr>
            <a:spLocks noGrp="1"/>
          </p:cNvSpPr>
          <p:nvPr>
            <p:ph type="pic" sz="quarter" idx="16"/>
          </p:nvPr>
        </p:nvSpPr>
        <p:spPr>
          <a:xfrm>
            <a:off x="4496969" y="4026772"/>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5" name="Picture Placeholder 3">
            <a:extLst>
              <a:ext uri="{FF2B5EF4-FFF2-40B4-BE49-F238E27FC236}">
                <a16:creationId xmlns:a16="http://schemas.microsoft.com/office/drawing/2014/main" id="{7B28E586-CC9E-4867-90E3-50CE1A892105}"/>
              </a:ext>
            </a:extLst>
          </p:cNvPr>
          <p:cNvSpPr>
            <a:spLocks noGrp="1"/>
          </p:cNvSpPr>
          <p:nvPr>
            <p:ph type="pic" sz="quarter" idx="17"/>
          </p:nvPr>
        </p:nvSpPr>
        <p:spPr>
          <a:xfrm>
            <a:off x="4496969" y="7476214"/>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6" name="Picture Placeholder 3">
            <a:extLst>
              <a:ext uri="{FF2B5EF4-FFF2-40B4-BE49-F238E27FC236}">
                <a16:creationId xmlns:a16="http://schemas.microsoft.com/office/drawing/2014/main" id="{62A5D13B-9C0D-4310-ADF1-8DC76034C069}"/>
              </a:ext>
            </a:extLst>
          </p:cNvPr>
          <p:cNvSpPr>
            <a:spLocks noGrp="1"/>
          </p:cNvSpPr>
          <p:nvPr>
            <p:ph type="pic" sz="quarter" idx="18"/>
          </p:nvPr>
        </p:nvSpPr>
        <p:spPr>
          <a:xfrm>
            <a:off x="2553368" y="4026772"/>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7" name="Picture Placeholder 3">
            <a:extLst>
              <a:ext uri="{FF2B5EF4-FFF2-40B4-BE49-F238E27FC236}">
                <a16:creationId xmlns:a16="http://schemas.microsoft.com/office/drawing/2014/main" id="{5F1E3621-5F85-4DC5-BEA2-A63DEA891575}"/>
              </a:ext>
            </a:extLst>
          </p:cNvPr>
          <p:cNvSpPr>
            <a:spLocks noGrp="1"/>
          </p:cNvSpPr>
          <p:nvPr>
            <p:ph type="pic" sz="quarter" idx="19"/>
          </p:nvPr>
        </p:nvSpPr>
        <p:spPr>
          <a:xfrm>
            <a:off x="2553368" y="7476214"/>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8" name="Picture Placeholder 3">
            <a:extLst>
              <a:ext uri="{FF2B5EF4-FFF2-40B4-BE49-F238E27FC236}">
                <a16:creationId xmlns:a16="http://schemas.microsoft.com/office/drawing/2014/main" id="{6F932DB9-1DA3-4E2F-9991-F1AEE45E4678}"/>
              </a:ext>
            </a:extLst>
          </p:cNvPr>
          <p:cNvSpPr>
            <a:spLocks noGrp="1"/>
          </p:cNvSpPr>
          <p:nvPr>
            <p:ph type="pic" sz="quarter" idx="20"/>
          </p:nvPr>
        </p:nvSpPr>
        <p:spPr>
          <a:xfrm>
            <a:off x="609769" y="4026772"/>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9" name="Picture Placeholder 3">
            <a:extLst>
              <a:ext uri="{FF2B5EF4-FFF2-40B4-BE49-F238E27FC236}">
                <a16:creationId xmlns:a16="http://schemas.microsoft.com/office/drawing/2014/main" id="{D3F2EE21-D1A7-46CC-8F64-CA18D5662997}"/>
              </a:ext>
            </a:extLst>
          </p:cNvPr>
          <p:cNvSpPr>
            <a:spLocks noGrp="1"/>
          </p:cNvSpPr>
          <p:nvPr>
            <p:ph type="pic" sz="quarter" idx="21"/>
          </p:nvPr>
        </p:nvSpPr>
        <p:spPr>
          <a:xfrm>
            <a:off x="609769" y="7476214"/>
            <a:ext cx="1697883" cy="2844673"/>
          </a:xfr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21" name="Text Placeholder 7">
            <a:extLst>
              <a:ext uri="{FF2B5EF4-FFF2-40B4-BE49-F238E27FC236}">
                <a16:creationId xmlns:a16="http://schemas.microsoft.com/office/drawing/2014/main" id="{5F7BB568-2F0C-4EE0-9D49-283CDFE0272D}"/>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7581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 1 picture (External use)">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B2124B8-C498-4000-B847-E79BC671DF32}"/>
              </a:ext>
            </a:extLst>
          </p:cNvPr>
          <p:cNvSpPr/>
          <p:nvPr userDrawn="1"/>
        </p:nvSpPr>
        <p:spPr>
          <a:xfrm rot="18900000">
            <a:off x="-884045" y="-6955588"/>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56FA8594-7A73-4C14-AD02-5E4251D3BDBF}"/>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41AD9F0A-935C-4638-9643-4F727E2C9F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14" name="Text Placeholder 10">
            <a:extLst>
              <a:ext uri="{FF2B5EF4-FFF2-40B4-BE49-F238E27FC236}">
                <a16:creationId xmlns:a16="http://schemas.microsoft.com/office/drawing/2014/main" id="{91F4E0E6-3CD0-4AB0-85BF-4912627ABEBC}"/>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lvl2pPr>
            <a:lvl3pPr marL="99428" indent="-99428">
              <a:defRPr sz="770"/>
            </a:lvl3pPr>
          </a:lstStyle>
          <a:p>
            <a:pPr lvl="0"/>
            <a:r>
              <a:rPr lang="en-US"/>
              <a:t>Click to edit Master text styles</a:t>
            </a:r>
          </a:p>
          <a:p>
            <a:pPr lvl="1"/>
            <a:r>
              <a:rPr lang="en-US"/>
              <a:t>Second level</a:t>
            </a:r>
          </a:p>
          <a:p>
            <a:pPr lvl="2"/>
            <a:r>
              <a:rPr lang="en-US"/>
              <a:t>Third level</a:t>
            </a:r>
          </a:p>
        </p:txBody>
      </p:sp>
      <p:cxnSp>
        <p:nvCxnSpPr>
          <p:cNvPr id="23" name="Straight Connector 22">
            <a:extLst>
              <a:ext uri="{FF2B5EF4-FFF2-40B4-BE49-F238E27FC236}">
                <a16:creationId xmlns:a16="http://schemas.microsoft.com/office/drawing/2014/main" id="{FB91FC3A-5803-4722-971E-3B4AE4ACB194}"/>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6C7EEFA8-1197-4B50-ABD8-1DB661E2D97C}"/>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25" name="Text Placeholder 10">
            <a:extLst>
              <a:ext uri="{FF2B5EF4-FFF2-40B4-BE49-F238E27FC236}">
                <a16:creationId xmlns:a16="http://schemas.microsoft.com/office/drawing/2014/main" id="{AB43B9A7-D7B4-4286-8D0F-ECBC1CF710FC}"/>
              </a:ext>
            </a:extLst>
          </p:cNvPr>
          <p:cNvSpPr>
            <a:spLocks noGrp="1"/>
          </p:cNvSpPr>
          <p:nvPr>
            <p:ph type="body" sz="quarter" idx="17"/>
          </p:nvPr>
        </p:nvSpPr>
        <p:spPr>
          <a:xfrm>
            <a:off x="3832066" y="3954821"/>
            <a:ext cx="2866585" cy="6899627"/>
          </a:xfrm>
        </p:spPr>
        <p:txBody>
          <a:bodyPr>
            <a:noAutofit/>
          </a:bodyPr>
          <a:lstStyle>
            <a:lvl1pPr>
              <a:defRPr sz="879">
                <a:solidFill>
                  <a:schemeClr val="accent1"/>
                </a:solidFill>
              </a:defRPr>
            </a:lvl1pPr>
            <a:lvl2pPr>
              <a:lnSpc>
                <a:spcPct val="100000"/>
              </a:lnSpc>
              <a:spcBef>
                <a:spcPts val="440"/>
              </a:spcBef>
              <a:defRPr sz="770"/>
            </a:lvl2pPr>
            <a:lvl3pPr marL="99428" indent="-99428">
              <a:defRPr sz="770"/>
            </a:lvl3pPr>
          </a:lstStyle>
          <a:p>
            <a:pPr lvl="0"/>
            <a:r>
              <a:rPr lang="en-US"/>
              <a:t>Click to edit Master text styles</a:t>
            </a:r>
          </a:p>
          <a:p>
            <a:pPr lvl="1"/>
            <a:r>
              <a:rPr lang="en-US"/>
              <a:t>Second level</a:t>
            </a:r>
          </a:p>
          <a:p>
            <a:pPr lvl="2"/>
            <a:r>
              <a:rPr lang="en-US"/>
              <a:t>Third level</a:t>
            </a:r>
          </a:p>
        </p:txBody>
      </p:sp>
      <p:sp>
        <p:nvSpPr>
          <p:cNvPr id="30" name="Text Placeholder 7">
            <a:extLst>
              <a:ext uri="{FF2B5EF4-FFF2-40B4-BE49-F238E27FC236}">
                <a16:creationId xmlns:a16="http://schemas.microsoft.com/office/drawing/2014/main" id="{E853191C-F8DE-4B43-B336-52E530372F74}"/>
              </a:ext>
            </a:extLst>
          </p:cNvPr>
          <p:cNvSpPr>
            <a:spLocks noGrp="1"/>
          </p:cNvSpPr>
          <p:nvPr>
            <p:ph type="body" sz="quarter" idx="19"/>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32" name="Picture Placeholder 31">
            <a:extLst>
              <a:ext uri="{FF2B5EF4-FFF2-40B4-BE49-F238E27FC236}">
                <a16:creationId xmlns:a16="http://schemas.microsoft.com/office/drawing/2014/main" id="{ABB2EB72-BA8D-4C09-8417-6C2A6239548B}"/>
              </a:ext>
            </a:extLst>
          </p:cNvPr>
          <p:cNvSpPr>
            <a:spLocks noGrp="1"/>
          </p:cNvSpPr>
          <p:nvPr>
            <p:ph type="pic" sz="quarter" idx="14"/>
          </p:nvPr>
        </p:nvSpPr>
        <p:spPr>
          <a:xfrm>
            <a:off x="6892337" y="3533058"/>
            <a:ext cx="3799476" cy="11586297"/>
          </a:xfrm>
          <a:custGeom>
            <a:avLst/>
            <a:gdLst>
              <a:gd name="connsiteX0" fmla="*/ 4332586 w 4332586"/>
              <a:gd name="connsiteY0" fmla="*/ 1903275 h 5255439"/>
              <a:gd name="connsiteX1" fmla="*/ 4332586 w 4332586"/>
              <a:gd name="connsiteY1" fmla="*/ 4596650 h 5255439"/>
              <a:gd name="connsiteX2" fmla="*/ 2985899 w 4332586"/>
              <a:gd name="connsiteY2" fmla="*/ 3249962 h 5255439"/>
              <a:gd name="connsiteX3" fmla="*/ 3528314 w 4332586"/>
              <a:gd name="connsiteY3" fmla="*/ 0 h 5255439"/>
              <a:gd name="connsiteX4" fmla="*/ 4332586 w 4332586"/>
              <a:gd name="connsiteY4" fmla="*/ 0 h 5255439"/>
              <a:gd name="connsiteX5" fmla="*/ 4332586 w 4332586"/>
              <a:gd name="connsiteY5" fmla="*/ 1883069 h 5255439"/>
              <a:gd name="connsiteX6" fmla="*/ 2965692 w 4332586"/>
              <a:gd name="connsiteY6" fmla="*/ 3249962 h 5255439"/>
              <a:gd name="connsiteX7" fmla="*/ 4332586 w 4332586"/>
              <a:gd name="connsiteY7" fmla="*/ 4616856 h 5255439"/>
              <a:gd name="connsiteX8" fmla="*/ 4332586 w 4332586"/>
              <a:gd name="connsiteY8" fmla="*/ 5255439 h 5255439"/>
              <a:gd name="connsiteX9" fmla="*/ 2256887 w 4332586"/>
              <a:gd name="connsiteY9" fmla="*/ 5255439 h 5255439"/>
              <a:gd name="connsiteX10" fmla="*/ 264881 w 4332586"/>
              <a:gd name="connsiteY10" fmla="*/ 3263433 h 5255439"/>
              <a:gd name="connsiteX11" fmla="*/ 0 w 4332586"/>
              <a:gd name="connsiteY11" fmla="*/ 0 h 5255439"/>
              <a:gd name="connsiteX12" fmla="*/ 3508107 w 4332586"/>
              <a:gd name="connsiteY12" fmla="*/ 0 h 5255439"/>
              <a:gd name="connsiteX13" fmla="*/ 244675 w 4332586"/>
              <a:gd name="connsiteY13" fmla="*/ 3263433 h 5255439"/>
              <a:gd name="connsiteX14" fmla="*/ 2236681 w 4332586"/>
              <a:gd name="connsiteY14" fmla="*/ 5255439 h 5255439"/>
              <a:gd name="connsiteX15" fmla="*/ 0 w 4332586"/>
              <a:gd name="connsiteY15" fmla="*/ 5255439 h 525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2586" h="5255439">
                <a:moveTo>
                  <a:pt x="4332586" y="1903275"/>
                </a:moveTo>
                <a:lnTo>
                  <a:pt x="4332586" y="4596650"/>
                </a:lnTo>
                <a:lnTo>
                  <a:pt x="2985899" y="3249962"/>
                </a:lnTo>
                <a:close/>
                <a:moveTo>
                  <a:pt x="3528314" y="0"/>
                </a:moveTo>
                <a:lnTo>
                  <a:pt x="4332586" y="0"/>
                </a:lnTo>
                <a:lnTo>
                  <a:pt x="4332586" y="1883069"/>
                </a:lnTo>
                <a:lnTo>
                  <a:pt x="2965692" y="3249962"/>
                </a:lnTo>
                <a:lnTo>
                  <a:pt x="4332586" y="4616856"/>
                </a:lnTo>
                <a:lnTo>
                  <a:pt x="4332586" y="5255439"/>
                </a:lnTo>
                <a:lnTo>
                  <a:pt x="2256887" y="5255439"/>
                </a:lnTo>
                <a:lnTo>
                  <a:pt x="264881" y="3263433"/>
                </a:lnTo>
                <a:close/>
                <a:moveTo>
                  <a:pt x="0" y="0"/>
                </a:moveTo>
                <a:lnTo>
                  <a:pt x="3508107" y="0"/>
                </a:lnTo>
                <a:lnTo>
                  <a:pt x="244675" y="3263433"/>
                </a:lnTo>
                <a:lnTo>
                  <a:pt x="2236681" y="5255439"/>
                </a:lnTo>
                <a:lnTo>
                  <a:pt x="0" y="5255439"/>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34" name="Freeform: Shape 33">
            <a:extLst>
              <a:ext uri="{FF2B5EF4-FFF2-40B4-BE49-F238E27FC236}">
                <a16:creationId xmlns:a16="http://schemas.microsoft.com/office/drawing/2014/main" id="{0DA06ABE-4C4E-4A12-816A-3429FFD5AF58}"/>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rgbClr val="E8E8E8"/>
          </a:solidFill>
          <a:ln w="9525" cap="flat">
            <a:noFill/>
            <a:prstDash val="solid"/>
            <a:miter/>
          </a:ln>
        </p:spPr>
        <p:txBody>
          <a:bodyPr rtlCol="0" anchor="ctr"/>
          <a:lstStyle/>
          <a:p>
            <a:endParaRPr lang="en-GB" sz="989"/>
          </a:p>
        </p:txBody>
      </p:sp>
      <p:sp>
        <p:nvSpPr>
          <p:cNvPr id="29" name="Rectangle 28">
            <a:extLst>
              <a:ext uri="{FF2B5EF4-FFF2-40B4-BE49-F238E27FC236}">
                <a16:creationId xmlns:a16="http://schemas.microsoft.com/office/drawing/2014/main" id="{BA548FF5-5CB9-4A04-AA5B-6746B26C08E9}"/>
              </a:ext>
            </a:extLst>
          </p:cNvPr>
          <p:cNvSpPr/>
          <p:nvPr userDrawn="1"/>
        </p:nvSpPr>
        <p:spPr>
          <a:xfrm>
            <a:off x="606433" y="14055139"/>
            <a:ext cx="1393827"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lvl="0" algn="ctr"/>
            <a:r>
              <a:rPr lang="en-GB" sz="550" dirty="0">
                <a:solidFill>
                  <a:schemeClr val="accent5"/>
                </a:solidFill>
              </a:rPr>
              <a:t>Approved for external use</a:t>
            </a:r>
          </a:p>
        </p:txBody>
      </p:sp>
      <p:sp>
        <p:nvSpPr>
          <p:cNvPr id="31" name="Text Placeholder 7">
            <a:extLst>
              <a:ext uri="{FF2B5EF4-FFF2-40B4-BE49-F238E27FC236}">
                <a16:creationId xmlns:a16="http://schemas.microsoft.com/office/drawing/2014/main" id="{477EDFFB-4378-4D31-A1B9-A310F035D95C}"/>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16" name="Text Placeholder 7">
            <a:extLst>
              <a:ext uri="{FF2B5EF4-FFF2-40B4-BE49-F238E27FC236}">
                <a16:creationId xmlns:a16="http://schemas.microsoft.com/office/drawing/2014/main" id="{D2A8D603-0EF3-438B-9F79-58A29C28EF2A}"/>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18" name="Picture Placeholder 3">
            <a:extLst>
              <a:ext uri="{FF2B5EF4-FFF2-40B4-BE49-F238E27FC236}">
                <a16:creationId xmlns:a16="http://schemas.microsoft.com/office/drawing/2014/main" id="{4ABE8A31-99DA-487F-B11D-6F8C6C5F1275}"/>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21" name="Text Placeholder 20">
            <a:extLst>
              <a:ext uri="{FF2B5EF4-FFF2-40B4-BE49-F238E27FC236}">
                <a16:creationId xmlns:a16="http://schemas.microsoft.com/office/drawing/2014/main" id="{2FEA662B-8C54-4AFA-99A3-195A2A881D9C}"/>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07563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 2 pictures (Extenal use)">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D1771AE8-F3AD-4C4F-8390-6D64A33F6A41}"/>
              </a:ext>
            </a:extLst>
          </p:cNvPr>
          <p:cNvSpPr/>
          <p:nvPr userDrawn="1"/>
        </p:nvSpPr>
        <p:spPr>
          <a:xfrm rot="18900000">
            <a:off x="-884045" y="-6955588"/>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8B20A213-D32F-4103-88B2-1FC41DD0770E}"/>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3D7078E1-A030-469E-A5AB-C8A8C031F6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38" name="Picture Placeholder 37">
            <a:extLst>
              <a:ext uri="{FF2B5EF4-FFF2-40B4-BE49-F238E27FC236}">
                <a16:creationId xmlns:a16="http://schemas.microsoft.com/office/drawing/2014/main" id="{7F4BACE3-54A1-4B29-96D9-07A46D73C230}"/>
              </a:ext>
            </a:extLst>
          </p:cNvPr>
          <p:cNvSpPr>
            <a:spLocks noGrp="1"/>
          </p:cNvSpPr>
          <p:nvPr>
            <p:ph type="pic" sz="quarter" idx="24"/>
          </p:nvPr>
        </p:nvSpPr>
        <p:spPr>
          <a:xfrm>
            <a:off x="6892340" y="9339233"/>
            <a:ext cx="3799212" cy="5780121"/>
          </a:xfrm>
          <a:custGeom>
            <a:avLst/>
            <a:gdLst>
              <a:gd name="connsiteX0" fmla="*/ 3602232 w 4332287"/>
              <a:gd name="connsiteY0" fmla="*/ 0 h 2621811"/>
              <a:gd name="connsiteX1" fmla="*/ 4332287 w 4332287"/>
              <a:gd name="connsiteY1" fmla="*/ 0 h 2621811"/>
              <a:gd name="connsiteX2" fmla="*/ 4332287 w 4332287"/>
              <a:gd name="connsiteY2" fmla="*/ 1962724 h 2621811"/>
              <a:gd name="connsiteX3" fmla="*/ 2985898 w 4332287"/>
              <a:gd name="connsiteY3" fmla="*/ 616334 h 2621811"/>
              <a:gd name="connsiteX4" fmla="*/ 894685 w 4332287"/>
              <a:gd name="connsiteY4" fmla="*/ 0 h 2621811"/>
              <a:gd name="connsiteX5" fmla="*/ 3582026 w 4332287"/>
              <a:gd name="connsiteY5" fmla="*/ 0 h 2621811"/>
              <a:gd name="connsiteX6" fmla="*/ 2965691 w 4332287"/>
              <a:gd name="connsiteY6" fmla="*/ 616334 h 2621811"/>
              <a:gd name="connsiteX7" fmla="*/ 4332287 w 4332287"/>
              <a:gd name="connsiteY7" fmla="*/ 1982930 h 2621811"/>
              <a:gd name="connsiteX8" fmla="*/ 4332287 w 4332287"/>
              <a:gd name="connsiteY8" fmla="*/ 2621811 h 2621811"/>
              <a:gd name="connsiteX9" fmla="*/ 2256886 w 4332287"/>
              <a:gd name="connsiteY9" fmla="*/ 2621811 h 2621811"/>
              <a:gd name="connsiteX10" fmla="*/ 264880 w 4332287"/>
              <a:gd name="connsiteY10" fmla="*/ 629805 h 2621811"/>
              <a:gd name="connsiteX11" fmla="*/ 0 w 4332287"/>
              <a:gd name="connsiteY11" fmla="*/ 0 h 2621811"/>
              <a:gd name="connsiteX12" fmla="*/ 874478 w 4332287"/>
              <a:gd name="connsiteY12" fmla="*/ 0 h 2621811"/>
              <a:gd name="connsiteX13" fmla="*/ 244674 w 4332287"/>
              <a:gd name="connsiteY13" fmla="*/ 629805 h 2621811"/>
              <a:gd name="connsiteX14" fmla="*/ 2236680 w 4332287"/>
              <a:gd name="connsiteY14" fmla="*/ 2621811 h 2621811"/>
              <a:gd name="connsiteX15" fmla="*/ 0 w 4332287"/>
              <a:gd name="connsiteY15" fmla="*/ 2621811 h 262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2287" h="2621811">
                <a:moveTo>
                  <a:pt x="3602232" y="0"/>
                </a:moveTo>
                <a:lnTo>
                  <a:pt x="4332287" y="0"/>
                </a:lnTo>
                <a:lnTo>
                  <a:pt x="4332287" y="1962724"/>
                </a:lnTo>
                <a:lnTo>
                  <a:pt x="2985898" y="616334"/>
                </a:lnTo>
                <a:close/>
                <a:moveTo>
                  <a:pt x="894685" y="0"/>
                </a:moveTo>
                <a:lnTo>
                  <a:pt x="3582026" y="0"/>
                </a:lnTo>
                <a:lnTo>
                  <a:pt x="2965691" y="616334"/>
                </a:lnTo>
                <a:lnTo>
                  <a:pt x="4332287" y="1982930"/>
                </a:lnTo>
                <a:lnTo>
                  <a:pt x="4332287" y="2621811"/>
                </a:lnTo>
                <a:lnTo>
                  <a:pt x="2256886" y="2621811"/>
                </a:lnTo>
                <a:lnTo>
                  <a:pt x="264880" y="629805"/>
                </a:lnTo>
                <a:close/>
                <a:moveTo>
                  <a:pt x="0" y="0"/>
                </a:moveTo>
                <a:lnTo>
                  <a:pt x="874478" y="0"/>
                </a:lnTo>
                <a:lnTo>
                  <a:pt x="244674" y="629805"/>
                </a:lnTo>
                <a:lnTo>
                  <a:pt x="2236680" y="2621811"/>
                </a:lnTo>
                <a:lnTo>
                  <a:pt x="0" y="2621811"/>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11" name="Text Placeholder 10">
            <a:extLst>
              <a:ext uri="{FF2B5EF4-FFF2-40B4-BE49-F238E27FC236}">
                <a16:creationId xmlns:a16="http://schemas.microsoft.com/office/drawing/2014/main" id="{1C793508-99AA-4EC1-BE10-3C30A6E48EB3}"/>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cxnSp>
        <p:nvCxnSpPr>
          <p:cNvPr id="33" name="Straight Connector 32">
            <a:extLst>
              <a:ext uri="{FF2B5EF4-FFF2-40B4-BE49-F238E27FC236}">
                <a16:creationId xmlns:a16="http://schemas.microsoft.com/office/drawing/2014/main" id="{59C666BD-8DE5-44A1-A219-71C1EF33FBF1}"/>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5F78B589-AFFE-494F-9FB9-3F89A88D7E87}"/>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34" name="Text Placeholder 10">
            <a:extLst>
              <a:ext uri="{FF2B5EF4-FFF2-40B4-BE49-F238E27FC236}">
                <a16:creationId xmlns:a16="http://schemas.microsoft.com/office/drawing/2014/main" id="{CDF01484-1583-4698-89B7-F2FB02DC1BD3}"/>
              </a:ext>
            </a:extLst>
          </p:cNvPr>
          <p:cNvSpPr>
            <a:spLocks noGrp="1"/>
          </p:cNvSpPr>
          <p:nvPr>
            <p:ph type="body" sz="quarter" idx="17"/>
          </p:nvPr>
        </p:nvSpPr>
        <p:spPr>
          <a:xfrm>
            <a:off x="3832312" y="3954822"/>
            <a:ext cx="2866340" cy="6899630"/>
          </a:xfrm>
        </p:spPr>
        <p:txBody>
          <a:bodyPr>
            <a:noAutofit/>
          </a:bodyPr>
          <a:lstStyle>
            <a:lvl1pPr>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24" name="Picture Placeholder 3">
            <a:extLst>
              <a:ext uri="{FF2B5EF4-FFF2-40B4-BE49-F238E27FC236}">
                <a16:creationId xmlns:a16="http://schemas.microsoft.com/office/drawing/2014/main" id="{122AC415-6AAD-4B18-9516-7E82E780AC83}"/>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25" name="Text Placeholder 7">
            <a:extLst>
              <a:ext uri="{FF2B5EF4-FFF2-40B4-BE49-F238E27FC236}">
                <a16:creationId xmlns:a16="http://schemas.microsoft.com/office/drawing/2014/main" id="{6ADED108-875F-494B-A904-F373AA89B1F3}"/>
              </a:ext>
            </a:extLst>
          </p:cNvPr>
          <p:cNvSpPr>
            <a:spLocks noGrp="1"/>
          </p:cNvSpPr>
          <p:nvPr>
            <p:ph type="body" sz="quarter" idx="21"/>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36" name="Picture Placeholder 35">
            <a:extLst>
              <a:ext uri="{FF2B5EF4-FFF2-40B4-BE49-F238E27FC236}">
                <a16:creationId xmlns:a16="http://schemas.microsoft.com/office/drawing/2014/main" id="{7A75A8FC-0808-485C-AE58-83F87AA9D566}"/>
              </a:ext>
            </a:extLst>
          </p:cNvPr>
          <p:cNvSpPr>
            <a:spLocks noGrp="1"/>
          </p:cNvSpPr>
          <p:nvPr>
            <p:ph type="pic" sz="quarter" idx="14"/>
          </p:nvPr>
        </p:nvSpPr>
        <p:spPr>
          <a:xfrm>
            <a:off x="6892603" y="3533056"/>
            <a:ext cx="3799212" cy="5755776"/>
          </a:xfrm>
          <a:custGeom>
            <a:avLst/>
            <a:gdLst>
              <a:gd name="connsiteX0" fmla="*/ 4332287 w 4332287"/>
              <a:gd name="connsiteY0" fmla="*/ 1903276 h 2610768"/>
              <a:gd name="connsiteX1" fmla="*/ 4332287 w 4332287"/>
              <a:gd name="connsiteY1" fmla="*/ 2610768 h 2610768"/>
              <a:gd name="connsiteX2" fmla="*/ 3624795 w 4332287"/>
              <a:gd name="connsiteY2" fmla="*/ 2610768 h 2610768"/>
              <a:gd name="connsiteX3" fmla="*/ 3528016 w 4332287"/>
              <a:gd name="connsiteY3" fmla="*/ 0 h 2610768"/>
              <a:gd name="connsiteX4" fmla="*/ 4332287 w 4332287"/>
              <a:gd name="connsiteY4" fmla="*/ 0 h 2610768"/>
              <a:gd name="connsiteX5" fmla="*/ 4332287 w 4332287"/>
              <a:gd name="connsiteY5" fmla="*/ 1883070 h 2610768"/>
              <a:gd name="connsiteX6" fmla="*/ 3604588 w 4332287"/>
              <a:gd name="connsiteY6" fmla="*/ 2610768 h 2610768"/>
              <a:gd name="connsiteX7" fmla="*/ 917248 w 4332287"/>
              <a:gd name="connsiteY7" fmla="*/ 2610768 h 2610768"/>
              <a:gd name="connsiteX8" fmla="*/ 0 w 4332287"/>
              <a:gd name="connsiteY8" fmla="*/ 0 h 2610768"/>
              <a:gd name="connsiteX9" fmla="*/ 3507809 w 4332287"/>
              <a:gd name="connsiteY9" fmla="*/ 0 h 2610768"/>
              <a:gd name="connsiteX10" fmla="*/ 897042 w 4332287"/>
              <a:gd name="connsiteY10" fmla="*/ 2610768 h 2610768"/>
              <a:gd name="connsiteX11" fmla="*/ 0 w 4332287"/>
              <a:gd name="connsiteY11" fmla="*/ 2610768 h 261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287" h="2610768">
                <a:moveTo>
                  <a:pt x="4332287" y="1903276"/>
                </a:moveTo>
                <a:lnTo>
                  <a:pt x="4332287" y="2610768"/>
                </a:lnTo>
                <a:lnTo>
                  <a:pt x="3624795" y="2610768"/>
                </a:lnTo>
                <a:close/>
                <a:moveTo>
                  <a:pt x="3528016" y="0"/>
                </a:moveTo>
                <a:lnTo>
                  <a:pt x="4332287" y="0"/>
                </a:lnTo>
                <a:lnTo>
                  <a:pt x="4332287" y="1883070"/>
                </a:lnTo>
                <a:lnTo>
                  <a:pt x="3604588" y="2610768"/>
                </a:lnTo>
                <a:lnTo>
                  <a:pt x="917248" y="2610768"/>
                </a:lnTo>
                <a:close/>
                <a:moveTo>
                  <a:pt x="0" y="0"/>
                </a:moveTo>
                <a:lnTo>
                  <a:pt x="3507809" y="0"/>
                </a:lnTo>
                <a:lnTo>
                  <a:pt x="897042" y="2610768"/>
                </a:lnTo>
                <a:lnTo>
                  <a:pt x="0" y="2610768"/>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47" name="Freeform: Shape 46">
            <a:extLst>
              <a:ext uri="{FF2B5EF4-FFF2-40B4-BE49-F238E27FC236}">
                <a16:creationId xmlns:a16="http://schemas.microsoft.com/office/drawing/2014/main" id="{79D56626-0040-4297-977C-523CFD85138D}"/>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rgbClr val="E8E8E8"/>
          </a:solidFill>
          <a:ln w="9525" cap="flat">
            <a:noFill/>
            <a:prstDash val="solid"/>
            <a:miter/>
          </a:ln>
        </p:spPr>
        <p:txBody>
          <a:bodyPr rtlCol="0" anchor="ctr"/>
          <a:lstStyle/>
          <a:p>
            <a:endParaRPr lang="en-GB" sz="989"/>
          </a:p>
        </p:txBody>
      </p:sp>
      <p:sp>
        <p:nvSpPr>
          <p:cNvPr id="22" name="Text Placeholder 7">
            <a:extLst>
              <a:ext uri="{FF2B5EF4-FFF2-40B4-BE49-F238E27FC236}">
                <a16:creationId xmlns:a16="http://schemas.microsoft.com/office/drawing/2014/main" id="{7EDA32D5-B802-49E3-A857-B229B6424C18}"/>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26" name="Rectangle 25">
            <a:extLst>
              <a:ext uri="{FF2B5EF4-FFF2-40B4-BE49-F238E27FC236}">
                <a16:creationId xmlns:a16="http://schemas.microsoft.com/office/drawing/2014/main" id="{A88DA2EF-4AC7-4EBB-A32F-98BAF0F921B9}"/>
              </a:ext>
            </a:extLst>
          </p:cNvPr>
          <p:cNvSpPr/>
          <p:nvPr userDrawn="1"/>
        </p:nvSpPr>
        <p:spPr>
          <a:xfrm>
            <a:off x="606433" y="14055139"/>
            <a:ext cx="1393827"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lvl="0" algn="ctr"/>
            <a:r>
              <a:rPr lang="en-GB" sz="550" dirty="0">
                <a:solidFill>
                  <a:schemeClr val="accent5"/>
                </a:solidFill>
              </a:rPr>
              <a:t>Approved for external use</a:t>
            </a:r>
          </a:p>
        </p:txBody>
      </p:sp>
      <p:sp>
        <p:nvSpPr>
          <p:cNvPr id="17" name="Title 2">
            <a:extLst>
              <a:ext uri="{FF2B5EF4-FFF2-40B4-BE49-F238E27FC236}">
                <a16:creationId xmlns:a16="http://schemas.microsoft.com/office/drawing/2014/main" id="{5EEFB545-7633-4B3F-BFCF-F060A41AE8A1}"/>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21" name="Text Placeholder 7">
            <a:extLst>
              <a:ext uri="{FF2B5EF4-FFF2-40B4-BE49-F238E27FC236}">
                <a16:creationId xmlns:a16="http://schemas.microsoft.com/office/drawing/2014/main" id="{A5203B2B-19D5-40FD-89B2-AAB97027F28F}"/>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23" name="Text Placeholder 22">
            <a:extLst>
              <a:ext uri="{FF2B5EF4-FFF2-40B4-BE49-F238E27FC236}">
                <a16:creationId xmlns:a16="http://schemas.microsoft.com/office/drawing/2014/main" id="{98386463-9C6E-4322-880E-BC57F8F5D773}"/>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94516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 3 pictures (Extenal use)">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D1771AE8-F3AD-4C4F-8390-6D64A33F6A41}"/>
              </a:ext>
            </a:extLst>
          </p:cNvPr>
          <p:cNvSpPr/>
          <p:nvPr userDrawn="1"/>
        </p:nvSpPr>
        <p:spPr>
          <a:xfrm rot="18900000">
            <a:off x="-884045" y="-6955588"/>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8B20A213-D32F-4103-88B2-1FC41DD0770E}"/>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3D7078E1-A030-469E-A5AB-C8A8C031F6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1" name="Text Placeholder 10">
            <a:extLst>
              <a:ext uri="{FF2B5EF4-FFF2-40B4-BE49-F238E27FC236}">
                <a16:creationId xmlns:a16="http://schemas.microsoft.com/office/drawing/2014/main" id="{1C793508-99AA-4EC1-BE10-3C30A6E48EB3}"/>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cxnSp>
        <p:nvCxnSpPr>
          <p:cNvPr id="33" name="Straight Connector 32">
            <a:extLst>
              <a:ext uri="{FF2B5EF4-FFF2-40B4-BE49-F238E27FC236}">
                <a16:creationId xmlns:a16="http://schemas.microsoft.com/office/drawing/2014/main" id="{59C666BD-8DE5-44A1-A219-71C1EF33FBF1}"/>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5F78B589-AFFE-494F-9FB9-3F89A88D7E87}"/>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34" name="Text Placeholder 10">
            <a:extLst>
              <a:ext uri="{FF2B5EF4-FFF2-40B4-BE49-F238E27FC236}">
                <a16:creationId xmlns:a16="http://schemas.microsoft.com/office/drawing/2014/main" id="{CDF01484-1583-4698-89B7-F2FB02DC1BD3}"/>
              </a:ext>
            </a:extLst>
          </p:cNvPr>
          <p:cNvSpPr>
            <a:spLocks noGrp="1"/>
          </p:cNvSpPr>
          <p:nvPr>
            <p:ph type="body" sz="quarter" idx="17"/>
          </p:nvPr>
        </p:nvSpPr>
        <p:spPr>
          <a:xfrm>
            <a:off x="3832312" y="3954822"/>
            <a:ext cx="2866340" cy="6899630"/>
          </a:xfrm>
        </p:spPr>
        <p:txBody>
          <a:bodyPr>
            <a:noAutofit/>
          </a:bodyPr>
          <a:lstStyle>
            <a:lvl1pPr>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24" name="Picture Placeholder 3">
            <a:extLst>
              <a:ext uri="{FF2B5EF4-FFF2-40B4-BE49-F238E27FC236}">
                <a16:creationId xmlns:a16="http://schemas.microsoft.com/office/drawing/2014/main" id="{122AC415-6AAD-4B18-9516-7E82E780AC83}"/>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25" name="Text Placeholder 7">
            <a:extLst>
              <a:ext uri="{FF2B5EF4-FFF2-40B4-BE49-F238E27FC236}">
                <a16:creationId xmlns:a16="http://schemas.microsoft.com/office/drawing/2014/main" id="{6ADED108-875F-494B-A904-F373AA89B1F3}"/>
              </a:ext>
            </a:extLst>
          </p:cNvPr>
          <p:cNvSpPr>
            <a:spLocks noGrp="1"/>
          </p:cNvSpPr>
          <p:nvPr>
            <p:ph type="body" sz="quarter" idx="21"/>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47" name="Freeform: Shape 46">
            <a:extLst>
              <a:ext uri="{FF2B5EF4-FFF2-40B4-BE49-F238E27FC236}">
                <a16:creationId xmlns:a16="http://schemas.microsoft.com/office/drawing/2014/main" id="{79D56626-0040-4297-977C-523CFD85138D}"/>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rgbClr val="E8E8E8"/>
          </a:solidFill>
          <a:ln w="9525" cap="flat">
            <a:noFill/>
            <a:prstDash val="solid"/>
            <a:miter/>
          </a:ln>
        </p:spPr>
        <p:txBody>
          <a:bodyPr rtlCol="0" anchor="ctr"/>
          <a:lstStyle/>
          <a:p>
            <a:endParaRPr lang="en-GB" sz="989"/>
          </a:p>
        </p:txBody>
      </p:sp>
      <p:sp>
        <p:nvSpPr>
          <p:cNvPr id="22" name="Text Placeholder 7">
            <a:extLst>
              <a:ext uri="{FF2B5EF4-FFF2-40B4-BE49-F238E27FC236}">
                <a16:creationId xmlns:a16="http://schemas.microsoft.com/office/drawing/2014/main" id="{7EDA32D5-B802-49E3-A857-B229B6424C18}"/>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26" name="Rectangle 25">
            <a:extLst>
              <a:ext uri="{FF2B5EF4-FFF2-40B4-BE49-F238E27FC236}">
                <a16:creationId xmlns:a16="http://schemas.microsoft.com/office/drawing/2014/main" id="{A88DA2EF-4AC7-4EBB-A32F-98BAF0F921B9}"/>
              </a:ext>
            </a:extLst>
          </p:cNvPr>
          <p:cNvSpPr/>
          <p:nvPr userDrawn="1"/>
        </p:nvSpPr>
        <p:spPr>
          <a:xfrm>
            <a:off x="606433" y="14055139"/>
            <a:ext cx="1393827"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lvl="0" algn="ctr"/>
            <a:r>
              <a:rPr lang="en-GB" sz="550" dirty="0">
                <a:solidFill>
                  <a:schemeClr val="accent5"/>
                </a:solidFill>
              </a:rPr>
              <a:t>Approved for external use</a:t>
            </a:r>
          </a:p>
        </p:txBody>
      </p:sp>
      <p:sp>
        <p:nvSpPr>
          <p:cNvPr id="17" name="Title 2">
            <a:extLst>
              <a:ext uri="{FF2B5EF4-FFF2-40B4-BE49-F238E27FC236}">
                <a16:creationId xmlns:a16="http://schemas.microsoft.com/office/drawing/2014/main" id="{5EEFB545-7633-4B3F-BFCF-F060A41AE8A1}"/>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21" name="Text Placeholder 7">
            <a:extLst>
              <a:ext uri="{FF2B5EF4-FFF2-40B4-BE49-F238E27FC236}">
                <a16:creationId xmlns:a16="http://schemas.microsoft.com/office/drawing/2014/main" id="{A5203B2B-19D5-40FD-89B2-AAB97027F28F}"/>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23" name="Text Placeholder 22">
            <a:extLst>
              <a:ext uri="{FF2B5EF4-FFF2-40B4-BE49-F238E27FC236}">
                <a16:creationId xmlns:a16="http://schemas.microsoft.com/office/drawing/2014/main" id="{98386463-9C6E-4322-880E-BC57F8F5D773}"/>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
        <p:nvSpPr>
          <p:cNvPr id="65" name="Picture Placeholder 64">
            <a:extLst>
              <a:ext uri="{FF2B5EF4-FFF2-40B4-BE49-F238E27FC236}">
                <a16:creationId xmlns:a16="http://schemas.microsoft.com/office/drawing/2014/main" id="{B591CA31-8CE9-4254-84C6-C7497AC6C7E2}"/>
              </a:ext>
            </a:extLst>
          </p:cNvPr>
          <p:cNvSpPr>
            <a:spLocks noGrp="1"/>
          </p:cNvSpPr>
          <p:nvPr>
            <p:ph type="pic" sz="quarter" idx="23"/>
          </p:nvPr>
        </p:nvSpPr>
        <p:spPr>
          <a:xfrm>
            <a:off x="6892342" y="11330995"/>
            <a:ext cx="3799471" cy="3788356"/>
          </a:xfrm>
          <a:custGeom>
            <a:avLst/>
            <a:gdLst>
              <a:gd name="connsiteX0" fmla="*/ 3273011 w 4332581"/>
              <a:gd name="connsiteY0" fmla="*/ 0 h 1718364"/>
              <a:gd name="connsiteX1" fmla="*/ 4332581 w 4332581"/>
              <a:gd name="connsiteY1" fmla="*/ 0 h 1718364"/>
              <a:gd name="connsiteX2" fmla="*/ 4332581 w 4332581"/>
              <a:gd name="connsiteY2" fmla="*/ 1059571 h 1718364"/>
              <a:gd name="connsiteX3" fmla="*/ 538523 w 4332581"/>
              <a:gd name="connsiteY3" fmla="*/ 0 h 1718364"/>
              <a:gd name="connsiteX4" fmla="*/ 3252804 w 4332581"/>
              <a:gd name="connsiteY4" fmla="*/ 0 h 1718364"/>
              <a:gd name="connsiteX5" fmla="*/ 4332581 w 4332581"/>
              <a:gd name="connsiteY5" fmla="*/ 1079777 h 1718364"/>
              <a:gd name="connsiteX6" fmla="*/ 4332581 w 4332581"/>
              <a:gd name="connsiteY6" fmla="*/ 1718364 h 1718364"/>
              <a:gd name="connsiteX7" fmla="*/ 2256886 w 4332581"/>
              <a:gd name="connsiteY7" fmla="*/ 1718364 h 1718364"/>
              <a:gd name="connsiteX8" fmla="*/ 0 w 4332581"/>
              <a:gd name="connsiteY8" fmla="*/ 0 h 1718364"/>
              <a:gd name="connsiteX9" fmla="*/ 518316 w 4332581"/>
              <a:gd name="connsiteY9" fmla="*/ 0 h 1718364"/>
              <a:gd name="connsiteX10" fmla="*/ 2236680 w 4332581"/>
              <a:gd name="connsiteY10" fmla="*/ 1718364 h 1718364"/>
              <a:gd name="connsiteX11" fmla="*/ 0 w 4332581"/>
              <a:gd name="connsiteY11" fmla="*/ 1718364 h 17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581" h="1718364">
                <a:moveTo>
                  <a:pt x="3273011" y="0"/>
                </a:moveTo>
                <a:lnTo>
                  <a:pt x="4332581" y="0"/>
                </a:lnTo>
                <a:lnTo>
                  <a:pt x="4332581" y="1059571"/>
                </a:lnTo>
                <a:close/>
                <a:moveTo>
                  <a:pt x="538523" y="0"/>
                </a:moveTo>
                <a:lnTo>
                  <a:pt x="3252804" y="0"/>
                </a:lnTo>
                <a:lnTo>
                  <a:pt x="4332581" y="1079777"/>
                </a:lnTo>
                <a:lnTo>
                  <a:pt x="4332581" y="1718364"/>
                </a:lnTo>
                <a:lnTo>
                  <a:pt x="2256886" y="1718364"/>
                </a:lnTo>
                <a:close/>
                <a:moveTo>
                  <a:pt x="0" y="0"/>
                </a:moveTo>
                <a:lnTo>
                  <a:pt x="518316" y="0"/>
                </a:lnTo>
                <a:lnTo>
                  <a:pt x="2236680" y="1718364"/>
                </a:lnTo>
                <a:lnTo>
                  <a:pt x="0" y="1718364"/>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63" name="Picture Placeholder 62">
            <a:extLst>
              <a:ext uri="{FF2B5EF4-FFF2-40B4-BE49-F238E27FC236}">
                <a16:creationId xmlns:a16="http://schemas.microsoft.com/office/drawing/2014/main" id="{2A83C11F-EF7C-4058-AA10-C9E2E70B26B8}"/>
              </a:ext>
            </a:extLst>
          </p:cNvPr>
          <p:cNvSpPr>
            <a:spLocks noGrp="1"/>
          </p:cNvSpPr>
          <p:nvPr>
            <p:ph type="pic" sz="quarter" idx="22"/>
          </p:nvPr>
        </p:nvSpPr>
        <p:spPr>
          <a:xfrm>
            <a:off x="6892341" y="7402823"/>
            <a:ext cx="3799474" cy="3900135"/>
          </a:xfrm>
          <a:custGeom>
            <a:avLst/>
            <a:gdLst>
              <a:gd name="connsiteX0" fmla="*/ 4332585 w 4332585"/>
              <a:gd name="connsiteY0" fmla="*/ 147984 h 1769066"/>
              <a:gd name="connsiteX1" fmla="*/ 4332585 w 4332585"/>
              <a:gd name="connsiteY1" fmla="*/ 1769066 h 1769066"/>
              <a:gd name="connsiteX2" fmla="*/ 4332584 w 4332585"/>
              <a:gd name="connsiteY2" fmla="*/ 1769066 h 1769066"/>
              <a:gd name="connsiteX3" fmla="*/ 4332584 w 4332585"/>
              <a:gd name="connsiteY3" fmla="*/ 1756350 h 1769066"/>
              <a:gd name="connsiteX4" fmla="*/ 3247578 w 4332585"/>
              <a:gd name="connsiteY4" fmla="*/ 1756350 h 1769066"/>
              <a:gd name="connsiteX5" fmla="*/ 2985898 w 4332585"/>
              <a:gd name="connsiteY5" fmla="*/ 1494670 h 1769066"/>
              <a:gd name="connsiteX6" fmla="*/ 0 w 4332585"/>
              <a:gd name="connsiteY6" fmla="*/ 12716 h 1769066"/>
              <a:gd name="connsiteX7" fmla="*/ 1740098 w 4332585"/>
              <a:gd name="connsiteY7" fmla="*/ 12716 h 1769066"/>
              <a:gd name="connsiteX8" fmla="*/ 244674 w 4332585"/>
              <a:gd name="connsiteY8" fmla="*/ 1508141 h 1769066"/>
              <a:gd name="connsiteX9" fmla="*/ 492883 w 4332585"/>
              <a:gd name="connsiteY9" fmla="*/ 1756350 h 1769066"/>
              <a:gd name="connsiteX10" fmla="*/ 0 w 4332585"/>
              <a:gd name="connsiteY10" fmla="*/ 1756350 h 1769066"/>
              <a:gd name="connsiteX11" fmla="*/ 4332584 w 4332585"/>
              <a:gd name="connsiteY11" fmla="*/ 0 h 1769066"/>
              <a:gd name="connsiteX12" fmla="*/ 4332585 w 4332585"/>
              <a:gd name="connsiteY12" fmla="*/ 0 h 1769066"/>
              <a:gd name="connsiteX13" fmla="*/ 4332585 w 4332585"/>
              <a:gd name="connsiteY13" fmla="*/ 127777 h 1769066"/>
              <a:gd name="connsiteX14" fmla="*/ 2965691 w 4332585"/>
              <a:gd name="connsiteY14" fmla="*/ 1494670 h 1769066"/>
              <a:gd name="connsiteX15" fmla="*/ 3227371 w 4332585"/>
              <a:gd name="connsiteY15" fmla="*/ 1756350 h 1769066"/>
              <a:gd name="connsiteX16" fmla="*/ 513090 w 4332585"/>
              <a:gd name="connsiteY16" fmla="*/ 1756350 h 1769066"/>
              <a:gd name="connsiteX17" fmla="*/ 264880 w 4332585"/>
              <a:gd name="connsiteY17" fmla="*/ 1508141 h 1769066"/>
              <a:gd name="connsiteX18" fmla="*/ 1760305 w 4332585"/>
              <a:gd name="connsiteY18" fmla="*/ 12716 h 1769066"/>
              <a:gd name="connsiteX19" fmla="*/ 4332584 w 4332585"/>
              <a:gd name="connsiteY19" fmla="*/ 12716 h 176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32585" h="1769066">
                <a:moveTo>
                  <a:pt x="4332585" y="147984"/>
                </a:moveTo>
                <a:lnTo>
                  <a:pt x="4332585" y="1769066"/>
                </a:lnTo>
                <a:lnTo>
                  <a:pt x="4332584" y="1769066"/>
                </a:lnTo>
                <a:lnTo>
                  <a:pt x="4332584" y="1756350"/>
                </a:lnTo>
                <a:lnTo>
                  <a:pt x="3247578" y="1756350"/>
                </a:lnTo>
                <a:lnTo>
                  <a:pt x="2985898" y="1494670"/>
                </a:lnTo>
                <a:close/>
                <a:moveTo>
                  <a:pt x="0" y="12716"/>
                </a:moveTo>
                <a:lnTo>
                  <a:pt x="1740098" y="12716"/>
                </a:lnTo>
                <a:lnTo>
                  <a:pt x="244674" y="1508141"/>
                </a:lnTo>
                <a:lnTo>
                  <a:pt x="492883" y="1756350"/>
                </a:lnTo>
                <a:lnTo>
                  <a:pt x="0" y="1756350"/>
                </a:lnTo>
                <a:close/>
                <a:moveTo>
                  <a:pt x="4332584" y="0"/>
                </a:moveTo>
                <a:lnTo>
                  <a:pt x="4332585" y="0"/>
                </a:lnTo>
                <a:lnTo>
                  <a:pt x="4332585" y="127777"/>
                </a:lnTo>
                <a:lnTo>
                  <a:pt x="2965691" y="1494670"/>
                </a:lnTo>
                <a:lnTo>
                  <a:pt x="3227371" y="1756350"/>
                </a:lnTo>
                <a:lnTo>
                  <a:pt x="513090" y="1756350"/>
                </a:lnTo>
                <a:lnTo>
                  <a:pt x="264880" y="1508141"/>
                </a:lnTo>
                <a:lnTo>
                  <a:pt x="1760305" y="12716"/>
                </a:lnTo>
                <a:lnTo>
                  <a:pt x="4332584" y="12716"/>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60" name="Picture Placeholder 59">
            <a:extLst>
              <a:ext uri="{FF2B5EF4-FFF2-40B4-BE49-F238E27FC236}">
                <a16:creationId xmlns:a16="http://schemas.microsoft.com/office/drawing/2014/main" id="{D63A8A6B-F0B3-4D27-914D-E14B8578A017}"/>
              </a:ext>
            </a:extLst>
          </p:cNvPr>
          <p:cNvSpPr>
            <a:spLocks noGrp="1"/>
          </p:cNvSpPr>
          <p:nvPr>
            <p:ph type="pic" sz="quarter" idx="30"/>
          </p:nvPr>
        </p:nvSpPr>
        <p:spPr>
          <a:xfrm>
            <a:off x="6892341" y="3533057"/>
            <a:ext cx="3799472" cy="3869766"/>
          </a:xfrm>
          <a:custGeom>
            <a:avLst/>
            <a:gdLst>
              <a:gd name="connsiteX0" fmla="*/ 3528313 w 4332583"/>
              <a:gd name="connsiteY0" fmla="*/ 0 h 1755291"/>
              <a:gd name="connsiteX1" fmla="*/ 4332583 w 4332583"/>
              <a:gd name="connsiteY1" fmla="*/ 0 h 1755291"/>
              <a:gd name="connsiteX2" fmla="*/ 4332583 w 4332583"/>
              <a:gd name="connsiteY2" fmla="*/ 1755291 h 1755291"/>
              <a:gd name="connsiteX3" fmla="*/ 4332582 w 4332583"/>
              <a:gd name="connsiteY3" fmla="*/ 1755291 h 1755291"/>
              <a:gd name="connsiteX4" fmla="*/ 4332582 w 4332583"/>
              <a:gd name="connsiteY4" fmla="*/ 1742575 h 1755291"/>
              <a:gd name="connsiteX5" fmla="*/ 1785738 w 4332583"/>
              <a:gd name="connsiteY5" fmla="*/ 1742575 h 1755291"/>
              <a:gd name="connsiteX6" fmla="*/ 0 w 4332583"/>
              <a:gd name="connsiteY6" fmla="*/ 0 h 1755291"/>
              <a:gd name="connsiteX7" fmla="*/ 3508106 w 4332583"/>
              <a:gd name="connsiteY7" fmla="*/ 0 h 1755291"/>
              <a:gd name="connsiteX8" fmla="*/ 1765531 w 4332583"/>
              <a:gd name="connsiteY8" fmla="*/ 1742575 h 1755291"/>
              <a:gd name="connsiteX9" fmla="*/ 0 w 4332583"/>
              <a:gd name="connsiteY9" fmla="*/ 1742575 h 175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583" h="1755291">
                <a:moveTo>
                  <a:pt x="3528313" y="0"/>
                </a:moveTo>
                <a:lnTo>
                  <a:pt x="4332583" y="0"/>
                </a:lnTo>
                <a:lnTo>
                  <a:pt x="4332583" y="1755291"/>
                </a:lnTo>
                <a:lnTo>
                  <a:pt x="4332582" y="1755291"/>
                </a:lnTo>
                <a:lnTo>
                  <a:pt x="4332582" y="1742575"/>
                </a:lnTo>
                <a:lnTo>
                  <a:pt x="1785738" y="1742575"/>
                </a:lnTo>
                <a:close/>
                <a:moveTo>
                  <a:pt x="0" y="0"/>
                </a:moveTo>
                <a:lnTo>
                  <a:pt x="3508106" y="0"/>
                </a:lnTo>
                <a:lnTo>
                  <a:pt x="1765531" y="1742575"/>
                </a:lnTo>
                <a:lnTo>
                  <a:pt x="0" y="1742575"/>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Tree>
    <p:extLst>
      <p:ext uri="{BB962C8B-B14F-4D97-AF65-F5344CB8AC3E}">
        <p14:creationId xmlns:p14="http://schemas.microsoft.com/office/powerpoint/2010/main" val="87703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 1 picture (Internal use only)">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B2124B8-C498-4000-B847-E79BC671DF32}"/>
              </a:ext>
            </a:extLst>
          </p:cNvPr>
          <p:cNvSpPr/>
          <p:nvPr userDrawn="1"/>
        </p:nvSpPr>
        <p:spPr>
          <a:xfrm rot="18900000" flipH="1" flipV="1">
            <a:off x="-229341" y="-5327121"/>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lumMod val="95000"/>
            </a:schemeClr>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56FA8594-7A73-4C14-AD02-5E4251D3BDBF}"/>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41AD9F0A-935C-4638-9643-4F727E2C9F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4" name="Text Placeholder 10">
            <a:extLst>
              <a:ext uri="{FF2B5EF4-FFF2-40B4-BE49-F238E27FC236}">
                <a16:creationId xmlns:a16="http://schemas.microsoft.com/office/drawing/2014/main" id="{91F4E0E6-3CD0-4AB0-85BF-4912627ABEBC}"/>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lvl2pPr>
            <a:lvl3pPr marL="99428" indent="-99428">
              <a:defRPr sz="770"/>
            </a:lvl3pPr>
          </a:lstStyle>
          <a:p>
            <a:pPr lvl="0"/>
            <a:r>
              <a:rPr lang="en-US"/>
              <a:t>Click to edit Master text styles</a:t>
            </a:r>
          </a:p>
          <a:p>
            <a:pPr lvl="1"/>
            <a:r>
              <a:rPr lang="en-US"/>
              <a:t>Second level</a:t>
            </a:r>
          </a:p>
          <a:p>
            <a:pPr lvl="2"/>
            <a:r>
              <a:rPr lang="en-US"/>
              <a:t>Third level</a:t>
            </a:r>
          </a:p>
        </p:txBody>
      </p:sp>
      <p:cxnSp>
        <p:nvCxnSpPr>
          <p:cNvPr id="23" name="Straight Connector 22">
            <a:extLst>
              <a:ext uri="{FF2B5EF4-FFF2-40B4-BE49-F238E27FC236}">
                <a16:creationId xmlns:a16="http://schemas.microsoft.com/office/drawing/2014/main" id="{FB91FC3A-5803-4722-971E-3B4AE4ACB194}"/>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6C7EEFA8-1197-4B50-ABD8-1DB661E2D97C}"/>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25" name="Text Placeholder 10">
            <a:extLst>
              <a:ext uri="{FF2B5EF4-FFF2-40B4-BE49-F238E27FC236}">
                <a16:creationId xmlns:a16="http://schemas.microsoft.com/office/drawing/2014/main" id="{AB43B9A7-D7B4-4286-8D0F-ECBC1CF710FC}"/>
              </a:ext>
            </a:extLst>
          </p:cNvPr>
          <p:cNvSpPr>
            <a:spLocks noGrp="1"/>
          </p:cNvSpPr>
          <p:nvPr>
            <p:ph type="body" sz="quarter" idx="17"/>
          </p:nvPr>
        </p:nvSpPr>
        <p:spPr>
          <a:xfrm>
            <a:off x="3832066" y="3954821"/>
            <a:ext cx="2866585" cy="6899627"/>
          </a:xfrm>
        </p:spPr>
        <p:txBody>
          <a:bodyPr>
            <a:noAutofit/>
          </a:bodyPr>
          <a:lstStyle>
            <a:lvl1pPr>
              <a:defRPr sz="879">
                <a:solidFill>
                  <a:schemeClr val="accent1"/>
                </a:solidFill>
              </a:defRPr>
            </a:lvl1pPr>
            <a:lvl2pPr>
              <a:lnSpc>
                <a:spcPct val="100000"/>
              </a:lnSpc>
              <a:spcBef>
                <a:spcPts val="440"/>
              </a:spcBef>
              <a:defRPr sz="770"/>
            </a:lvl2pPr>
            <a:lvl3pPr marL="99428" indent="-99428">
              <a:defRPr sz="770"/>
            </a:lvl3pPr>
          </a:lstStyle>
          <a:p>
            <a:pPr lvl="0"/>
            <a:r>
              <a:rPr lang="en-US"/>
              <a:t>Click to edit Master text styles</a:t>
            </a:r>
          </a:p>
          <a:p>
            <a:pPr lvl="1"/>
            <a:r>
              <a:rPr lang="en-US"/>
              <a:t>Second level</a:t>
            </a:r>
          </a:p>
          <a:p>
            <a:pPr lvl="2"/>
            <a:r>
              <a:rPr lang="en-US"/>
              <a:t>Third level</a:t>
            </a:r>
          </a:p>
        </p:txBody>
      </p:sp>
      <p:sp>
        <p:nvSpPr>
          <p:cNvPr id="30" name="Text Placeholder 7">
            <a:extLst>
              <a:ext uri="{FF2B5EF4-FFF2-40B4-BE49-F238E27FC236}">
                <a16:creationId xmlns:a16="http://schemas.microsoft.com/office/drawing/2014/main" id="{E853191C-F8DE-4B43-B336-52E530372F74}"/>
              </a:ext>
            </a:extLst>
          </p:cNvPr>
          <p:cNvSpPr>
            <a:spLocks noGrp="1"/>
          </p:cNvSpPr>
          <p:nvPr>
            <p:ph type="body" sz="quarter" idx="19"/>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32" name="Picture Placeholder 31">
            <a:extLst>
              <a:ext uri="{FF2B5EF4-FFF2-40B4-BE49-F238E27FC236}">
                <a16:creationId xmlns:a16="http://schemas.microsoft.com/office/drawing/2014/main" id="{ABB2EB72-BA8D-4C09-8417-6C2A6239548B}"/>
              </a:ext>
            </a:extLst>
          </p:cNvPr>
          <p:cNvSpPr>
            <a:spLocks noGrp="1"/>
          </p:cNvSpPr>
          <p:nvPr>
            <p:ph type="pic" sz="quarter" idx="14"/>
          </p:nvPr>
        </p:nvSpPr>
        <p:spPr>
          <a:xfrm>
            <a:off x="6892337" y="3533058"/>
            <a:ext cx="3799476" cy="11586297"/>
          </a:xfrm>
          <a:custGeom>
            <a:avLst/>
            <a:gdLst>
              <a:gd name="connsiteX0" fmla="*/ 4332586 w 4332586"/>
              <a:gd name="connsiteY0" fmla="*/ 1903275 h 5255439"/>
              <a:gd name="connsiteX1" fmla="*/ 4332586 w 4332586"/>
              <a:gd name="connsiteY1" fmla="*/ 4596650 h 5255439"/>
              <a:gd name="connsiteX2" fmla="*/ 2985899 w 4332586"/>
              <a:gd name="connsiteY2" fmla="*/ 3249962 h 5255439"/>
              <a:gd name="connsiteX3" fmla="*/ 3528314 w 4332586"/>
              <a:gd name="connsiteY3" fmla="*/ 0 h 5255439"/>
              <a:gd name="connsiteX4" fmla="*/ 4332586 w 4332586"/>
              <a:gd name="connsiteY4" fmla="*/ 0 h 5255439"/>
              <a:gd name="connsiteX5" fmla="*/ 4332586 w 4332586"/>
              <a:gd name="connsiteY5" fmla="*/ 1883069 h 5255439"/>
              <a:gd name="connsiteX6" fmla="*/ 2965692 w 4332586"/>
              <a:gd name="connsiteY6" fmla="*/ 3249962 h 5255439"/>
              <a:gd name="connsiteX7" fmla="*/ 4332586 w 4332586"/>
              <a:gd name="connsiteY7" fmla="*/ 4616856 h 5255439"/>
              <a:gd name="connsiteX8" fmla="*/ 4332586 w 4332586"/>
              <a:gd name="connsiteY8" fmla="*/ 5255439 h 5255439"/>
              <a:gd name="connsiteX9" fmla="*/ 2256887 w 4332586"/>
              <a:gd name="connsiteY9" fmla="*/ 5255439 h 5255439"/>
              <a:gd name="connsiteX10" fmla="*/ 264881 w 4332586"/>
              <a:gd name="connsiteY10" fmla="*/ 3263433 h 5255439"/>
              <a:gd name="connsiteX11" fmla="*/ 0 w 4332586"/>
              <a:gd name="connsiteY11" fmla="*/ 0 h 5255439"/>
              <a:gd name="connsiteX12" fmla="*/ 3508107 w 4332586"/>
              <a:gd name="connsiteY12" fmla="*/ 0 h 5255439"/>
              <a:gd name="connsiteX13" fmla="*/ 244675 w 4332586"/>
              <a:gd name="connsiteY13" fmla="*/ 3263433 h 5255439"/>
              <a:gd name="connsiteX14" fmla="*/ 2236681 w 4332586"/>
              <a:gd name="connsiteY14" fmla="*/ 5255439 h 5255439"/>
              <a:gd name="connsiteX15" fmla="*/ 0 w 4332586"/>
              <a:gd name="connsiteY15" fmla="*/ 5255439 h 525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2586" h="5255439">
                <a:moveTo>
                  <a:pt x="4332586" y="1903275"/>
                </a:moveTo>
                <a:lnTo>
                  <a:pt x="4332586" y="4596650"/>
                </a:lnTo>
                <a:lnTo>
                  <a:pt x="2985899" y="3249962"/>
                </a:lnTo>
                <a:close/>
                <a:moveTo>
                  <a:pt x="3528314" y="0"/>
                </a:moveTo>
                <a:lnTo>
                  <a:pt x="4332586" y="0"/>
                </a:lnTo>
                <a:lnTo>
                  <a:pt x="4332586" y="1883069"/>
                </a:lnTo>
                <a:lnTo>
                  <a:pt x="2965692" y="3249962"/>
                </a:lnTo>
                <a:lnTo>
                  <a:pt x="4332586" y="4616856"/>
                </a:lnTo>
                <a:lnTo>
                  <a:pt x="4332586" y="5255439"/>
                </a:lnTo>
                <a:lnTo>
                  <a:pt x="2256887" y="5255439"/>
                </a:lnTo>
                <a:lnTo>
                  <a:pt x="264881" y="3263433"/>
                </a:lnTo>
                <a:close/>
                <a:moveTo>
                  <a:pt x="0" y="0"/>
                </a:moveTo>
                <a:lnTo>
                  <a:pt x="3508107" y="0"/>
                </a:lnTo>
                <a:lnTo>
                  <a:pt x="244675" y="3263433"/>
                </a:lnTo>
                <a:lnTo>
                  <a:pt x="2236681" y="5255439"/>
                </a:lnTo>
                <a:lnTo>
                  <a:pt x="0" y="5255439"/>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34" name="Freeform: Shape 33">
            <a:extLst>
              <a:ext uri="{FF2B5EF4-FFF2-40B4-BE49-F238E27FC236}">
                <a16:creationId xmlns:a16="http://schemas.microsoft.com/office/drawing/2014/main" id="{0DA06ABE-4C4E-4A12-816A-3429FFD5AF58}"/>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chemeClr val="bg1"/>
          </a:solidFill>
          <a:ln w="9525" cap="flat">
            <a:noFill/>
            <a:prstDash val="solid"/>
            <a:miter/>
          </a:ln>
        </p:spPr>
        <p:txBody>
          <a:bodyPr rtlCol="0" anchor="ctr"/>
          <a:lstStyle/>
          <a:p>
            <a:endParaRPr lang="en-GB" sz="989"/>
          </a:p>
        </p:txBody>
      </p:sp>
      <p:sp>
        <p:nvSpPr>
          <p:cNvPr id="27" name="Rectangle 26">
            <a:extLst>
              <a:ext uri="{FF2B5EF4-FFF2-40B4-BE49-F238E27FC236}">
                <a16:creationId xmlns:a16="http://schemas.microsoft.com/office/drawing/2014/main" id="{EF562E93-037E-4B9F-A3C1-AB03D93947E6}"/>
              </a:ext>
            </a:extLst>
          </p:cNvPr>
          <p:cNvSpPr/>
          <p:nvPr userDrawn="1"/>
        </p:nvSpPr>
        <p:spPr>
          <a:xfrm>
            <a:off x="606435" y="14055139"/>
            <a:ext cx="943881"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algn="ctr"/>
            <a:r>
              <a:rPr lang="en-GB" sz="550" dirty="0">
                <a:solidFill>
                  <a:schemeClr val="accent5"/>
                </a:solidFill>
              </a:rPr>
              <a:t>Internal use only</a:t>
            </a:r>
          </a:p>
        </p:txBody>
      </p:sp>
      <p:sp>
        <p:nvSpPr>
          <p:cNvPr id="16" name="Text Placeholder 7">
            <a:extLst>
              <a:ext uri="{FF2B5EF4-FFF2-40B4-BE49-F238E27FC236}">
                <a16:creationId xmlns:a16="http://schemas.microsoft.com/office/drawing/2014/main" id="{F14C8C08-AEFE-4B4C-A1D8-9A8D1A4AFC7B}"/>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18" name="Title 2">
            <a:extLst>
              <a:ext uri="{FF2B5EF4-FFF2-40B4-BE49-F238E27FC236}">
                <a16:creationId xmlns:a16="http://schemas.microsoft.com/office/drawing/2014/main" id="{891959CE-20ED-4AC3-B81F-63714EA4F4EA}"/>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21" name="Text Placeholder 7">
            <a:extLst>
              <a:ext uri="{FF2B5EF4-FFF2-40B4-BE49-F238E27FC236}">
                <a16:creationId xmlns:a16="http://schemas.microsoft.com/office/drawing/2014/main" id="{2419D972-D229-4F7E-9F1F-75573E292C73}"/>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22" name="Picture Placeholder 3">
            <a:extLst>
              <a:ext uri="{FF2B5EF4-FFF2-40B4-BE49-F238E27FC236}">
                <a16:creationId xmlns:a16="http://schemas.microsoft.com/office/drawing/2014/main" id="{2DEBE18B-B3AC-44BE-B7D4-EA11F54E635D}"/>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26" name="Text Placeholder 25">
            <a:extLst>
              <a:ext uri="{FF2B5EF4-FFF2-40B4-BE49-F238E27FC236}">
                <a16:creationId xmlns:a16="http://schemas.microsoft.com/office/drawing/2014/main" id="{A6266AD5-E6C9-4DA4-B792-CAA9A0BE06F5}"/>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181790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2 pictures (Internal use only)">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14CD60-C08B-4B7B-B9E4-5194D2ECF2C8}"/>
              </a:ext>
            </a:extLst>
          </p:cNvPr>
          <p:cNvSpPr/>
          <p:nvPr userDrawn="1"/>
        </p:nvSpPr>
        <p:spPr>
          <a:xfrm rot="18900000" flipH="1" flipV="1">
            <a:off x="-229341" y="-5327121"/>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lumMod val="95000"/>
            </a:schemeClr>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8B20A213-D32F-4103-88B2-1FC41DD0770E}"/>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3D7078E1-A030-469E-A5AB-C8A8C031F6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1" name="Text Placeholder 10">
            <a:extLst>
              <a:ext uri="{FF2B5EF4-FFF2-40B4-BE49-F238E27FC236}">
                <a16:creationId xmlns:a16="http://schemas.microsoft.com/office/drawing/2014/main" id="{1C793508-99AA-4EC1-BE10-3C30A6E48EB3}"/>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cxnSp>
        <p:nvCxnSpPr>
          <p:cNvPr id="33" name="Straight Connector 32">
            <a:extLst>
              <a:ext uri="{FF2B5EF4-FFF2-40B4-BE49-F238E27FC236}">
                <a16:creationId xmlns:a16="http://schemas.microsoft.com/office/drawing/2014/main" id="{59C666BD-8DE5-44A1-A219-71C1EF33FBF1}"/>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5F78B589-AFFE-494F-9FB9-3F89A88D7E87}"/>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34" name="Text Placeholder 10">
            <a:extLst>
              <a:ext uri="{FF2B5EF4-FFF2-40B4-BE49-F238E27FC236}">
                <a16:creationId xmlns:a16="http://schemas.microsoft.com/office/drawing/2014/main" id="{CDF01484-1583-4698-89B7-F2FB02DC1BD3}"/>
              </a:ext>
            </a:extLst>
          </p:cNvPr>
          <p:cNvSpPr>
            <a:spLocks noGrp="1"/>
          </p:cNvSpPr>
          <p:nvPr>
            <p:ph type="body" sz="quarter" idx="17"/>
          </p:nvPr>
        </p:nvSpPr>
        <p:spPr>
          <a:xfrm>
            <a:off x="3832312" y="3954822"/>
            <a:ext cx="2866340" cy="6899630"/>
          </a:xfrm>
        </p:spPr>
        <p:txBody>
          <a:bodyPr>
            <a:noAutofit/>
          </a:bodyPr>
          <a:lstStyle>
            <a:lvl1pPr>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25" name="Text Placeholder 7">
            <a:extLst>
              <a:ext uri="{FF2B5EF4-FFF2-40B4-BE49-F238E27FC236}">
                <a16:creationId xmlns:a16="http://schemas.microsoft.com/office/drawing/2014/main" id="{6ADED108-875F-494B-A904-F373AA89B1F3}"/>
              </a:ext>
            </a:extLst>
          </p:cNvPr>
          <p:cNvSpPr>
            <a:spLocks noGrp="1"/>
          </p:cNvSpPr>
          <p:nvPr>
            <p:ph type="body" sz="quarter" idx="21"/>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47" name="Freeform: Shape 46">
            <a:extLst>
              <a:ext uri="{FF2B5EF4-FFF2-40B4-BE49-F238E27FC236}">
                <a16:creationId xmlns:a16="http://schemas.microsoft.com/office/drawing/2014/main" id="{79D56626-0040-4297-977C-523CFD85138D}"/>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chemeClr val="bg1"/>
          </a:solidFill>
          <a:ln w="9525" cap="flat">
            <a:noFill/>
            <a:prstDash val="solid"/>
            <a:miter/>
          </a:ln>
        </p:spPr>
        <p:txBody>
          <a:bodyPr rtlCol="0" anchor="ctr"/>
          <a:lstStyle/>
          <a:p>
            <a:endParaRPr lang="en-GB" sz="989"/>
          </a:p>
        </p:txBody>
      </p:sp>
      <p:sp>
        <p:nvSpPr>
          <p:cNvPr id="22" name="Text Placeholder 7">
            <a:extLst>
              <a:ext uri="{FF2B5EF4-FFF2-40B4-BE49-F238E27FC236}">
                <a16:creationId xmlns:a16="http://schemas.microsoft.com/office/drawing/2014/main" id="{7EDA32D5-B802-49E3-A857-B229B6424C18}"/>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23" name="Rectangle 22">
            <a:extLst>
              <a:ext uri="{FF2B5EF4-FFF2-40B4-BE49-F238E27FC236}">
                <a16:creationId xmlns:a16="http://schemas.microsoft.com/office/drawing/2014/main" id="{09DFB018-58FC-4BA7-8517-995D71E1FEAE}"/>
              </a:ext>
            </a:extLst>
          </p:cNvPr>
          <p:cNvSpPr/>
          <p:nvPr userDrawn="1"/>
        </p:nvSpPr>
        <p:spPr>
          <a:xfrm>
            <a:off x="606435" y="14055139"/>
            <a:ext cx="943881"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algn="ctr"/>
            <a:r>
              <a:rPr lang="en-GB" sz="550" dirty="0">
                <a:solidFill>
                  <a:schemeClr val="accent5"/>
                </a:solidFill>
              </a:rPr>
              <a:t>Internal use only</a:t>
            </a:r>
          </a:p>
        </p:txBody>
      </p:sp>
      <p:sp>
        <p:nvSpPr>
          <p:cNvPr id="21" name="Picture Placeholder 20">
            <a:extLst>
              <a:ext uri="{FF2B5EF4-FFF2-40B4-BE49-F238E27FC236}">
                <a16:creationId xmlns:a16="http://schemas.microsoft.com/office/drawing/2014/main" id="{DF8CB19D-D864-4BB6-8915-042793323F6F}"/>
              </a:ext>
            </a:extLst>
          </p:cNvPr>
          <p:cNvSpPr>
            <a:spLocks noGrp="1"/>
          </p:cNvSpPr>
          <p:nvPr>
            <p:ph type="pic" sz="quarter" idx="24"/>
          </p:nvPr>
        </p:nvSpPr>
        <p:spPr>
          <a:xfrm>
            <a:off x="6892340" y="9339233"/>
            <a:ext cx="3799212" cy="5780121"/>
          </a:xfrm>
          <a:custGeom>
            <a:avLst/>
            <a:gdLst>
              <a:gd name="connsiteX0" fmla="*/ 3602232 w 4332287"/>
              <a:gd name="connsiteY0" fmla="*/ 0 h 2621811"/>
              <a:gd name="connsiteX1" fmla="*/ 4332287 w 4332287"/>
              <a:gd name="connsiteY1" fmla="*/ 0 h 2621811"/>
              <a:gd name="connsiteX2" fmla="*/ 4332287 w 4332287"/>
              <a:gd name="connsiteY2" fmla="*/ 1962724 h 2621811"/>
              <a:gd name="connsiteX3" fmla="*/ 2985898 w 4332287"/>
              <a:gd name="connsiteY3" fmla="*/ 616334 h 2621811"/>
              <a:gd name="connsiteX4" fmla="*/ 894685 w 4332287"/>
              <a:gd name="connsiteY4" fmla="*/ 0 h 2621811"/>
              <a:gd name="connsiteX5" fmla="*/ 3582026 w 4332287"/>
              <a:gd name="connsiteY5" fmla="*/ 0 h 2621811"/>
              <a:gd name="connsiteX6" fmla="*/ 2965691 w 4332287"/>
              <a:gd name="connsiteY6" fmla="*/ 616334 h 2621811"/>
              <a:gd name="connsiteX7" fmla="*/ 4332287 w 4332287"/>
              <a:gd name="connsiteY7" fmla="*/ 1982930 h 2621811"/>
              <a:gd name="connsiteX8" fmla="*/ 4332287 w 4332287"/>
              <a:gd name="connsiteY8" fmla="*/ 2621811 h 2621811"/>
              <a:gd name="connsiteX9" fmla="*/ 2256886 w 4332287"/>
              <a:gd name="connsiteY9" fmla="*/ 2621811 h 2621811"/>
              <a:gd name="connsiteX10" fmla="*/ 264880 w 4332287"/>
              <a:gd name="connsiteY10" fmla="*/ 629805 h 2621811"/>
              <a:gd name="connsiteX11" fmla="*/ 0 w 4332287"/>
              <a:gd name="connsiteY11" fmla="*/ 0 h 2621811"/>
              <a:gd name="connsiteX12" fmla="*/ 874478 w 4332287"/>
              <a:gd name="connsiteY12" fmla="*/ 0 h 2621811"/>
              <a:gd name="connsiteX13" fmla="*/ 244674 w 4332287"/>
              <a:gd name="connsiteY13" fmla="*/ 629805 h 2621811"/>
              <a:gd name="connsiteX14" fmla="*/ 2236680 w 4332287"/>
              <a:gd name="connsiteY14" fmla="*/ 2621811 h 2621811"/>
              <a:gd name="connsiteX15" fmla="*/ 0 w 4332287"/>
              <a:gd name="connsiteY15" fmla="*/ 2621811 h 262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2287" h="2621811">
                <a:moveTo>
                  <a:pt x="3602232" y="0"/>
                </a:moveTo>
                <a:lnTo>
                  <a:pt x="4332287" y="0"/>
                </a:lnTo>
                <a:lnTo>
                  <a:pt x="4332287" y="1962724"/>
                </a:lnTo>
                <a:lnTo>
                  <a:pt x="2985898" y="616334"/>
                </a:lnTo>
                <a:close/>
                <a:moveTo>
                  <a:pt x="894685" y="0"/>
                </a:moveTo>
                <a:lnTo>
                  <a:pt x="3582026" y="0"/>
                </a:lnTo>
                <a:lnTo>
                  <a:pt x="2965691" y="616334"/>
                </a:lnTo>
                <a:lnTo>
                  <a:pt x="4332287" y="1982930"/>
                </a:lnTo>
                <a:lnTo>
                  <a:pt x="4332287" y="2621811"/>
                </a:lnTo>
                <a:lnTo>
                  <a:pt x="2256886" y="2621811"/>
                </a:lnTo>
                <a:lnTo>
                  <a:pt x="264880" y="629805"/>
                </a:lnTo>
                <a:close/>
                <a:moveTo>
                  <a:pt x="0" y="0"/>
                </a:moveTo>
                <a:lnTo>
                  <a:pt x="874478" y="0"/>
                </a:lnTo>
                <a:lnTo>
                  <a:pt x="244674" y="629805"/>
                </a:lnTo>
                <a:lnTo>
                  <a:pt x="2236680" y="2621811"/>
                </a:lnTo>
                <a:lnTo>
                  <a:pt x="0" y="2621811"/>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26" name="Picture Placeholder 25">
            <a:extLst>
              <a:ext uri="{FF2B5EF4-FFF2-40B4-BE49-F238E27FC236}">
                <a16:creationId xmlns:a16="http://schemas.microsoft.com/office/drawing/2014/main" id="{3A0CA439-F1D3-4D67-AB01-027270C1B5E2}"/>
              </a:ext>
            </a:extLst>
          </p:cNvPr>
          <p:cNvSpPr>
            <a:spLocks noGrp="1"/>
          </p:cNvSpPr>
          <p:nvPr>
            <p:ph type="pic" sz="quarter" idx="14"/>
          </p:nvPr>
        </p:nvSpPr>
        <p:spPr>
          <a:xfrm>
            <a:off x="6892603" y="3533056"/>
            <a:ext cx="3799212" cy="5755776"/>
          </a:xfrm>
          <a:custGeom>
            <a:avLst/>
            <a:gdLst>
              <a:gd name="connsiteX0" fmla="*/ 4332287 w 4332287"/>
              <a:gd name="connsiteY0" fmla="*/ 1903276 h 2610768"/>
              <a:gd name="connsiteX1" fmla="*/ 4332287 w 4332287"/>
              <a:gd name="connsiteY1" fmla="*/ 2610768 h 2610768"/>
              <a:gd name="connsiteX2" fmla="*/ 3624795 w 4332287"/>
              <a:gd name="connsiteY2" fmla="*/ 2610768 h 2610768"/>
              <a:gd name="connsiteX3" fmla="*/ 3528016 w 4332287"/>
              <a:gd name="connsiteY3" fmla="*/ 0 h 2610768"/>
              <a:gd name="connsiteX4" fmla="*/ 4332287 w 4332287"/>
              <a:gd name="connsiteY4" fmla="*/ 0 h 2610768"/>
              <a:gd name="connsiteX5" fmla="*/ 4332287 w 4332287"/>
              <a:gd name="connsiteY5" fmla="*/ 1883070 h 2610768"/>
              <a:gd name="connsiteX6" fmla="*/ 3604588 w 4332287"/>
              <a:gd name="connsiteY6" fmla="*/ 2610768 h 2610768"/>
              <a:gd name="connsiteX7" fmla="*/ 917248 w 4332287"/>
              <a:gd name="connsiteY7" fmla="*/ 2610768 h 2610768"/>
              <a:gd name="connsiteX8" fmla="*/ 0 w 4332287"/>
              <a:gd name="connsiteY8" fmla="*/ 0 h 2610768"/>
              <a:gd name="connsiteX9" fmla="*/ 3507809 w 4332287"/>
              <a:gd name="connsiteY9" fmla="*/ 0 h 2610768"/>
              <a:gd name="connsiteX10" fmla="*/ 897042 w 4332287"/>
              <a:gd name="connsiteY10" fmla="*/ 2610768 h 2610768"/>
              <a:gd name="connsiteX11" fmla="*/ 0 w 4332287"/>
              <a:gd name="connsiteY11" fmla="*/ 2610768 h 261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287" h="2610768">
                <a:moveTo>
                  <a:pt x="4332287" y="1903276"/>
                </a:moveTo>
                <a:lnTo>
                  <a:pt x="4332287" y="2610768"/>
                </a:lnTo>
                <a:lnTo>
                  <a:pt x="3624795" y="2610768"/>
                </a:lnTo>
                <a:close/>
                <a:moveTo>
                  <a:pt x="3528016" y="0"/>
                </a:moveTo>
                <a:lnTo>
                  <a:pt x="4332287" y="0"/>
                </a:lnTo>
                <a:lnTo>
                  <a:pt x="4332287" y="1883070"/>
                </a:lnTo>
                <a:lnTo>
                  <a:pt x="3604588" y="2610768"/>
                </a:lnTo>
                <a:lnTo>
                  <a:pt x="917248" y="2610768"/>
                </a:lnTo>
                <a:close/>
                <a:moveTo>
                  <a:pt x="0" y="0"/>
                </a:moveTo>
                <a:lnTo>
                  <a:pt x="3507809" y="0"/>
                </a:lnTo>
                <a:lnTo>
                  <a:pt x="897042" y="2610768"/>
                </a:lnTo>
                <a:lnTo>
                  <a:pt x="0" y="2610768"/>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18" name="Title 2">
            <a:extLst>
              <a:ext uri="{FF2B5EF4-FFF2-40B4-BE49-F238E27FC236}">
                <a16:creationId xmlns:a16="http://schemas.microsoft.com/office/drawing/2014/main" id="{8C56EBB4-4EF4-4C5B-8C12-8263B22270DF}"/>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27" name="Text Placeholder 7">
            <a:extLst>
              <a:ext uri="{FF2B5EF4-FFF2-40B4-BE49-F238E27FC236}">
                <a16:creationId xmlns:a16="http://schemas.microsoft.com/office/drawing/2014/main" id="{1626187F-911A-451F-B252-2BE3DF994DCA}"/>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28" name="Picture Placeholder 3">
            <a:extLst>
              <a:ext uri="{FF2B5EF4-FFF2-40B4-BE49-F238E27FC236}">
                <a16:creationId xmlns:a16="http://schemas.microsoft.com/office/drawing/2014/main" id="{76521D99-A3E9-4F42-AB6E-D73E801A098B}"/>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32" name="Text Placeholder 31">
            <a:extLst>
              <a:ext uri="{FF2B5EF4-FFF2-40B4-BE49-F238E27FC236}">
                <a16:creationId xmlns:a16="http://schemas.microsoft.com/office/drawing/2014/main" id="{904AB2AF-67A0-45D7-B1F2-8E8250D6AFCB}"/>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36820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 3 pictures (Internal use only)">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214CD60-C08B-4B7B-B9E4-5194D2ECF2C8}"/>
              </a:ext>
            </a:extLst>
          </p:cNvPr>
          <p:cNvSpPr/>
          <p:nvPr userDrawn="1"/>
        </p:nvSpPr>
        <p:spPr>
          <a:xfrm rot="18900000" flipH="1" flipV="1">
            <a:off x="-229341" y="-5327121"/>
            <a:ext cx="11816293" cy="27400420"/>
          </a:xfrm>
          <a:custGeom>
            <a:avLst/>
            <a:gdLst>
              <a:gd name="connsiteX0" fmla="*/ 4849338 w 13474257"/>
              <a:gd name="connsiteY0" fmla="*/ 0 h 12428582"/>
              <a:gd name="connsiteX1" fmla="*/ 7405849 w 13474257"/>
              <a:gd name="connsiteY1" fmla="*/ 2556510 h 12428582"/>
              <a:gd name="connsiteX2" fmla="*/ 2915129 w 13474257"/>
              <a:gd name="connsiteY2" fmla="*/ 2556510 h 12428582"/>
              <a:gd name="connsiteX3" fmla="*/ 2915129 w 13474257"/>
              <a:gd name="connsiteY3" fmla="*/ 7500559 h 12428582"/>
              <a:gd name="connsiteX4" fmla="*/ 12349897 w 13474257"/>
              <a:gd name="connsiteY4" fmla="*/ 7500559 h 12428582"/>
              <a:gd name="connsiteX5" fmla="*/ 13474257 w 13474257"/>
              <a:gd name="connsiteY5" fmla="*/ 8624918 h 12428582"/>
              <a:gd name="connsiteX6" fmla="*/ 9670595 w 13474257"/>
              <a:gd name="connsiteY6" fmla="*/ 12428582 h 12428582"/>
              <a:gd name="connsiteX7" fmla="*/ 7579242 w 13474257"/>
              <a:gd name="connsiteY7" fmla="*/ 12428581 h 12428582"/>
              <a:gd name="connsiteX8" fmla="*/ 0 w 13474257"/>
              <a:gd name="connsiteY8" fmla="*/ 4849339 h 1242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74257" h="12428582">
                <a:moveTo>
                  <a:pt x="4849338" y="0"/>
                </a:moveTo>
                <a:lnTo>
                  <a:pt x="7405849" y="2556510"/>
                </a:lnTo>
                <a:lnTo>
                  <a:pt x="2915129" y="2556510"/>
                </a:lnTo>
                <a:lnTo>
                  <a:pt x="2915129" y="7500559"/>
                </a:lnTo>
                <a:lnTo>
                  <a:pt x="12349897" y="7500559"/>
                </a:lnTo>
                <a:lnTo>
                  <a:pt x="13474257" y="8624918"/>
                </a:lnTo>
                <a:lnTo>
                  <a:pt x="9670595" y="12428582"/>
                </a:lnTo>
                <a:lnTo>
                  <a:pt x="7579242" y="12428581"/>
                </a:lnTo>
                <a:lnTo>
                  <a:pt x="0" y="4849339"/>
                </a:lnTo>
                <a:close/>
              </a:path>
            </a:pathLst>
          </a:custGeom>
          <a:solidFill>
            <a:schemeClr val="bg1">
              <a:lumMod val="95000"/>
            </a:schemeClr>
          </a:solidFill>
          <a:ln w="27804" cap="flat">
            <a:noFill/>
            <a:prstDash val="solid"/>
            <a:miter/>
          </a:ln>
        </p:spPr>
        <p:txBody>
          <a:bodyPr wrap="square" rtlCol="0" anchor="ctr">
            <a:noAutofit/>
          </a:bodyPr>
          <a:lstStyle/>
          <a:p>
            <a:endParaRPr lang="en-GB" sz="989"/>
          </a:p>
        </p:txBody>
      </p:sp>
      <p:sp>
        <p:nvSpPr>
          <p:cNvPr id="19" name="Rectangle 18">
            <a:extLst>
              <a:ext uri="{FF2B5EF4-FFF2-40B4-BE49-F238E27FC236}">
                <a16:creationId xmlns:a16="http://schemas.microsoft.com/office/drawing/2014/main" id="{8B20A213-D32F-4103-88B2-1FC41DD0770E}"/>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0" name="Graphic 19">
            <a:extLst>
              <a:ext uri="{FF2B5EF4-FFF2-40B4-BE49-F238E27FC236}">
                <a16:creationId xmlns:a16="http://schemas.microsoft.com/office/drawing/2014/main" id="{3D7078E1-A030-469E-A5AB-C8A8C031F6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1" name="Text Placeholder 10">
            <a:extLst>
              <a:ext uri="{FF2B5EF4-FFF2-40B4-BE49-F238E27FC236}">
                <a16:creationId xmlns:a16="http://schemas.microsoft.com/office/drawing/2014/main" id="{1C793508-99AA-4EC1-BE10-3C30A6E48EB3}"/>
              </a:ext>
            </a:extLst>
          </p:cNvPr>
          <p:cNvSpPr>
            <a:spLocks noGrp="1"/>
          </p:cNvSpPr>
          <p:nvPr>
            <p:ph type="body" sz="quarter" idx="16"/>
          </p:nvPr>
        </p:nvSpPr>
        <p:spPr>
          <a:xfrm>
            <a:off x="601419" y="5827255"/>
            <a:ext cx="3023599" cy="7811662"/>
          </a:xfrm>
        </p:spPr>
        <p:txBody>
          <a:bodyPr>
            <a:noAutofit/>
          </a:bodyPr>
          <a:lstStyle>
            <a:lvl1pPr>
              <a:spcBef>
                <a:spcPts val="1429"/>
              </a:spcBef>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cxnSp>
        <p:nvCxnSpPr>
          <p:cNvPr id="33" name="Straight Connector 32">
            <a:extLst>
              <a:ext uri="{FF2B5EF4-FFF2-40B4-BE49-F238E27FC236}">
                <a16:creationId xmlns:a16="http://schemas.microsoft.com/office/drawing/2014/main" id="{59C666BD-8DE5-44A1-A219-71C1EF33FBF1}"/>
              </a:ext>
            </a:extLst>
          </p:cNvPr>
          <p:cNvCxnSpPr>
            <a:cxnSpLocks/>
          </p:cNvCxnSpPr>
          <p:nvPr userDrawn="1"/>
        </p:nvCxnSpPr>
        <p:spPr>
          <a:xfrm>
            <a:off x="595914" y="5475583"/>
            <a:ext cx="3023231"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5F78B589-AFFE-494F-9FB9-3F89A88D7E87}"/>
              </a:ext>
            </a:extLst>
          </p:cNvPr>
          <p:cNvSpPr>
            <a:spLocks noGrp="1"/>
          </p:cNvSpPr>
          <p:nvPr>
            <p:ph type="body" sz="quarter" idx="15"/>
          </p:nvPr>
        </p:nvSpPr>
        <p:spPr>
          <a:xfrm>
            <a:off x="1166699" y="4506509"/>
            <a:ext cx="2458314" cy="969076"/>
          </a:xfrm>
        </p:spPr>
        <p:txBody>
          <a:bodyPr>
            <a:noAutofit/>
          </a:bodyPr>
          <a:lstStyle>
            <a:lvl1pPr>
              <a:defRPr sz="659" b="0"/>
            </a:lvl1pPr>
            <a:lvl2pPr>
              <a:defRPr sz="770"/>
            </a:lvl2pPr>
            <a:lvl3pPr>
              <a:defRPr sz="770"/>
            </a:lvl3pPr>
            <a:lvl4pPr>
              <a:defRPr sz="659"/>
            </a:lvl4pPr>
            <a:lvl5pPr>
              <a:defRPr sz="605"/>
            </a:lvl5pPr>
          </a:lstStyle>
          <a:p>
            <a:pPr lvl="0"/>
            <a:r>
              <a:rPr lang="en-US"/>
              <a:t>Click to edit Master text styles</a:t>
            </a:r>
          </a:p>
        </p:txBody>
      </p:sp>
      <p:sp>
        <p:nvSpPr>
          <p:cNvPr id="34" name="Text Placeholder 10">
            <a:extLst>
              <a:ext uri="{FF2B5EF4-FFF2-40B4-BE49-F238E27FC236}">
                <a16:creationId xmlns:a16="http://schemas.microsoft.com/office/drawing/2014/main" id="{CDF01484-1583-4698-89B7-F2FB02DC1BD3}"/>
              </a:ext>
            </a:extLst>
          </p:cNvPr>
          <p:cNvSpPr>
            <a:spLocks noGrp="1"/>
          </p:cNvSpPr>
          <p:nvPr>
            <p:ph type="body" sz="quarter" idx="17"/>
          </p:nvPr>
        </p:nvSpPr>
        <p:spPr>
          <a:xfrm>
            <a:off x="3832312" y="3954822"/>
            <a:ext cx="2866340" cy="6899630"/>
          </a:xfrm>
        </p:spPr>
        <p:txBody>
          <a:bodyPr>
            <a:noAutofit/>
          </a:bodyPr>
          <a:lstStyle>
            <a:lvl1pPr>
              <a:defRPr sz="879">
                <a:solidFill>
                  <a:schemeClr val="accent1"/>
                </a:solidFill>
              </a:defRPr>
            </a:lvl1pPr>
            <a:lvl2pPr>
              <a:lnSpc>
                <a:spcPct val="100000"/>
              </a:lnSpc>
              <a:spcBef>
                <a:spcPts val="440"/>
              </a:spcBef>
              <a:defRPr sz="770">
                <a:solidFill>
                  <a:schemeClr val="tx2"/>
                </a:solidFill>
              </a:defRPr>
            </a:lvl2pPr>
            <a:lvl3pPr marL="99428" indent="-99428">
              <a:defRPr sz="77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25" name="Text Placeholder 7">
            <a:extLst>
              <a:ext uri="{FF2B5EF4-FFF2-40B4-BE49-F238E27FC236}">
                <a16:creationId xmlns:a16="http://schemas.microsoft.com/office/drawing/2014/main" id="{6ADED108-875F-494B-A904-F373AA89B1F3}"/>
              </a:ext>
            </a:extLst>
          </p:cNvPr>
          <p:cNvSpPr>
            <a:spLocks noGrp="1"/>
          </p:cNvSpPr>
          <p:nvPr>
            <p:ph type="body" sz="quarter" idx="21"/>
          </p:nvPr>
        </p:nvSpPr>
        <p:spPr>
          <a:xfrm>
            <a:off x="3837938" y="11081937"/>
            <a:ext cx="2860715" cy="1319431"/>
          </a:xfrm>
        </p:spPr>
        <p:txBody>
          <a:bodyPr>
            <a:noAutofit/>
          </a:bodyPr>
          <a:lstStyle>
            <a:lvl1pPr>
              <a:defRPr sz="659"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47" name="Freeform: Shape 46">
            <a:extLst>
              <a:ext uri="{FF2B5EF4-FFF2-40B4-BE49-F238E27FC236}">
                <a16:creationId xmlns:a16="http://schemas.microsoft.com/office/drawing/2014/main" id="{79D56626-0040-4297-977C-523CFD85138D}"/>
              </a:ext>
            </a:extLst>
          </p:cNvPr>
          <p:cNvSpPr/>
          <p:nvPr userDrawn="1"/>
        </p:nvSpPr>
        <p:spPr>
          <a:xfrm rot="2700000">
            <a:off x="5851040" y="6685673"/>
            <a:ext cx="8482544" cy="5069823"/>
          </a:xfrm>
          <a:custGeom>
            <a:avLst/>
            <a:gdLst>
              <a:gd name="connsiteX0" fmla="*/ 1914525 w 3847605"/>
              <a:gd name="connsiteY0" fmla="*/ 1914525 h 5781179"/>
              <a:gd name="connsiteX1" fmla="*/ 1928814 w 3847605"/>
              <a:gd name="connsiteY1" fmla="*/ 1928813 h 5781179"/>
              <a:gd name="connsiteX2" fmla="*/ 1928813 w 3847605"/>
              <a:gd name="connsiteY2" fmla="*/ 3833316 h 5781179"/>
              <a:gd name="connsiteX3" fmla="*/ 3833317 w 3847605"/>
              <a:gd name="connsiteY3" fmla="*/ 3833316 h 5781179"/>
              <a:gd name="connsiteX4" fmla="*/ 3847605 w 3847605"/>
              <a:gd name="connsiteY4" fmla="*/ 3847604 h 5781179"/>
              <a:gd name="connsiteX5" fmla="*/ 1914525 w 3847605"/>
              <a:gd name="connsiteY5" fmla="*/ 3847604 h 5781179"/>
              <a:gd name="connsiteX6" fmla="*/ 0 w 3847605"/>
              <a:gd name="connsiteY6" fmla="*/ 0 h 5781179"/>
              <a:gd name="connsiteX7" fmla="*/ 14288 w 3847605"/>
              <a:gd name="connsiteY7" fmla="*/ 14287 h 5781179"/>
              <a:gd name="connsiteX8" fmla="*/ 14288 w 3847605"/>
              <a:gd name="connsiteY8" fmla="*/ 5766891 h 5781179"/>
              <a:gd name="connsiteX9" fmla="*/ 2831410 w 3847605"/>
              <a:gd name="connsiteY9" fmla="*/ 5766891 h 5781179"/>
              <a:gd name="connsiteX10" fmla="*/ 2817122 w 3847605"/>
              <a:gd name="connsiteY10" fmla="*/ 5781179 h 5781179"/>
              <a:gd name="connsiteX11" fmla="*/ 0 w 3847605"/>
              <a:gd name="connsiteY11" fmla="*/ 5781179 h 578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7605" h="5781179">
                <a:moveTo>
                  <a:pt x="1914525" y="1914525"/>
                </a:moveTo>
                <a:lnTo>
                  <a:pt x="1928814" y="1928813"/>
                </a:lnTo>
                <a:lnTo>
                  <a:pt x="1928813" y="3833316"/>
                </a:lnTo>
                <a:lnTo>
                  <a:pt x="3833317" y="3833316"/>
                </a:lnTo>
                <a:lnTo>
                  <a:pt x="3847605" y="3847604"/>
                </a:lnTo>
                <a:lnTo>
                  <a:pt x="1914525" y="3847604"/>
                </a:lnTo>
                <a:close/>
                <a:moveTo>
                  <a:pt x="0" y="0"/>
                </a:moveTo>
                <a:lnTo>
                  <a:pt x="14288" y="14287"/>
                </a:lnTo>
                <a:lnTo>
                  <a:pt x="14288" y="5766891"/>
                </a:lnTo>
                <a:lnTo>
                  <a:pt x="2831410" y="5766891"/>
                </a:lnTo>
                <a:lnTo>
                  <a:pt x="2817122" y="5781179"/>
                </a:lnTo>
                <a:lnTo>
                  <a:pt x="0" y="5781179"/>
                </a:lnTo>
                <a:close/>
              </a:path>
            </a:pathLst>
          </a:custGeom>
          <a:solidFill>
            <a:schemeClr val="bg1"/>
          </a:solidFill>
          <a:ln w="9525" cap="flat">
            <a:noFill/>
            <a:prstDash val="solid"/>
            <a:miter/>
          </a:ln>
        </p:spPr>
        <p:txBody>
          <a:bodyPr rtlCol="0" anchor="ctr"/>
          <a:lstStyle/>
          <a:p>
            <a:endParaRPr lang="en-GB" sz="989"/>
          </a:p>
        </p:txBody>
      </p:sp>
      <p:sp>
        <p:nvSpPr>
          <p:cNvPr id="22" name="Text Placeholder 7">
            <a:extLst>
              <a:ext uri="{FF2B5EF4-FFF2-40B4-BE49-F238E27FC236}">
                <a16:creationId xmlns:a16="http://schemas.microsoft.com/office/drawing/2014/main" id="{7EDA32D5-B802-49E3-A857-B229B6424C18}"/>
              </a:ext>
            </a:extLst>
          </p:cNvPr>
          <p:cNvSpPr>
            <a:spLocks noGrp="1"/>
          </p:cNvSpPr>
          <p:nvPr>
            <p:ph type="body" sz="quarter" idx="25"/>
          </p:nvPr>
        </p:nvSpPr>
        <p:spPr>
          <a:xfrm>
            <a:off x="1166699" y="3986747"/>
            <a:ext cx="2458314" cy="519759"/>
          </a:xfrm>
        </p:spPr>
        <p:txBody>
          <a:bodyPr>
            <a:noAutofit/>
          </a:bodyPr>
          <a:lstStyle>
            <a:lvl1pPr>
              <a:defRPr sz="770" b="1">
                <a:solidFill>
                  <a:schemeClr val="accent1"/>
                </a:solidFill>
              </a:defRPr>
            </a:lvl1pPr>
            <a:lvl2pPr>
              <a:defRPr sz="770"/>
            </a:lvl2pPr>
            <a:lvl3pPr>
              <a:defRPr sz="770"/>
            </a:lvl3pPr>
            <a:lvl4pPr>
              <a:defRPr sz="659"/>
            </a:lvl4pPr>
            <a:lvl5pPr>
              <a:defRPr sz="605"/>
            </a:lvl5pPr>
          </a:lstStyle>
          <a:p>
            <a:pPr lvl="0"/>
            <a:r>
              <a:rPr lang="en-US"/>
              <a:t>Click to edit Master text styles</a:t>
            </a:r>
          </a:p>
        </p:txBody>
      </p:sp>
      <p:sp>
        <p:nvSpPr>
          <p:cNvPr id="23" name="Rectangle 22">
            <a:extLst>
              <a:ext uri="{FF2B5EF4-FFF2-40B4-BE49-F238E27FC236}">
                <a16:creationId xmlns:a16="http://schemas.microsoft.com/office/drawing/2014/main" id="{09DFB018-58FC-4BA7-8517-995D71E1FEAE}"/>
              </a:ext>
            </a:extLst>
          </p:cNvPr>
          <p:cNvSpPr/>
          <p:nvPr userDrawn="1"/>
        </p:nvSpPr>
        <p:spPr>
          <a:xfrm>
            <a:off x="606435" y="14055139"/>
            <a:ext cx="943881" cy="436783"/>
          </a:xfrm>
          <a:prstGeom prst="rect">
            <a:avLst/>
          </a:prstGeom>
          <a:noFill/>
          <a:ln w="1016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39557" rIns="39557" rtlCol="0" anchor="ctr"/>
          <a:lstStyle/>
          <a:p>
            <a:pPr algn="ctr"/>
            <a:r>
              <a:rPr lang="en-GB" sz="550" dirty="0">
                <a:solidFill>
                  <a:schemeClr val="accent5"/>
                </a:solidFill>
              </a:rPr>
              <a:t>Internal use only</a:t>
            </a:r>
          </a:p>
        </p:txBody>
      </p:sp>
      <p:sp>
        <p:nvSpPr>
          <p:cNvPr id="18" name="Title 2">
            <a:extLst>
              <a:ext uri="{FF2B5EF4-FFF2-40B4-BE49-F238E27FC236}">
                <a16:creationId xmlns:a16="http://schemas.microsoft.com/office/drawing/2014/main" id="{8C56EBB4-4EF4-4C5B-8C12-8263B22270DF}"/>
              </a:ext>
            </a:extLst>
          </p:cNvPr>
          <p:cNvSpPr>
            <a:spLocks noGrp="1"/>
          </p:cNvSpPr>
          <p:nvPr>
            <p:ph type="title"/>
          </p:nvPr>
        </p:nvSpPr>
        <p:spPr>
          <a:xfrm>
            <a:off x="601415" y="1234429"/>
            <a:ext cx="8479842" cy="1022968"/>
          </a:xfrm>
        </p:spPr>
        <p:txBody>
          <a:bodyPr/>
          <a:lstStyle>
            <a:lvl1pPr>
              <a:defRPr b="1"/>
            </a:lvl1pPr>
          </a:lstStyle>
          <a:p>
            <a:r>
              <a:rPr lang="en-US"/>
              <a:t>Click to edit Master title style</a:t>
            </a:r>
            <a:endParaRPr lang="en-GB" dirty="0"/>
          </a:p>
        </p:txBody>
      </p:sp>
      <p:sp>
        <p:nvSpPr>
          <p:cNvPr id="27" name="Text Placeholder 7">
            <a:extLst>
              <a:ext uri="{FF2B5EF4-FFF2-40B4-BE49-F238E27FC236}">
                <a16:creationId xmlns:a16="http://schemas.microsoft.com/office/drawing/2014/main" id="{1626187F-911A-451F-B252-2BE3DF994DCA}"/>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
        <p:nvSpPr>
          <p:cNvPr id="28" name="Picture Placeholder 3">
            <a:extLst>
              <a:ext uri="{FF2B5EF4-FFF2-40B4-BE49-F238E27FC236}">
                <a16:creationId xmlns:a16="http://schemas.microsoft.com/office/drawing/2014/main" id="{76521D99-A3E9-4F42-AB6E-D73E801A098B}"/>
              </a:ext>
            </a:extLst>
          </p:cNvPr>
          <p:cNvSpPr>
            <a:spLocks noGrp="1"/>
          </p:cNvSpPr>
          <p:nvPr>
            <p:ph type="pic" sz="quarter" idx="20" hasCustomPrompt="1"/>
          </p:nvPr>
        </p:nvSpPr>
        <p:spPr>
          <a:xfrm>
            <a:off x="5473023" y="12546962"/>
            <a:ext cx="1225628" cy="1091952"/>
          </a:xfrm>
        </p:spPr>
        <p:txBody>
          <a:bodyPr anchor="ctr">
            <a:normAutofit/>
          </a:bodyPr>
          <a:lstStyle>
            <a:lvl1pPr algn="ctr">
              <a:defRPr sz="770"/>
            </a:lvl1pPr>
          </a:lstStyle>
          <a:p>
            <a:r>
              <a:rPr lang="it-IT" dirty="0"/>
              <a:t>Option to insert client logo</a:t>
            </a:r>
            <a:endParaRPr lang="en-GB" dirty="0"/>
          </a:p>
        </p:txBody>
      </p:sp>
      <p:sp>
        <p:nvSpPr>
          <p:cNvPr id="32" name="Text Placeholder 31">
            <a:extLst>
              <a:ext uri="{FF2B5EF4-FFF2-40B4-BE49-F238E27FC236}">
                <a16:creationId xmlns:a16="http://schemas.microsoft.com/office/drawing/2014/main" id="{904AB2AF-67A0-45D7-B1F2-8E8250D6AFCB}"/>
              </a:ext>
            </a:extLst>
          </p:cNvPr>
          <p:cNvSpPr>
            <a:spLocks noGrp="1"/>
          </p:cNvSpPr>
          <p:nvPr>
            <p:ph type="body" sz="quarter" idx="29"/>
          </p:nvPr>
        </p:nvSpPr>
        <p:spPr>
          <a:xfrm>
            <a:off x="595912" y="3871269"/>
            <a:ext cx="448104" cy="1126517"/>
          </a:xfrm>
          <a:custGeom>
            <a:avLst/>
            <a:gdLst>
              <a:gd name="connsiteX0" fmla="*/ 255489 w 510978"/>
              <a:gd name="connsiteY0" fmla="*/ 0 h 510978"/>
              <a:gd name="connsiteX1" fmla="*/ 510978 w 510978"/>
              <a:gd name="connsiteY1" fmla="*/ 255489 h 510978"/>
              <a:gd name="connsiteX2" fmla="*/ 255489 w 510978"/>
              <a:gd name="connsiteY2" fmla="*/ 510978 h 510978"/>
              <a:gd name="connsiteX3" fmla="*/ 0 w 510978"/>
              <a:gd name="connsiteY3" fmla="*/ 255489 h 510978"/>
              <a:gd name="connsiteX4" fmla="*/ 255489 w 510978"/>
              <a:gd name="connsiteY4" fmla="*/ 0 h 510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978" h="510978">
                <a:moveTo>
                  <a:pt x="255489" y="0"/>
                </a:moveTo>
                <a:cubicBezTo>
                  <a:pt x="396592" y="0"/>
                  <a:pt x="510978" y="114386"/>
                  <a:pt x="510978" y="255489"/>
                </a:cubicBezTo>
                <a:cubicBezTo>
                  <a:pt x="510978" y="396592"/>
                  <a:pt x="396592" y="510978"/>
                  <a:pt x="255489" y="510978"/>
                </a:cubicBezTo>
                <a:cubicBezTo>
                  <a:pt x="114386" y="510978"/>
                  <a:pt x="0" y="396592"/>
                  <a:pt x="0" y="255489"/>
                </a:cubicBezTo>
                <a:cubicBezTo>
                  <a:pt x="0" y="114386"/>
                  <a:pt x="114386" y="0"/>
                  <a:pt x="255489" y="0"/>
                </a:cubicBezTo>
                <a:close/>
              </a:path>
            </a:pathLst>
          </a:custGeom>
          <a:solidFill>
            <a:schemeClr val="accent1"/>
          </a:solidFill>
        </p:spPr>
        <p:txBody>
          <a:bodyPr wrap="square">
            <a:noAutofit/>
          </a:bodyPr>
          <a:lstStyle>
            <a:lvl1pPr>
              <a:defRPr>
                <a:noFill/>
              </a:defRPr>
            </a:lvl1pPr>
          </a:lstStyle>
          <a:p>
            <a:pPr lvl="0"/>
            <a:r>
              <a:rPr lang="en-US"/>
              <a:t>Click to edit Master text styles</a:t>
            </a:r>
          </a:p>
        </p:txBody>
      </p:sp>
      <p:sp>
        <p:nvSpPr>
          <p:cNvPr id="31" name="Picture Placeholder 30">
            <a:extLst>
              <a:ext uri="{FF2B5EF4-FFF2-40B4-BE49-F238E27FC236}">
                <a16:creationId xmlns:a16="http://schemas.microsoft.com/office/drawing/2014/main" id="{29A918F0-6B65-4F1B-9D3E-C110136D8CA4}"/>
              </a:ext>
            </a:extLst>
          </p:cNvPr>
          <p:cNvSpPr>
            <a:spLocks noGrp="1"/>
          </p:cNvSpPr>
          <p:nvPr>
            <p:ph type="pic" sz="quarter" idx="23"/>
          </p:nvPr>
        </p:nvSpPr>
        <p:spPr>
          <a:xfrm>
            <a:off x="6892342" y="11330995"/>
            <a:ext cx="3799471" cy="3788356"/>
          </a:xfrm>
          <a:custGeom>
            <a:avLst/>
            <a:gdLst>
              <a:gd name="connsiteX0" fmla="*/ 3273011 w 4332581"/>
              <a:gd name="connsiteY0" fmla="*/ 0 h 1718364"/>
              <a:gd name="connsiteX1" fmla="*/ 4332581 w 4332581"/>
              <a:gd name="connsiteY1" fmla="*/ 0 h 1718364"/>
              <a:gd name="connsiteX2" fmla="*/ 4332581 w 4332581"/>
              <a:gd name="connsiteY2" fmla="*/ 1059571 h 1718364"/>
              <a:gd name="connsiteX3" fmla="*/ 538523 w 4332581"/>
              <a:gd name="connsiteY3" fmla="*/ 0 h 1718364"/>
              <a:gd name="connsiteX4" fmla="*/ 3252804 w 4332581"/>
              <a:gd name="connsiteY4" fmla="*/ 0 h 1718364"/>
              <a:gd name="connsiteX5" fmla="*/ 4332581 w 4332581"/>
              <a:gd name="connsiteY5" fmla="*/ 1079777 h 1718364"/>
              <a:gd name="connsiteX6" fmla="*/ 4332581 w 4332581"/>
              <a:gd name="connsiteY6" fmla="*/ 1718364 h 1718364"/>
              <a:gd name="connsiteX7" fmla="*/ 2256886 w 4332581"/>
              <a:gd name="connsiteY7" fmla="*/ 1718364 h 1718364"/>
              <a:gd name="connsiteX8" fmla="*/ 0 w 4332581"/>
              <a:gd name="connsiteY8" fmla="*/ 0 h 1718364"/>
              <a:gd name="connsiteX9" fmla="*/ 518316 w 4332581"/>
              <a:gd name="connsiteY9" fmla="*/ 0 h 1718364"/>
              <a:gd name="connsiteX10" fmla="*/ 2236680 w 4332581"/>
              <a:gd name="connsiteY10" fmla="*/ 1718364 h 1718364"/>
              <a:gd name="connsiteX11" fmla="*/ 0 w 4332581"/>
              <a:gd name="connsiteY11" fmla="*/ 1718364 h 171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581" h="1718364">
                <a:moveTo>
                  <a:pt x="3273011" y="0"/>
                </a:moveTo>
                <a:lnTo>
                  <a:pt x="4332581" y="0"/>
                </a:lnTo>
                <a:lnTo>
                  <a:pt x="4332581" y="1059571"/>
                </a:lnTo>
                <a:close/>
                <a:moveTo>
                  <a:pt x="538523" y="0"/>
                </a:moveTo>
                <a:lnTo>
                  <a:pt x="3252804" y="0"/>
                </a:lnTo>
                <a:lnTo>
                  <a:pt x="4332581" y="1079777"/>
                </a:lnTo>
                <a:lnTo>
                  <a:pt x="4332581" y="1718364"/>
                </a:lnTo>
                <a:lnTo>
                  <a:pt x="2256886" y="1718364"/>
                </a:lnTo>
                <a:close/>
                <a:moveTo>
                  <a:pt x="0" y="0"/>
                </a:moveTo>
                <a:lnTo>
                  <a:pt x="518316" y="0"/>
                </a:lnTo>
                <a:lnTo>
                  <a:pt x="2236680" y="1718364"/>
                </a:lnTo>
                <a:lnTo>
                  <a:pt x="0" y="1718364"/>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35" name="Picture Placeholder 34">
            <a:extLst>
              <a:ext uri="{FF2B5EF4-FFF2-40B4-BE49-F238E27FC236}">
                <a16:creationId xmlns:a16="http://schemas.microsoft.com/office/drawing/2014/main" id="{B62D9CF5-4DA8-4136-8B30-8470ED250FE0}"/>
              </a:ext>
            </a:extLst>
          </p:cNvPr>
          <p:cNvSpPr>
            <a:spLocks noGrp="1"/>
          </p:cNvSpPr>
          <p:nvPr>
            <p:ph type="pic" sz="quarter" idx="22"/>
          </p:nvPr>
        </p:nvSpPr>
        <p:spPr>
          <a:xfrm>
            <a:off x="6892341" y="7402823"/>
            <a:ext cx="3799474" cy="3900135"/>
          </a:xfrm>
          <a:custGeom>
            <a:avLst/>
            <a:gdLst>
              <a:gd name="connsiteX0" fmla="*/ 4332585 w 4332585"/>
              <a:gd name="connsiteY0" fmla="*/ 147984 h 1769066"/>
              <a:gd name="connsiteX1" fmla="*/ 4332585 w 4332585"/>
              <a:gd name="connsiteY1" fmla="*/ 1769066 h 1769066"/>
              <a:gd name="connsiteX2" fmla="*/ 4332584 w 4332585"/>
              <a:gd name="connsiteY2" fmla="*/ 1769066 h 1769066"/>
              <a:gd name="connsiteX3" fmla="*/ 4332584 w 4332585"/>
              <a:gd name="connsiteY3" fmla="*/ 1756350 h 1769066"/>
              <a:gd name="connsiteX4" fmla="*/ 3247578 w 4332585"/>
              <a:gd name="connsiteY4" fmla="*/ 1756350 h 1769066"/>
              <a:gd name="connsiteX5" fmla="*/ 2985898 w 4332585"/>
              <a:gd name="connsiteY5" fmla="*/ 1494670 h 1769066"/>
              <a:gd name="connsiteX6" fmla="*/ 0 w 4332585"/>
              <a:gd name="connsiteY6" fmla="*/ 12716 h 1769066"/>
              <a:gd name="connsiteX7" fmla="*/ 1740098 w 4332585"/>
              <a:gd name="connsiteY7" fmla="*/ 12716 h 1769066"/>
              <a:gd name="connsiteX8" fmla="*/ 244674 w 4332585"/>
              <a:gd name="connsiteY8" fmla="*/ 1508141 h 1769066"/>
              <a:gd name="connsiteX9" fmla="*/ 492883 w 4332585"/>
              <a:gd name="connsiteY9" fmla="*/ 1756350 h 1769066"/>
              <a:gd name="connsiteX10" fmla="*/ 0 w 4332585"/>
              <a:gd name="connsiteY10" fmla="*/ 1756350 h 1769066"/>
              <a:gd name="connsiteX11" fmla="*/ 4332584 w 4332585"/>
              <a:gd name="connsiteY11" fmla="*/ 0 h 1769066"/>
              <a:gd name="connsiteX12" fmla="*/ 4332585 w 4332585"/>
              <a:gd name="connsiteY12" fmla="*/ 0 h 1769066"/>
              <a:gd name="connsiteX13" fmla="*/ 4332585 w 4332585"/>
              <a:gd name="connsiteY13" fmla="*/ 127777 h 1769066"/>
              <a:gd name="connsiteX14" fmla="*/ 2965691 w 4332585"/>
              <a:gd name="connsiteY14" fmla="*/ 1494670 h 1769066"/>
              <a:gd name="connsiteX15" fmla="*/ 3227371 w 4332585"/>
              <a:gd name="connsiteY15" fmla="*/ 1756350 h 1769066"/>
              <a:gd name="connsiteX16" fmla="*/ 513090 w 4332585"/>
              <a:gd name="connsiteY16" fmla="*/ 1756350 h 1769066"/>
              <a:gd name="connsiteX17" fmla="*/ 264880 w 4332585"/>
              <a:gd name="connsiteY17" fmla="*/ 1508141 h 1769066"/>
              <a:gd name="connsiteX18" fmla="*/ 1760305 w 4332585"/>
              <a:gd name="connsiteY18" fmla="*/ 12716 h 1769066"/>
              <a:gd name="connsiteX19" fmla="*/ 4332584 w 4332585"/>
              <a:gd name="connsiteY19" fmla="*/ 12716 h 176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32585" h="1769066">
                <a:moveTo>
                  <a:pt x="4332585" y="147984"/>
                </a:moveTo>
                <a:lnTo>
                  <a:pt x="4332585" y="1769066"/>
                </a:lnTo>
                <a:lnTo>
                  <a:pt x="4332584" y="1769066"/>
                </a:lnTo>
                <a:lnTo>
                  <a:pt x="4332584" y="1756350"/>
                </a:lnTo>
                <a:lnTo>
                  <a:pt x="3247578" y="1756350"/>
                </a:lnTo>
                <a:lnTo>
                  <a:pt x="2985898" y="1494670"/>
                </a:lnTo>
                <a:close/>
                <a:moveTo>
                  <a:pt x="0" y="12716"/>
                </a:moveTo>
                <a:lnTo>
                  <a:pt x="1740098" y="12716"/>
                </a:lnTo>
                <a:lnTo>
                  <a:pt x="244674" y="1508141"/>
                </a:lnTo>
                <a:lnTo>
                  <a:pt x="492883" y="1756350"/>
                </a:lnTo>
                <a:lnTo>
                  <a:pt x="0" y="1756350"/>
                </a:lnTo>
                <a:close/>
                <a:moveTo>
                  <a:pt x="4332584" y="0"/>
                </a:moveTo>
                <a:lnTo>
                  <a:pt x="4332585" y="0"/>
                </a:lnTo>
                <a:lnTo>
                  <a:pt x="4332585" y="127777"/>
                </a:lnTo>
                <a:lnTo>
                  <a:pt x="2965691" y="1494670"/>
                </a:lnTo>
                <a:lnTo>
                  <a:pt x="3227371" y="1756350"/>
                </a:lnTo>
                <a:lnTo>
                  <a:pt x="513090" y="1756350"/>
                </a:lnTo>
                <a:lnTo>
                  <a:pt x="264880" y="1508141"/>
                </a:lnTo>
                <a:lnTo>
                  <a:pt x="1760305" y="12716"/>
                </a:lnTo>
                <a:lnTo>
                  <a:pt x="4332584" y="12716"/>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
        <p:nvSpPr>
          <p:cNvPr id="36" name="Picture Placeholder 35">
            <a:extLst>
              <a:ext uri="{FF2B5EF4-FFF2-40B4-BE49-F238E27FC236}">
                <a16:creationId xmlns:a16="http://schemas.microsoft.com/office/drawing/2014/main" id="{2F9A02B5-0856-41B2-BEF6-915C696C63D4}"/>
              </a:ext>
            </a:extLst>
          </p:cNvPr>
          <p:cNvSpPr>
            <a:spLocks noGrp="1"/>
          </p:cNvSpPr>
          <p:nvPr>
            <p:ph type="pic" sz="quarter" idx="30"/>
          </p:nvPr>
        </p:nvSpPr>
        <p:spPr>
          <a:xfrm>
            <a:off x="6892341" y="3533057"/>
            <a:ext cx="3799472" cy="3869766"/>
          </a:xfrm>
          <a:custGeom>
            <a:avLst/>
            <a:gdLst>
              <a:gd name="connsiteX0" fmla="*/ 3528313 w 4332583"/>
              <a:gd name="connsiteY0" fmla="*/ 0 h 1755291"/>
              <a:gd name="connsiteX1" fmla="*/ 4332583 w 4332583"/>
              <a:gd name="connsiteY1" fmla="*/ 0 h 1755291"/>
              <a:gd name="connsiteX2" fmla="*/ 4332583 w 4332583"/>
              <a:gd name="connsiteY2" fmla="*/ 1755291 h 1755291"/>
              <a:gd name="connsiteX3" fmla="*/ 4332582 w 4332583"/>
              <a:gd name="connsiteY3" fmla="*/ 1755291 h 1755291"/>
              <a:gd name="connsiteX4" fmla="*/ 4332582 w 4332583"/>
              <a:gd name="connsiteY4" fmla="*/ 1742575 h 1755291"/>
              <a:gd name="connsiteX5" fmla="*/ 1785738 w 4332583"/>
              <a:gd name="connsiteY5" fmla="*/ 1742575 h 1755291"/>
              <a:gd name="connsiteX6" fmla="*/ 0 w 4332583"/>
              <a:gd name="connsiteY6" fmla="*/ 0 h 1755291"/>
              <a:gd name="connsiteX7" fmla="*/ 3508106 w 4332583"/>
              <a:gd name="connsiteY7" fmla="*/ 0 h 1755291"/>
              <a:gd name="connsiteX8" fmla="*/ 1765531 w 4332583"/>
              <a:gd name="connsiteY8" fmla="*/ 1742575 h 1755291"/>
              <a:gd name="connsiteX9" fmla="*/ 0 w 4332583"/>
              <a:gd name="connsiteY9" fmla="*/ 1742575 h 175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2583" h="1755291">
                <a:moveTo>
                  <a:pt x="3528313" y="0"/>
                </a:moveTo>
                <a:lnTo>
                  <a:pt x="4332583" y="0"/>
                </a:lnTo>
                <a:lnTo>
                  <a:pt x="4332583" y="1755291"/>
                </a:lnTo>
                <a:lnTo>
                  <a:pt x="4332582" y="1755291"/>
                </a:lnTo>
                <a:lnTo>
                  <a:pt x="4332582" y="1742575"/>
                </a:lnTo>
                <a:lnTo>
                  <a:pt x="1785738" y="1742575"/>
                </a:lnTo>
                <a:close/>
                <a:moveTo>
                  <a:pt x="0" y="0"/>
                </a:moveTo>
                <a:lnTo>
                  <a:pt x="3508106" y="0"/>
                </a:lnTo>
                <a:lnTo>
                  <a:pt x="1765531" y="1742575"/>
                </a:lnTo>
                <a:lnTo>
                  <a:pt x="0" y="1742575"/>
                </a:lnTo>
                <a:close/>
              </a:path>
            </a:pathLst>
          </a:custGeom>
          <a:pattFill prst="dkUpDiag">
            <a:fgClr>
              <a:schemeClr val="bg2"/>
            </a:fgClr>
            <a:bgClr>
              <a:schemeClr val="bg1"/>
            </a:bgClr>
          </a:pattFill>
        </p:spPr>
        <p:txBody>
          <a:bodyPr wrap="square">
            <a:noAutofit/>
          </a:bodyPr>
          <a:lstStyle/>
          <a:p>
            <a:r>
              <a:rPr lang="en-US"/>
              <a:t>Click icon to add picture</a:t>
            </a:r>
            <a:endParaRPr lang="en-GB" dirty="0"/>
          </a:p>
        </p:txBody>
      </p:sp>
    </p:spTree>
    <p:extLst>
      <p:ext uri="{BB962C8B-B14F-4D97-AF65-F5344CB8AC3E}">
        <p14:creationId xmlns:p14="http://schemas.microsoft.com/office/powerpoint/2010/main" val="416811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A379554-EDF2-4D95-9FF5-1EC77BBD2E83}"/>
              </a:ext>
            </a:extLst>
          </p:cNvPr>
          <p:cNvSpPr>
            <a:spLocks noGrp="1"/>
          </p:cNvSpPr>
          <p:nvPr>
            <p:ph type="ftr" sz="quarter" idx="10"/>
          </p:nvPr>
        </p:nvSpPr>
        <p:spPr/>
        <p:txBody>
          <a:bodyPr/>
          <a:lstStyle/>
          <a:p>
            <a:r>
              <a:rPr lang="en-GB"/>
              <a:t>Presentation Title Goes Here</a:t>
            </a:r>
            <a:endParaRPr lang="en-GB" dirty="0"/>
          </a:p>
        </p:txBody>
      </p:sp>
      <p:sp>
        <p:nvSpPr>
          <p:cNvPr id="7" name="Slide Number Placeholder 6">
            <a:extLst>
              <a:ext uri="{FF2B5EF4-FFF2-40B4-BE49-F238E27FC236}">
                <a16:creationId xmlns:a16="http://schemas.microsoft.com/office/drawing/2014/main" id="{4C5FBBEE-C75A-42E9-B21E-E34077DE93EE}"/>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3" name="Title 2">
            <a:extLst>
              <a:ext uri="{FF2B5EF4-FFF2-40B4-BE49-F238E27FC236}">
                <a16:creationId xmlns:a16="http://schemas.microsoft.com/office/drawing/2014/main" id="{03821A9F-2412-46C4-B4A1-8F15CBD209BE}"/>
              </a:ext>
            </a:extLst>
          </p:cNvPr>
          <p:cNvSpPr>
            <a:spLocks noGrp="1"/>
          </p:cNvSpPr>
          <p:nvPr>
            <p:ph type="title"/>
          </p:nvPr>
        </p:nvSpPr>
        <p:spPr/>
        <p:txBody>
          <a:bodyPr/>
          <a:lstStyle/>
          <a:p>
            <a:r>
              <a:rPr lang="en-US"/>
              <a:t>Click to edit Master title style</a:t>
            </a:r>
            <a:endParaRPr lang="en-GB"/>
          </a:p>
        </p:txBody>
      </p:sp>
      <p:sp>
        <p:nvSpPr>
          <p:cNvPr id="5" name="Text Placeholder 7">
            <a:extLst>
              <a:ext uri="{FF2B5EF4-FFF2-40B4-BE49-F238E27FC236}">
                <a16:creationId xmlns:a16="http://schemas.microsoft.com/office/drawing/2014/main" id="{D38A3E0C-4A27-46E9-9196-0D4649F2A929}"/>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10607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1106236-821C-4C5B-B340-E9C0882216B8}"/>
              </a:ext>
            </a:extLst>
          </p:cNvPr>
          <p:cNvSpPr>
            <a:spLocks noGrp="1"/>
          </p:cNvSpPr>
          <p:nvPr>
            <p:ph type="ftr" sz="quarter" idx="10"/>
          </p:nvPr>
        </p:nvSpPr>
        <p:spPr/>
        <p:txBody>
          <a:bodyPr/>
          <a:lstStyle/>
          <a:p>
            <a:r>
              <a:rPr lang="en-GB"/>
              <a:t>Presentation Title Goes Here</a:t>
            </a:r>
            <a:endParaRPr lang="en-GB" dirty="0"/>
          </a:p>
        </p:txBody>
      </p:sp>
      <p:sp>
        <p:nvSpPr>
          <p:cNvPr id="6" name="Slide Number Placeholder 5">
            <a:extLst>
              <a:ext uri="{FF2B5EF4-FFF2-40B4-BE49-F238E27FC236}">
                <a16:creationId xmlns:a16="http://schemas.microsoft.com/office/drawing/2014/main" id="{B78F4F48-0163-439A-8225-46B685FEC36B}"/>
              </a:ext>
            </a:extLst>
          </p:cNvPr>
          <p:cNvSpPr>
            <a:spLocks noGrp="1"/>
          </p:cNvSpPr>
          <p:nvPr>
            <p:ph type="sldNum" sz="quarter" idx="11"/>
          </p:nvPr>
        </p:nvSpPr>
        <p:spPr/>
        <p:txBody>
          <a:bodyPr/>
          <a:lstStyle/>
          <a:p>
            <a:fld id="{01818CD0-20A3-40AC-9847-06F08A1C5B67}" type="slidenum">
              <a:rPr lang="en-GB" smtClean="0"/>
              <a:pPr/>
              <a:t>‹#›</a:t>
            </a:fld>
            <a:endParaRPr lang="en-GB" dirty="0"/>
          </a:p>
        </p:txBody>
      </p:sp>
    </p:spTree>
    <p:extLst>
      <p:ext uri="{BB962C8B-B14F-4D97-AF65-F5344CB8AC3E}">
        <p14:creationId xmlns:p14="http://schemas.microsoft.com/office/powerpoint/2010/main" val="16654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slide">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7AC0A65-D820-42BC-B427-64E0E88C2A33}"/>
              </a:ext>
            </a:extLst>
          </p:cNvPr>
          <p:cNvGrpSpPr/>
          <p:nvPr userDrawn="1"/>
        </p:nvGrpSpPr>
        <p:grpSpPr>
          <a:xfrm>
            <a:off x="4707107" y="3458"/>
            <a:ext cx="6003233" cy="15134415"/>
            <a:chOff x="5403851" y="-1031666"/>
            <a:chExt cx="6845557" cy="6864833"/>
          </a:xfrm>
        </p:grpSpPr>
        <p:sp>
          <p:nvSpPr>
            <p:cNvPr id="4" name="Freeform: Shape 3">
              <a:extLst>
                <a:ext uri="{FF2B5EF4-FFF2-40B4-BE49-F238E27FC236}">
                  <a16:creationId xmlns:a16="http://schemas.microsoft.com/office/drawing/2014/main" id="{0ACFAF0A-881A-4295-A88A-90401A9B6E26}"/>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016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 name="Freeform: Shape 4">
              <a:extLst>
                <a:ext uri="{FF2B5EF4-FFF2-40B4-BE49-F238E27FC236}">
                  <a16:creationId xmlns:a16="http://schemas.microsoft.com/office/drawing/2014/main" id="{1613724F-1489-4348-8183-AB1AE514FCA4}"/>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016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9" name="Freeform: Shape 18">
            <a:extLst>
              <a:ext uri="{FF2B5EF4-FFF2-40B4-BE49-F238E27FC236}">
                <a16:creationId xmlns:a16="http://schemas.microsoft.com/office/drawing/2014/main" id="{4E8ABA2E-75AA-4503-8991-0714FB7599BB}"/>
              </a:ext>
            </a:extLst>
          </p:cNvPr>
          <p:cNvSpPr/>
          <p:nvPr userDrawn="1"/>
        </p:nvSpPr>
        <p:spPr>
          <a:xfrm rot="2700000">
            <a:off x="668268" y="3249045"/>
            <a:ext cx="17617608" cy="4933207"/>
          </a:xfrm>
          <a:custGeom>
            <a:avLst/>
            <a:gdLst>
              <a:gd name="connsiteX0" fmla="*/ 0 w 7991187"/>
              <a:gd name="connsiteY0" fmla="*/ 3141849 h 5625393"/>
              <a:gd name="connsiteX1" fmla="*/ 3141850 w 7991187"/>
              <a:gd name="connsiteY1" fmla="*/ 0 h 5625393"/>
              <a:gd name="connsiteX2" fmla="*/ 4140556 w 7991187"/>
              <a:gd name="connsiteY2" fmla="*/ 998707 h 5625393"/>
              <a:gd name="connsiteX3" fmla="*/ 2317101 w 7991187"/>
              <a:gd name="connsiteY3" fmla="*/ 998707 h 5625393"/>
              <a:gd name="connsiteX4" fmla="*/ 2317100 w 7991187"/>
              <a:gd name="connsiteY4" fmla="*/ 3315805 h 5625393"/>
              <a:gd name="connsiteX5" fmla="*/ 6457655 w 7991187"/>
              <a:gd name="connsiteY5" fmla="*/ 3315805 h 5625393"/>
              <a:gd name="connsiteX6" fmla="*/ 7991187 w 7991187"/>
              <a:gd name="connsiteY6" fmla="*/ 4849337 h 5625393"/>
              <a:gd name="connsiteX7" fmla="*/ 7215132 w 7991187"/>
              <a:gd name="connsiteY7" fmla="*/ 5625393 h 5625393"/>
              <a:gd name="connsiteX8" fmla="*/ 0 w 7991187"/>
              <a:gd name="connsiteY8" fmla="*/ 5625392 h 562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187" h="5625393">
                <a:moveTo>
                  <a:pt x="0" y="3141849"/>
                </a:moveTo>
                <a:lnTo>
                  <a:pt x="3141850" y="0"/>
                </a:lnTo>
                <a:lnTo>
                  <a:pt x="4140556" y="998707"/>
                </a:lnTo>
                <a:lnTo>
                  <a:pt x="2317101" y="998707"/>
                </a:lnTo>
                <a:lnTo>
                  <a:pt x="2317100" y="3315805"/>
                </a:lnTo>
                <a:lnTo>
                  <a:pt x="6457655" y="3315805"/>
                </a:lnTo>
                <a:lnTo>
                  <a:pt x="7991187" y="4849337"/>
                </a:lnTo>
                <a:lnTo>
                  <a:pt x="7215132" y="5625393"/>
                </a:lnTo>
                <a:lnTo>
                  <a:pt x="0" y="5625392"/>
                </a:lnTo>
                <a:close/>
              </a:path>
            </a:pathLst>
          </a:custGeom>
          <a:solidFill>
            <a:schemeClr val="bg1">
              <a:alpha val="10000"/>
            </a:schemeClr>
          </a:solidFill>
          <a:ln w="27804" cap="flat">
            <a:noFill/>
            <a:prstDash val="solid"/>
            <a:miter/>
          </a:ln>
        </p:spPr>
        <p:txBody>
          <a:bodyPr wrap="square" rtlCol="0" anchor="ctr">
            <a:noAutofit/>
          </a:bodyPr>
          <a:lstStyle/>
          <a:p>
            <a:endParaRPr lang="en-GB" sz="989"/>
          </a:p>
        </p:txBody>
      </p:sp>
      <p:sp>
        <p:nvSpPr>
          <p:cNvPr id="21" name="Freeform: Shape 20">
            <a:extLst>
              <a:ext uri="{FF2B5EF4-FFF2-40B4-BE49-F238E27FC236}">
                <a16:creationId xmlns:a16="http://schemas.microsoft.com/office/drawing/2014/main" id="{3EE9140B-672A-4A4B-A5CB-D1BC722C277C}"/>
              </a:ext>
            </a:extLst>
          </p:cNvPr>
          <p:cNvSpPr/>
          <p:nvPr userDrawn="1"/>
        </p:nvSpPr>
        <p:spPr>
          <a:xfrm rot="10800000">
            <a:off x="-2" y="4"/>
            <a:ext cx="7295078" cy="14082295"/>
          </a:xfrm>
          <a:custGeom>
            <a:avLst/>
            <a:gdLst>
              <a:gd name="connsiteX0" fmla="*/ 8318663 w 8318663"/>
              <a:gd name="connsiteY0" fmla="*/ 6387601 h 6387601"/>
              <a:gd name="connsiteX1" fmla="*/ 0 w 8318663"/>
              <a:gd name="connsiteY1" fmla="*/ 6387601 h 6387601"/>
              <a:gd name="connsiteX2" fmla="*/ 0 w 8318663"/>
              <a:gd name="connsiteY2" fmla="*/ 0 h 6387601"/>
              <a:gd name="connsiteX3" fmla="*/ 8318663 w 8318663"/>
              <a:gd name="connsiteY3" fmla="*/ 0 h 6387601"/>
              <a:gd name="connsiteX4" fmla="*/ 8318663 w 8318663"/>
              <a:gd name="connsiteY4" fmla="*/ 2313343 h 6387601"/>
              <a:gd name="connsiteX5" fmla="*/ 2317100 w 8318663"/>
              <a:gd name="connsiteY5" fmla="*/ 2313343 h 6387601"/>
              <a:gd name="connsiteX6" fmla="*/ 2317099 w 8318663"/>
              <a:gd name="connsiteY6" fmla="*/ 4630440 h 6387601"/>
              <a:gd name="connsiteX7" fmla="*/ 8318663 w 8318663"/>
              <a:gd name="connsiteY7" fmla="*/ 4630440 h 63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8663" h="6387601">
                <a:moveTo>
                  <a:pt x="8318663" y="6387601"/>
                </a:moveTo>
                <a:lnTo>
                  <a:pt x="0" y="6387601"/>
                </a:lnTo>
                <a:lnTo>
                  <a:pt x="0" y="0"/>
                </a:lnTo>
                <a:lnTo>
                  <a:pt x="8318663" y="0"/>
                </a:lnTo>
                <a:lnTo>
                  <a:pt x="8318663" y="2313343"/>
                </a:lnTo>
                <a:lnTo>
                  <a:pt x="2317100" y="2313343"/>
                </a:lnTo>
                <a:lnTo>
                  <a:pt x="2317099" y="4630440"/>
                </a:lnTo>
                <a:lnTo>
                  <a:pt x="8318663" y="4630440"/>
                </a:lnTo>
                <a:close/>
              </a:path>
            </a:pathLst>
          </a:custGeom>
          <a:solidFill>
            <a:schemeClr val="bg1">
              <a:alpha val="2000"/>
            </a:schemeClr>
          </a:solidFill>
          <a:ln w="27804" cap="flat">
            <a:noFill/>
            <a:prstDash val="solid"/>
            <a:miter/>
          </a:ln>
        </p:spPr>
        <p:txBody>
          <a:bodyPr wrap="square" rtlCol="0" anchor="ctr">
            <a:noAutofit/>
          </a:bodyPr>
          <a:lstStyle/>
          <a:p>
            <a:endParaRPr lang="en-GB" sz="989"/>
          </a:p>
        </p:txBody>
      </p:sp>
      <p:pic>
        <p:nvPicPr>
          <p:cNvPr id="13" name="Graphic 12">
            <a:extLst>
              <a:ext uri="{FF2B5EF4-FFF2-40B4-BE49-F238E27FC236}">
                <a16:creationId xmlns:a16="http://schemas.microsoft.com/office/drawing/2014/main" id="{57D58E12-95B7-4D41-94A3-565D4E596E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6" name="TextBox 5">
            <a:extLst>
              <a:ext uri="{FF2B5EF4-FFF2-40B4-BE49-F238E27FC236}">
                <a16:creationId xmlns:a16="http://schemas.microsoft.com/office/drawing/2014/main" id="{B6386037-FBF8-4D5E-9EDA-22A8924B7C8E}"/>
              </a:ext>
            </a:extLst>
          </p:cNvPr>
          <p:cNvSpPr txBox="1"/>
          <p:nvPr userDrawn="1"/>
        </p:nvSpPr>
        <p:spPr>
          <a:xfrm>
            <a:off x="601417" y="7255306"/>
            <a:ext cx="4231004" cy="608739"/>
          </a:xfrm>
          <a:prstGeom prst="rect">
            <a:avLst/>
          </a:prstGeom>
          <a:noFill/>
        </p:spPr>
        <p:txBody>
          <a:bodyPr wrap="square" lIns="0" tIns="0" rIns="0" bIns="0" rtlCol="0" anchor="ctr">
            <a:spAutoFit/>
          </a:bodyPr>
          <a:lstStyle/>
          <a:p>
            <a:r>
              <a:rPr lang="it-IT" sz="3956" b="1" dirty="0">
                <a:solidFill>
                  <a:schemeClr val="bg1"/>
                </a:solidFill>
              </a:rPr>
              <a:t>Thank you</a:t>
            </a:r>
            <a:endParaRPr lang="en-GB" sz="3956" b="1" dirty="0">
              <a:solidFill>
                <a:schemeClr val="bg1"/>
              </a:solidFill>
            </a:endParaRPr>
          </a:p>
        </p:txBody>
      </p:sp>
      <p:pic>
        <p:nvPicPr>
          <p:cNvPr id="23" name="Picture 2" descr="Linkedin - Free social media icons">
            <a:extLst>
              <a:ext uri="{FF2B5EF4-FFF2-40B4-BE49-F238E27FC236}">
                <a16:creationId xmlns:a16="http://schemas.microsoft.com/office/drawing/2014/main" id="{8C858711-2785-40EA-AC2E-27AB55778487}"/>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03065" y="10014582"/>
            <a:ext cx="264820" cy="6657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94C55B7-DC19-47F7-B8CF-3BFC15E4FFEF}"/>
              </a:ext>
            </a:extLst>
          </p:cNvPr>
          <p:cNvSpPr txBox="1"/>
          <p:nvPr userDrawn="1"/>
        </p:nvSpPr>
        <p:spPr>
          <a:xfrm>
            <a:off x="881751" y="10245445"/>
            <a:ext cx="2492856" cy="210827"/>
          </a:xfrm>
          <a:prstGeom prst="rect">
            <a:avLst/>
          </a:prstGeom>
          <a:noFill/>
        </p:spPr>
        <p:txBody>
          <a:bodyPr wrap="square" rtlCol="0" anchor="ctr">
            <a:spAutoFit/>
          </a:bodyPr>
          <a:lstStyle/>
          <a:p>
            <a:r>
              <a:rPr lang="en-GB" sz="770" b="1" dirty="0">
                <a:solidFill>
                  <a:schemeClr val="bg1"/>
                </a:solidFill>
              </a:rPr>
              <a:t>LinkedIn.com/company/</a:t>
            </a:r>
            <a:r>
              <a:rPr lang="en-GB" sz="770" b="1" dirty="0" err="1">
                <a:solidFill>
                  <a:schemeClr val="bg1"/>
                </a:solidFill>
              </a:rPr>
              <a:t>costain</a:t>
            </a:r>
            <a:endParaRPr lang="en-GB" sz="770" b="1" dirty="0">
              <a:solidFill>
                <a:schemeClr val="bg1"/>
              </a:solidFill>
            </a:endParaRPr>
          </a:p>
        </p:txBody>
      </p:sp>
      <p:grpSp>
        <p:nvGrpSpPr>
          <p:cNvPr id="28" name="Group 27">
            <a:extLst>
              <a:ext uri="{FF2B5EF4-FFF2-40B4-BE49-F238E27FC236}">
                <a16:creationId xmlns:a16="http://schemas.microsoft.com/office/drawing/2014/main" id="{81F27694-6425-4D16-A1E3-92E65DD0AF9B}"/>
              </a:ext>
            </a:extLst>
          </p:cNvPr>
          <p:cNvGrpSpPr/>
          <p:nvPr userDrawn="1"/>
        </p:nvGrpSpPr>
        <p:grpSpPr>
          <a:xfrm>
            <a:off x="603069" y="11007412"/>
            <a:ext cx="2701415" cy="667227"/>
            <a:chOff x="687684" y="4971448"/>
            <a:chExt cx="3080455" cy="302648"/>
          </a:xfrm>
        </p:grpSpPr>
        <p:sp>
          <p:nvSpPr>
            <p:cNvPr id="29" name="TextBox 28">
              <a:extLst>
                <a:ext uri="{FF2B5EF4-FFF2-40B4-BE49-F238E27FC236}">
                  <a16:creationId xmlns:a16="http://schemas.microsoft.com/office/drawing/2014/main" id="{2F07E34F-8390-454B-A7D5-8CB25A505CD1}"/>
                </a:ext>
              </a:extLst>
            </p:cNvPr>
            <p:cNvSpPr txBox="1"/>
            <p:nvPr userDrawn="1"/>
          </p:nvSpPr>
          <p:spPr>
            <a:xfrm>
              <a:off x="1005469" y="5076218"/>
              <a:ext cx="2762670" cy="95629"/>
            </a:xfrm>
            <a:prstGeom prst="rect">
              <a:avLst/>
            </a:prstGeom>
            <a:noFill/>
          </p:spPr>
          <p:txBody>
            <a:bodyPr wrap="square" rtlCol="0" anchor="ctr">
              <a:spAutoFit/>
            </a:bodyPr>
            <a:lstStyle/>
            <a:p>
              <a:r>
                <a:rPr lang="en-GB" sz="770" b="1" dirty="0">
                  <a:solidFill>
                    <a:schemeClr val="bg1"/>
                  </a:solidFill>
                </a:rPr>
                <a:t>Twitter.com/costaingroup</a:t>
              </a:r>
            </a:p>
          </p:txBody>
        </p:sp>
        <p:pic>
          <p:nvPicPr>
            <p:cNvPr id="30" name="Picture 29" descr="Logo, icon&#10;&#10;Description automatically generated">
              <a:extLst>
                <a:ext uri="{FF2B5EF4-FFF2-40B4-BE49-F238E27FC236}">
                  <a16:creationId xmlns:a16="http://schemas.microsoft.com/office/drawing/2014/main" id="{0BD74553-A137-403C-AE1F-E5191E0C79EA}"/>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87684" y="4971448"/>
              <a:ext cx="301976" cy="302648"/>
            </a:xfrm>
            <a:prstGeom prst="rect">
              <a:avLst/>
            </a:prstGeom>
          </p:spPr>
        </p:pic>
      </p:grpSp>
      <p:sp>
        <p:nvSpPr>
          <p:cNvPr id="31" name="TextBox 30">
            <a:extLst>
              <a:ext uri="{FF2B5EF4-FFF2-40B4-BE49-F238E27FC236}">
                <a16:creationId xmlns:a16="http://schemas.microsoft.com/office/drawing/2014/main" id="{1D03A109-A11E-4A88-B475-D998EC5ED03B}"/>
              </a:ext>
            </a:extLst>
          </p:cNvPr>
          <p:cNvSpPr txBox="1"/>
          <p:nvPr userDrawn="1"/>
        </p:nvSpPr>
        <p:spPr>
          <a:xfrm>
            <a:off x="881749" y="12241140"/>
            <a:ext cx="2422732" cy="210827"/>
          </a:xfrm>
          <a:prstGeom prst="rect">
            <a:avLst/>
          </a:prstGeom>
          <a:noFill/>
        </p:spPr>
        <p:txBody>
          <a:bodyPr wrap="square" rtlCol="0" anchor="ctr">
            <a:spAutoFit/>
          </a:bodyPr>
          <a:lstStyle/>
          <a:p>
            <a:r>
              <a:rPr lang="en-GB" sz="770" b="1" dirty="0">
                <a:solidFill>
                  <a:schemeClr val="bg1"/>
                </a:solidFill>
              </a:rPr>
              <a:t>Costain.com/digital</a:t>
            </a:r>
          </a:p>
        </p:txBody>
      </p:sp>
      <p:sp>
        <p:nvSpPr>
          <p:cNvPr id="32" name="Rectangle: Rounded Corners 31">
            <a:extLst>
              <a:ext uri="{FF2B5EF4-FFF2-40B4-BE49-F238E27FC236}">
                <a16:creationId xmlns:a16="http://schemas.microsoft.com/office/drawing/2014/main" id="{2A45C64E-A007-4F0B-861F-162DF5F7D2C6}"/>
              </a:ext>
            </a:extLst>
          </p:cNvPr>
          <p:cNvSpPr/>
          <p:nvPr userDrawn="1"/>
        </p:nvSpPr>
        <p:spPr>
          <a:xfrm>
            <a:off x="601414" y="12007281"/>
            <a:ext cx="266368" cy="665745"/>
          </a:xfrm>
          <a:prstGeom prst="roundRect">
            <a:avLst>
              <a:gd name="adj" fmla="val 131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3" name="Graphic 32">
            <a:extLst>
              <a:ext uri="{FF2B5EF4-FFF2-40B4-BE49-F238E27FC236}">
                <a16:creationId xmlns:a16="http://schemas.microsoft.com/office/drawing/2014/main" id="{33E8979A-ADCD-459A-8247-7FD94E92592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39467" y="12100999"/>
            <a:ext cx="190262" cy="478312"/>
          </a:xfrm>
          <a:prstGeom prst="rect">
            <a:avLst/>
          </a:prstGeom>
        </p:spPr>
      </p:pic>
      <p:sp>
        <p:nvSpPr>
          <p:cNvPr id="34" name="Rectangle 33">
            <a:hlinkClick r:id="rId10"/>
            <a:extLst>
              <a:ext uri="{FF2B5EF4-FFF2-40B4-BE49-F238E27FC236}">
                <a16:creationId xmlns:a16="http://schemas.microsoft.com/office/drawing/2014/main" id="{709C50CD-824D-4B1A-8304-F6E64B7A7661}"/>
              </a:ext>
            </a:extLst>
          </p:cNvPr>
          <p:cNvSpPr/>
          <p:nvPr userDrawn="1"/>
        </p:nvSpPr>
        <p:spPr>
          <a:xfrm>
            <a:off x="603067" y="10011592"/>
            <a:ext cx="2701416" cy="69157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35" name="Rectangle 34">
            <a:extLst>
              <a:ext uri="{FF2B5EF4-FFF2-40B4-BE49-F238E27FC236}">
                <a16:creationId xmlns:a16="http://schemas.microsoft.com/office/drawing/2014/main" id="{680754E8-0008-44FD-A60A-23E5CF71C1E4}"/>
              </a:ext>
            </a:extLst>
          </p:cNvPr>
          <p:cNvSpPr/>
          <p:nvPr userDrawn="1"/>
        </p:nvSpPr>
        <p:spPr>
          <a:xfrm>
            <a:off x="601415" y="10938817"/>
            <a:ext cx="2268298" cy="74928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36" name="Rectangle 35">
            <a:hlinkClick r:id="rId11"/>
            <a:extLst>
              <a:ext uri="{FF2B5EF4-FFF2-40B4-BE49-F238E27FC236}">
                <a16:creationId xmlns:a16="http://schemas.microsoft.com/office/drawing/2014/main" id="{679674B2-CE1E-44BA-8325-D433EB227F3B}"/>
              </a:ext>
            </a:extLst>
          </p:cNvPr>
          <p:cNvSpPr/>
          <p:nvPr userDrawn="1"/>
        </p:nvSpPr>
        <p:spPr>
          <a:xfrm>
            <a:off x="601418" y="11998850"/>
            <a:ext cx="1796819" cy="67417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37" name="Rectangle 36">
            <a:hlinkClick r:id="rId12"/>
            <a:extLst>
              <a:ext uri="{FF2B5EF4-FFF2-40B4-BE49-F238E27FC236}">
                <a16:creationId xmlns:a16="http://schemas.microsoft.com/office/drawing/2014/main" id="{B65E9E4C-2623-44D6-A85B-74D4FBEE1245}"/>
              </a:ext>
            </a:extLst>
          </p:cNvPr>
          <p:cNvSpPr/>
          <p:nvPr userDrawn="1"/>
        </p:nvSpPr>
        <p:spPr>
          <a:xfrm>
            <a:off x="603066" y="10996519"/>
            <a:ext cx="2240660" cy="691579"/>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Tree>
    <p:extLst>
      <p:ext uri="{BB962C8B-B14F-4D97-AF65-F5344CB8AC3E}">
        <p14:creationId xmlns:p14="http://schemas.microsoft.com/office/powerpoint/2010/main" val="251130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3">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45669683-0197-482B-910F-62C46B0AFC7E}"/>
              </a:ext>
            </a:extLst>
          </p:cNvPr>
          <p:cNvSpPr>
            <a:spLocks noGrp="1"/>
          </p:cNvSpPr>
          <p:nvPr>
            <p:ph type="pic" sz="quarter" idx="10"/>
          </p:nvPr>
        </p:nvSpPr>
        <p:spPr>
          <a:xfrm>
            <a:off x="1242505" y="4"/>
            <a:ext cx="9449308" cy="15119347"/>
          </a:xfrm>
          <a:custGeom>
            <a:avLst/>
            <a:gdLst>
              <a:gd name="connsiteX0" fmla="*/ 8942669 w 10775158"/>
              <a:gd name="connsiteY0" fmla="*/ 521640 h 6857999"/>
              <a:gd name="connsiteX1" fmla="*/ 8942669 w 10775158"/>
              <a:gd name="connsiteY1" fmla="*/ 1419657 h 6857999"/>
              <a:gd name="connsiteX2" fmla="*/ 10120721 w 10775158"/>
              <a:gd name="connsiteY2" fmla="*/ 1419657 h 6857999"/>
              <a:gd name="connsiteX3" fmla="*/ 10120721 w 10775158"/>
              <a:gd name="connsiteY3" fmla="*/ 521640 h 6857999"/>
              <a:gd name="connsiteX4" fmla="*/ 2651 w 10775158"/>
              <a:gd name="connsiteY4" fmla="*/ 0 h 6857999"/>
              <a:gd name="connsiteX5" fmla="*/ 1571503 w 10775158"/>
              <a:gd name="connsiteY5" fmla="*/ 0 h 6857999"/>
              <a:gd name="connsiteX6" fmla="*/ 8472614 w 10775158"/>
              <a:gd name="connsiteY6" fmla="*/ 0 h 6857999"/>
              <a:gd name="connsiteX7" fmla="*/ 10775158 w 10775158"/>
              <a:gd name="connsiteY7" fmla="*/ 0 h 6857999"/>
              <a:gd name="connsiteX8" fmla="*/ 10775158 w 10775158"/>
              <a:gd name="connsiteY8" fmla="*/ 6857999 h 6857999"/>
              <a:gd name="connsiteX9" fmla="*/ 10330413 w 10775158"/>
              <a:gd name="connsiteY9" fmla="*/ 6857999 h 6857999"/>
              <a:gd name="connsiteX10" fmla="*/ 10330413 w 10775158"/>
              <a:gd name="connsiteY10" fmla="*/ 6167111 h 6857999"/>
              <a:gd name="connsiteX11" fmla="*/ 8271551 w 10775158"/>
              <a:gd name="connsiteY11" fmla="*/ 6167111 h 6857999"/>
              <a:gd name="connsiteX12" fmla="*/ 8271551 w 10775158"/>
              <a:gd name="connsiteY12" fmla="*/ 6608098 h 6857999"/>
              <a:gd name="connsiteX13" fmla="*/ 8523434 w 10775158"/>
              <a:gd name="connsiteY13" fmla="*/ 6857999 h 6857999"/>
              <a:gd name="connsiteX14" fmla="*/ 8472614 w 10775158"/>
              <a:gd name="connsiteY14" fmla="*/ 6857999 h 6857999"/>
              <a:gd name="connsiteX15" fmla="*/ 1571503 w 10775158"/>
              <a:gd name="connsiteY15" fmla="*/ 6857999 h 6857999"/>
              <a:gd name="connsiteX16" fmla="*/ 2382 w 10775158"/>
              <a:gd name="connsiteY16" fmla="*/ 6857999 h 6857999"/>
              <a:gd name="connsiteX17" fmla="*/ 2382 w 10775158"/>
              <a:gd name="connsiteY17" fmla="*/ 6857998 h 6857999"/>
              <a:gd name="connsiteX18" fmla="*/ 2651 w 10775158"/>
              <a:gd name="connsiteY18" fmla="*/ 6857998 h 6857999"/>
              <a:gd name="connsiteX19" fmla="*/ 2651 w 10775158"/>
              <a:gd name="connsiteY19" fmla="*/ 6850060 h 6857999"/>
              <a:gd name="connsiteX20" fmla="*/ 0 w 10775158"/>
              <a:gd name="connsiteY20" fmla="*/ 6850060 h 6857999"/>
              <a:gd name="connsiteX21" fmla="*/ 0 w 10775158"/>
              <a:gd name="connsiteY21" fmla="*/ 4568824 h 6857999"/>
              <a:gd name="connsiteX22" fmla="*/ 6857355 w 10775158"/>
              <a:gd name="connsiteY22" fmla="*/ 4568824 h 6857999"/>
              <a:gd name="connsiteX23" fmla="*/ 6857355 w 10775158"/>
              <a:gd name="connsiteY23" fmla="*/ 2288380 h 6857999"/>
              <a:gd name="connsiteX24" fmla="*/ 6856810 w 10775158"/>
              <a:gd name="connsiteY24" fmla="*/ 2288380 h 6857999"/>
              <a:gd name="connsiteX25" fmla="*/ 6856810 w 10775158"/>
              <a:gd name="connsiteY25" fmla="*/ 2283615 h 6857999"/>
              <a:gd name="connsiteX26" fmla="*/ 6023372 w 10775158"/>
              <a:gd name="connsiteY26" fmla="*/ 2283615 h 6857999"/>
              <a:gd name="connsiteX27" fmla="*/ 6023372 w 10775158"/>
              <a:gd name="connsiteY27" fmla="*/ 2283765 h 6857999"/>
              <a:gd name="connsiteX28" fmla="*/ 1571503 w 10775158"/>
              <a:gd name="connsiteY28" fmla="*/ 2283765 h 6857999"/>
              <a:gd name="connsiteX29" fmla="*/ 2651 w 10775158"/>
              <a:gd name="connsiteY29" fmla="*/ 22837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75158" h="6857999">
                <a:moveTo>
                  <a:pt x="8942669" y="521640"/>
                </a:moveTo>
                <a:lnTo>
                  <a:pt x="8942669" y="1419657"/>
                </a:lnTo>
                <a:lnTo>
                  <a:pt x="10120721" y="1419657"/>
                </a:lnTo>
                <a:lnTo>
                  <a:pt x="10120721" y="521640"/>
                </a:lnTo>
                <a:close/>
                <a:moveTo>
                  <a:pt x="2651" y="0"/>
                </a:moveTo>
                <a:lnTo>
                  <a:pt x="1571503" y="0"/>
                </a:lnTo>
                <a:lnTo>
                  <a:pt x="8472614" y="0"/>
                </a:lnTo>
                <a:lnTo>
                  <a:pt x="10775158" y="0"/>
                </a:lnTo>
                <a:lnTo>
                  <a:pt x="10775158" y="6857999"/>
                </a:lnTo>
                <a:lnTo>
                  <a:pt x="10330413" y="6857999"/>
                </a:lnTo>
                <a:lnTo>
                  <a:pt x="10330413" y="6167111"/>
                </a:lnTo>
                <a:lnTo>
                  <a:pt x="8271551" y="6167111"/>
                </a:lnTo>
                <a:lnTo>
                  <a:pt x="8271551" y="6608098"/>
                </a:lnTo>
                <a:lnTo>
                  <a:pt x="8523434" y="6857999"/>
                </a:lnTo>
                <a:lnTo>
                  <a:pt x="8472614" y="6857999"/>
                </a:lnTo>
                <a:lnTo>
                  <a:pt x="1571503" y="6857999"/>
                </a:lnTo>
                <a:lnTo>
                  <a:pt x="2382" y="6857999"/>
                </a:lnTo>
                <a:lnTo>
                  <a:pt x="2382" y="6857998"/>
                </a:lnTo>
                <a:lnTo>
                  <a:pt x="2651" y="6857998"/>
                </a:lnTo>
                <a:lnTo>
                  <a:pt x="2651" y="6850060"/>
                </a:lnTo>
                <a:lnTo>
                  <a:pt x="0" y="6850060"/>
                </a:lnTo>
                <a:lnTo>
                  <a:pt x="0" y="4568824"/>
                </a:lnTo>
                <a:lnTo>
                  <a:pt x="6857355" y="4568824"/>
                </a:lnTo>
                <a:lnTo>
                  <a:pt x="6857355" y="2288380"/>
                </a:lnTo>
                <a:lnTo>
                  <a:pt x="6856810" y="2288380"/>
                </a:lnTo>
                <a:lnTo>
                  <a:pt x="6856810" y="2283615"/>
                </a:lnTo>
                <a:lnTo>
                  <a:pt x="6023372" y="2283615"/>
                </a:lnTo>
                <a:lnTo>
                  <a:pt x="6023372" y="2283765"/>
                </a:lnTo>
                <a:lnTo>
                  <a:pt x="1571503" y="2283765"/>
                </a:lnTo>
                <a:lnTo>
                  <a:pt x="2651" y="2283765"/>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grpSp>
        <p:nvGrpSpPr>
          <p:cNvPr id="28" name="Group 27">
            <a:extLst>
              <a:ext uri="{FF2B5EF4-FFF2-40B4-BE49-F238E27FC236}">
                <a16:creationId xmlns:a16="http://schemas.microsoft.com/office/drawing/2014/main" id="{D796FC22-C446-49FA-91C0-6EF529EAE808}"/>
              </a:ext>
            </a:extLst>
          </p:cNvPr>
          <p:cNvGrpSpPr/>
          <p:nvPr userDrawn="1"/>
        </p:nvGrpSpPr>
        <p:grpSpPr>
          <a:xfrm>
            <a:off x="8496268" y="13596204"/>
            <a:ext cx="1807132" cy="1982472"/>
            <a:chOff x="9688394" y="6167113"/>
            <a:chExt cx="2060694" cy="899231"/>
          </a:xfrm>
        </p:grpSpPr>
        <p:pic>
          <p:nvPicPr>
            <p:cNvPr id="41" name="Graphic 40">
              <a:extLst>
                <a:ext uri="{FF2B5EF4-FFF2-40B4-BE49-F238E27FC236}">
                  <a16:creationId xmlns:a16="http://schemas.microsoft.com/office/drawing/2014/main" id="{DA1FD8A2-776A-425C-B736-6841850E7E08}"/>
                </a:ext>
              </a:extLst>
            </p:cNvPr>
            <p:cNvPicPr>
              <a:picLocks noChangeAspect="1"/>
            </p:cNvPicPr>
            <p:nvPr userDrawn="1"/>
          </p:nvPicPr>
          <p:blipFill>
            <a:blip r:embed="rId2">
              <a:extLst>
                <a:ext uri="{96DAC541-7B7A-43D3-8B79-37D633B846F1}">
                  <asvg:svgBlip xmlns:asvg="http://schemas.microsoft.com/office/drawing/2016/SVG/main" r:embed="rId3"/>
                </a:ext>
              </a:extLst>
            </a:blip>
            <a:srcRect b="43734"/>
            <a:stretch>
              <a:fillRect/>
            </a:stretch>
          </p:blipFill>
          <p:spPr>
            <a:xfrm>
              <a:off x="9688394" y="6167113"/>
              <a:ext cx="2060694" cy="899231"/>
            </a:xfrm>
            <a:custGeom>
              <a:avLst/>
              <a:gdLst>
                <a:gd name="connsiteX0" fmla="*/ 0 w 2060694"/>
                <a:gd name="connsiteY0" fmla="*/ 0 h 899231"/>
                <a:gd name="connsiteX1" fmla="*/ 2060694 w 2060694"/>
                <a:gd name="connsiteY1" fmla="*/ 0 h 899231"/>
                <a:gd name="connsiteX2" fmla="*/ 2060694 w 2060694"/>
                <a:gd name="connsiteY2" fmla="*/ 691516 h 899231"/>
                <a:gd name="connsiteX3" fmla="*/ 24881 w 2060694"/>
                <a:gd name="connsiteY3" fmla="*/ 691516 h 899231"/>
                <a:gd name="connsiteX4" fmla="*/ 24881 w 2060694"/>
                <a:gd name="connsiteY4" fmla="*/ 899231 h 899231"/>
                <a:gd name="connsiteX5" fmla="*/ 0 w 2060694"/>
                <a:gd name="connsiteY5" fmla="*/ 899231 h 89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694" h="899231">
                  <a:moveTo>
                    <a:pt x="0" y="0"/>
                  </a:moveTo>
                  <a:lnTo>
                    <a:pt x="2060694" y="0"/>
                  </a:lnTo>
                  <a:lnTo>
                    <a:pt x="2060694" y="691516"/>
                  </a:lnTo>
                  <a:lnTo>
                    <a:pt x="24881" y="691516"/>
                  </a:lnTo>
                  <a:lnTo>
                    <a:pt x="24881" y="899231"/>
                  </a:lnTo>
                  <a:lnTo>
                    <a:pt x="0" y="899231"/>
                  </a:lnTo>
                  <a:close/>
                </a:path>
              </a:pathLst>
            </a:custGeom>
          </p:spPr>
        </p:pic>
        <p:sp>
          <p:nvSpPr>
            <p:cNvPr id="16" name="TextBox 15">
              <a:extLst>
                <a:ext uri="{FF2B5EF4-FFF2-40B4-BE49-F238E27FC236}">
                  <a16:creationId xmlns:a16="http://schemas.microsoft.com/office/drawing/2014/main" id="{D3D0FE69-E164-4759-8E61-366F1602BD04}"/>
                </a:ext>
              </a:extLst>
            </p:cNvPr>
            <p:cNvSpPr txBox="1"/>
            <p:nvPr userDrawn="1"/>
          </p:nvSpPr>
          <p:spPr>
            <a:xfrm>
              <a:off x="10348884" y="6257448"/>
              <a:ext cx="1362169" cy="87893"/>
            </a:xfrm>
            <a:prstGeom prst="rect">
              <a:avLst/>
            </a:prstGeom>
            <a:noFill/>
          </p:spPr>
          <p:txBody>
            <a:bodyPr wrap="none" rtlCol="0">
              <a:spAutoFit/>
            </a:bodyPr>
            <a:lstStyle/>
            <a:p>
              <a:pPr algn="r"/>
              <a:r>
                <a:rPr lang="en-GB" sz="659" b="1" i="0" dirty="0">
                  <a:solidFill>
                    <a:schemeClr val="bg1"/>
                  </a:solidFill>
                  <a:latin typeface="Arial" panose="020B0604020202020204" pitchFamily="34" charset="0"/>
                  <a:cs typeface="Arial" panose="020B0604020202020204" pitchFamily="34" charset="0"/>
                </a:rPr>
                <a:t>Improving people’s lives.</a:t>
              </a:r>
            </a:p>
          </p:txBody>
        </p:sp>
      </p:grpSp>
      <p:sp>
        <p:nvSpPr>
          <p:cNvPr id="2" name="Title 1">
            <a:extLst>
              <a:ext uri="{FF2B5EF4-FFF2-40B4-BE49-F238E27FC236}">
                <a16:creationId xmlns:a16="http://schemas.microsoft.com/office/drawing/2014/main" id="{9C4D0FAB-4734-42CD-9661-871A5BD52A29}"/>
              </a:ext>
            </a:extLst>
          </p:cNvPr>
          <p:cNvSpPr>
            <a:spLocks noGrp="1"/>
          </p:cNvSpPr>
          <p:nvPr userDrawn="1">
            <p:ph type="ctrTitle"/>
          </p:nvPr>
        </p:nvSpPr>
        <p:spPr>
          <a:xfrm>
            <a:off x="2200174" y="5783125"/>
            <a:ext cx="4682682" cy="2144380"/>
          </a:xfrm>
        </p:spPr>
        <p:txBody>
          <a:bodyPr anchor="ctr" anchorCtr="0">
            <a:normAutofit/>
          </a:bodyPr>
          <a:lstStyle>
            <a:lvl1pPr algn="l">
              <a:defRPr sz="1538" b="0">
                <a:solidFill>
                  <a:schemeClr val="tx2"/>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4792B18B-4DA9-421A-9AEE-50AB34A9BF68}"/>
              </a:ext>
            </a:extLst>
          </p:cNvPr>
          <p:cNvSpPr>
            <a:spLocks noGrp="1"/>
          </p:cNvSpPr>
          <p:nvPr userDrawn="1">
            <p:ph type="subTitle" idx="1"/>
          </p:nvPr>
        </p:nvSpPr>
        <p:spPr>
          <a:xfrm>
            <a:off x="2200174" y="7976914"/>
            <a:ext cx="4682682" cy="1551466"/>
          </a:xfrm>
        </p:spPr>
        <p:txBody>
          <a:bodyPr>
            <a:normAutofit/>
          </a:bodyPr>
          <a:lstStyle>
            <a:lvl1pPr marL="0" indent="0" algn="l">
              <a:buNone/>
              <a:defRPr sz="879" b="0">
                <a:solidFill>
                  <a:schemeClr val="tx2"/>
                </a:solidFill>
              </a:defRPr>
            </a:lvl1pPr>
            <a:lvl2pPr marL="251186" indent="0" algn="ctr">
              <a:buNone/>
              <a:defRPr sz="1099"/>
            </a:lvl2pPr>
            <a:lvl3pPr marL="502372" indent="0" algn="ctr">
              <a:buNone/>
              <a:defRPr sz="989"/>
            </a:lvl3pPr>
            <a:lvl4pPr marL="753558" indent="0" algn="ctr">
              <a:buNone/>
              <a:defRPr sz="879"/>
            </a:lvl4pPr>
            <a:lvl5pPr marL="1004744" indent="0" algn="ctr">
              <a:buNone/>
              <a:defRPr sz="879"/>
            </a:lvl5pPr>
            <a:lvl6pPr marL="1255930" indent="0" algn="ctr">
              <a:buNone/>
              <a:defRPr sz="879"/>
            </a:lvl6pPr>
            <a:lvl7pPr marL="1507115" indent="0" algn="ctr">
              <a:buNone/>
              <a:defRPr sz="879"/>
            </a:lvl7pPr>
            <a:lvl8pPr marL="1758302" indent="0" algn="ctr">
              <a:buNone/>
              <a:defRPr sz="879"/>
            </a:lvl8pPr>
            <a:lvl9pPr marL="2009488" indent="0" algn="ctr">
              <a:buNone/>
              <a:defRPr sz="879"/>
            </a:lvl9pPr>
          </a:lstStyle>
          <a:p>
            <a:r>
              <a:rPr lang="en-US"/>
              <a:t>Click to edit Master subtitle style</a:t>
            </a:r>
            <a:endParaRPr lang="en-GB" dirty="0"/>
          </a:p>
        </p:txBody>
      </p:sp>
      <p:sp>
        <p:nvSpPr>
          <p:cNvPr id="10" name="Freeform: Shape 9">
            <a:extLst>
              <a:ext uri="{FF2B5EF4-FFF2-40B4-BE49-F238E27FC236}">
                <a16:creationId xmlns:a16="http://schemas.microsoft.com/office/drawing/2014/main" id="{B7DE60A5-B714-44F5-B330-D1273B4BC754}"/>
              </a:ext>
            </a:extLst>
          </p:cNvPr>
          <p:cNvSpPr/>
          <p:nvPr userDrawn="1"/>
        </p:nvSpPr>
        <p:spPr>
          <a:xfrm rot="8100000" flipV="1">
            <a:off x="629118" y="8272246"/>
            <a:ext cx="2646088" cy="10777302"/>
          </a:xfrm>
          <a:custGeom>
            <a:avLst/>
            <a:gdLst>
              <a:gd name="connsiteX0" fmla="*/ 2289512 w 3017366"/>
              <a:gd name="connsiteY0" fmla="*/ 2598973 h 4888486"/>
              <a:gd name="connsiteX1" fmla="*/ 0 w 3017366"/>
              <a:gd name="connsiteY1" fmla="*/ 4888485 h 4888486"/>
              <a:gd name="connsiteX2" fmla="*/ 0 w 3017366"/>
              <a:gd name="connsiteY2" fmla="*/ 4888486 h 4888486"/>
              <a:gd name="connsiteX3" fmla="*/ 2289512 w 3017366"/>
              <a:gd name="connsiteY3" fmla="*/ 2598975 h 4888486"/>
              <a:gd name="connsiteX4" fmla="*/ 0 w 3017366"/>
              <a:gd name="connsiteY4" fmla="*/ 0 h 4888486"/>
              <a:gd name="connsiteX5" fmla="*/ 0 w 3017366"/>
              <a:gd name="connsiteY5" fmla="*/ 1655595 h 4888486"/>
              <a:gd name="connsiteX6" fmla="*/ 931667 w 3017366"/>
              <a:gd name="connsiteY6" fmla="*/ 723928 h 4888486"/>
              <a:gd name="connsiteX7" fmla="*/ 2289512 w 3017366"/>
              <a:gd name="connsiteY7" fmla="*/ 2081773 h 4888486"/>
              <a:gd name="connsiteX8" fmla="*/ 2289512 w 3017366"/>
              <a:gd name="connsiteY8" fmla="*/ 804783 h 4888486"/>
              <a:gd name="connsiteX9" fmla="*/ 3017366 w 3017366"/>
              <a:gd name="connsiteY9" fmla="*/ 804783 h 4888486"/>
              <a:gd name="connsiteX10" fmla="*/ 2212583 w 3017366"/>
              <a:gd name="connsiteY10" fmla="*/ 0 h 488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366" h="4888486">
                <a:moveTo>
                  <a:pt x="2289512" y="2598973"/>
                </a:moveTo>
                <a:lnTo>
                  <a:pt x="0" y="4888485"/>
                </a:lnTo>
                <a:lnTo>
                  <a:pt x="0" y="4888486"/>
                </a:lnTo>
                <a:lnTo>
                  <a:pt x="2289512" y="2598975"/>
                </a:lnTo>
                <a:close/>
                <a:moveTo>
                  <a:pt x="0" y="0"/>
                </a:moveTo>
                <a:lnTo>
                  <a:pt x="0" y="1655595"/>
                </a:lnTo>
                <a:lnTo>
                  <a:pt x="931667" y="723928"/>
                </a:lnTo>
                <a:lnTo>
                  <a:pt x="2289512" y="2081773"/>
                </a:lnTo>
                <a:lnTo>
                  <a:pt x="2289512" y="804783"/>
                </a:lnTo>
                <a:lnTo>
                  <a:pt x="3017366" y="804783"/>
                </a:lnTo>
                <a:lnTo>
                  <a:pt x="2212583" y="0"/>
                </a:lnTo>
                <a:close/>
              </a:path>
            </a:pathLst>
          </a:custGeom>
          <a:solidFill>
            <a:srgbClr val="DE7C00"/>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7B18BF2-F47C-4B44-A849-23D9FDA39A53}"/>
              </a:ext>
            </a:extLst>
          </p:cNvPr>
          <p:cNvSpPr/>
          <p:nvPr userDrawn="1"/>
        </p:nvSpPr>
        <p:spPr>
          <a:xfrm rot="8100000" flipV="1">
            <a:off x="-502234" y="26120"/>
            <a:ext cx="4864462" cy="5034856"/>
          </a:xfrm>
          <a:custGeom>
            <a:avLst/>
            <a:gdLst>
              <a:gd name="connsiteX0" fmla="*/ 2734236 w 5547002"/>
              <a:gd name="connsiteY0" fmla="*/ 0 h 2283765"/>
              <a:gd name="connsiteX1" fmla="*/ 4123009 w 5547002"/>
              <a:gd name="connsiteY1" fmla="*/ 1388774 h 2283765"/>
              <a:gd name="connsiteX2" fmla="*/ 3228018 w 5547002"/>
              <a:gd name="connsiteY2" fmla="*/ 2283765 h 2283765"/>
              <a:gd name="connsiteX3" fmla="*/ 4812545 w 5547002"/>
              <a:gd name="connsiteY3" fmla="*/ 2283765 h 2283765"/>
              <a:gd name="connsiteX4" fmla="*/ 4812545 w 5547002"/>
              <a:gd name="connsiteY4" fmla="*/ 802986 h 2283765"/>
              <a:gd name="connsiteX5" fmla="*/ 5547002 w 5547002"/>
              <a:gd name="connsiteY5" fmla="*/ 802986 h 2283765"/>
              <a:gd name="connsiteX6" fmla="*/ 4744016 w 5547002"/>
              <a:gd name="connsiteY6" fmla="*/ 0 h 2283765"/>
              <a:gd name="connsiteX7" fmla="*/ 2283765 w 5547002"/>
              <a:gd name="connsiteY7" fmla="*/ 0 h 2283765"/>
              <a:gd name="connsiteX8" fmla="*/ 0 w 5547002"/>
              <a:gd name="connsiteY8" fmla="*/ 2283765 h 2283765"/>
              <a:gd name="connsiteX9" fmla="*/ 1 w 5547002"/>
              <a:gd name="connsiteY9" fmla="*/ 2283765 h 2283765"/>
              <a:gd name="connsiteX10" fmla="*/ 2283766 w 5547002"/>
              <a:gd name="connsiteY10" fmla="*/ 0 h 22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7002" h="2283765">
                <a:moveTo>
                  <a:pt x="2734236" y="0"/>
                </a:moveTo>
                <a:lnTo>
                  <a:pt x="4123009" y="1388774"/>
                </a:lnTo>
                <a:lnTo>
                  <a:pt x="3228018" y="2283765"/>
                </a:lnTo>
                <a:lnTo>
                  <a:pt x="4812545" y="2283765"/>
                </a:lnTo>
                <a:lnTo>
                  <a:pt x="4812545" y="802986"/>
                </a:lnTo>
                <a:lnTo>
                  <a:pt x="5547002" y="802986"/>
                </a:lnTo>
                <a:lnTo>
                  <a:pt x="4744016" y="0"/>
                </a:lnTo>
                <a:close/>
                <a:moveTo>
                  <a:pt x="2283765" y="0"/>
                </a:moveTo>
                <a:lnTo>
                  <a:pt x="0" y="2283765"/>
                </a:lnTo>
                <a:lnTo>
                  <a:pt x="1" y="2283765"/>
                </a:lnTo>
                <a:lnTo>
                  <a:pt x="2283766" y="0"/>
                </a:lnTo>
                <a:close/>
              </a:path>
            </a:pathLst>
          </a:custGeom>
          <a:solidFill>
            <a:srgbClr val="69599E"/>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marL="0" marR="0" lvl="0" indent="0" algn="l" defTabSz="502372" rtl="0" eaLnBrk="1" fontAlgn="auto" latinLnBrk="0" hangingPunct="1">
              <a:lnSpc>
                <a:spcPct val="100000"/>
              </a:lnSpc>
              <a:spcBef>
                <a:spcPts val="0"/>
              </a:spcBef>
              <a:spcAft>
                <a:spcPts val="0"/>
              </a:spcAft>
              <a:buClrTx/>
              <a:buSzTx/>
              <a:buFontTx/>
              <a:buNone/>
              <a:tabLst/>
              <a:defRPr/>
            </a:pPr>
            <a:endParaRPr kumimoji="0" lang="en-GB" sz="989" b="0" i="0" u="none" strike="noStrike" kern="1200" cap="none" spc="0" normalizeH="0" baseline="0" noProof="0">
              <a:ln>
                <a:noFill/>
              </a:ln>
              <a:solidFill>
                <a:srgbClr val="141415"/>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0224028-45D1-4BAC-8CB8-4CBFF519ADB1}"/>
              </a:ext>
            </a:extLst>
          </p:cNvPr>
          <p:cNvSpPr/>
          <p:nvPr userDrawn="1"/>
        </p:nvSpPr>
        <p:spPr>
          <a:xfrm>
            <a:off x="9084806" y="1150029"/>
            <a:ext cx="1033096" cy="197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9" name="Graphic 28">
            <a:extLst>
              <a:ext uri="{FF2B5EF4-FFF2-40B4-BE49-F238E27FC236}">
                <a16:creationId xmlns:a16="http://schemas.microsoft.com/office/drawing/2014/main" id="{B95FB972-6854-4006-9A02-82B62F4116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116383" y="1226676"/>
            <a:ext cx="970032" cy="1826500"/>
          </a:xfrm>
          <a:prstGeom prst="rect">
            <a:avLst/>
          </a:prstGeom>
        </p:spPr>
      </p:pic>
    </p:spTree>
    <p:extLst>
      <p:ext uri="{BB962C8B-B14F-4D97-AF65-F5344CB8AC3E}">
        <p14:creationId xmlns:p14="http://schemas.microsoft.com/office/powerpoint/2010/main" val="243498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762" userDrawn="1">
          <p15:clr>
            <a:srgbClr val="FBAE40"/>
          </p15:clr>
        </p15:guide>
        <p15:guide id="2" orient="horz" pos="190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rgbClr val="F5F6F6"/>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4F7884A4-197F-46DF-A591-9D50873CDDB3}"/>
              </a:ext>
            </a:extLst>
          </p:cNvPr>
          <p:cNvSpPr/>
          <p:nvPr userDrawn="1"/>
        </p:nvSpPr>
        <p:spPr>
          <a:xfrm>
            <a:off x="-11758" y="5"/>
            <a:ext cx="10715329" cy="15153409"/>
          </a:xfrm>
          <a:custGeom>
            <a:avLst/>
            <a:gdLst>
              <a:gd name="connsiteX0" fmla="*/ 0 w 10779824"/>
              <a:gd name="connsiteY0" fmla="*/ 0 h 6849319"/>
              <a:gd name="connsiteX1" fmla="*/ 10774010 w 10779824"/>
              <a:gd name="connsiteY1" fmla="*/ 0 h 6849319"/>
              <a:gd name="connsiteX2" fmla="*/ 10774010 w 10779824"/>
              <a:gd name="connsiteY2" fmla="*/ 2283512 h 6849319"/>
              <a:gd name="connsiteX3" fmla="*/ 10769343 w 10779824"/>
              <a:gd name="connsiteY3" fmla="*/ 2283512 h 6849319"/>
              <a:gd name="connsiteX4" fmla="*/ 10769343 w 10779824"/>
              <a:gd name="connsiteY4" fmla="*/ 4565807 h 6849319"/>
              <a:gd name="connsiteX5" fmla="*/ 10779824 w 10779824"/>
              <a:gd name="connsiteY5" fmla="*/ 4565807 h 6849319"/>
              <a:gd name="connsiteX6" fmla="*/ 10779824 w 10779824"/>
              <a:gd name="connsiteY6" fmla="*/ 6849319 h 6849319"/>
              <a:gd name="connsiteX7" fmla="*/ 5814 w 10779824"/>
              <a:gd name="connsiteY7" fmla="*/ 6849319 h 6849319"/>
              <a:gd name="connsiteX8" fmla="*/ 5814 w 10779824"/>
              <a:gd name="connsiteY8" fmla="*/ 4565807 h 6849319"/>
              <a:gd name="connsiteX9" fmla="*/ 6858666 w 10779824"/>
              <a:gd name="connsiteY9" fmla="*/ 4565807 h 6849319"/>
              <a:gd name="connsiteX10" fmla="*/ 6858666 w 10779824"/>
              <a:gd name="connsiteY10" fmla="*/ 2283512 h 6849319"/>
              <a:gd name="connsiteX11" fmla="*/ 0 w 10779824"/>
              <a:gd name="connsiteY11" fmla="*/ 2283512 h 6849319"/>
              <a:gd name="connsiteX0" fmla="*/ 0 w 10779824"/>
              <a:gd name="connsiteY0" fmla="*/ 0 h 6849319"/>
              <a:gd name="connsiteX1" fmla="*/ 10774010 w 10779824"/>
              <a:gd name="connsiteY1" fmla="*/ 0 h 6849319"/>
              <a:gd name="connsiteX2" fmla="*/ 10774010 w 10779824"/>
              <a:gd name="connsiteY2" fmla="*/ 2283512 h 6849319"/>
              <a:gd name="connsiteX3" fmla="*/ 10769343 w 10779824"/>
              <a:gd name="connsiteY3" fmla="*/ 2283512 h 6849319"/>
              <a:gd name="connsiteX4" fmla="*/ 10769343 w 10779824"/>
              <a:gd name="connsiteY4" fmla="*/ 4565807 h 6849319"/>
              <a:gd name="connsiteX5" fmla="*/ 10779824 w 10779824"/>
              <a:gd name="connsiteY5" fmla="*/ 6849319 h 6849319"/>
              <a:gd name="connsiteX6" fmla="*/ 5814 w 10779824"/>
              <a:gd name="connsiteY6" fmla="*/ 6849319 h 6849319"/>
              <a:gd name="connsiteX7" fmla="*/ 5814 w 10779824"/>
              <a:gd name="connsiteY7" fmla="*/ 4565807 h 6849319"/>
              <a:gd name="connsiteX8" fmla="*/ 6858666 w 10779824"/>
              <a:gd name="connsiteY8" fmla="*/ 4565807 h 6849319"/>
              <a:gd name="connsiteX9" fmla="*/ 6858666 w 10779824"/>
              <a:gd name="connsiteY9" fmla="*/ 2283512 h 6849319"/>
              <a:gd name="connsiteX10" fmla="*/ 0 w 10779824"/>
              <a:gd name="connsiteY10" fmla="*/ 2283512 h 6849319"/>
              <a:gd name="connsiteX11" fmla="*/ 0 w 10779824"/>
              <a:gd name="connsiteY11" fmla="*/ 0 h 6849319"/>
              <a:gd name="connsiteX0" fmla="*/ 1480086 w 12259910"/>
              <a:gd name="connsiteY0" fmla="*/ 0 h 6849319"/>
              <a:gd name="connsiteX1" fmla="*/ 12254096 w 12259910"/>
              <a:gd name="connsiteY1" fmla="*/ 0 h 6849319"/>
              <a:gd name="connsiteX2" fmla="*/ 12254096 w 12259910"/>
              <a:gd name="connsiteY2" fmla="*/ 2283512 h 6849319"/>
              <a:gd name="connsiteX3" fmla="*/ 12249429 w 12259910"/>
              <a:gd name="connsiteY3" fmla="*/ 2283512 h 6849319"/>
              <a:gd name="connsiteX4" fmla="*/ 12249429 w 12259910"/>
              <a:gd name="connsiteY4" fmla="*/ 4565807 h 6849319"/>
              <a:gd name="connsiteX5" fmla="*/ 12259910 w 12259910"/>
              <a:gd name="connsiteY5" fmla="*/ 6849319 h 6849319"/>
              <a:gd name="connsiteX6" fmla="*/ 1485900 w 12259910"/>
              <a:gd name="connsiteY6" fmla="*/ 6849319 h 6849319"/>
              <a:gd name="connsiteX7" fmla="*/ 0 w 12259910"/>
              <a:gd name="connsiteY7" fmla="*/ 4546757 h 6849319"/>
              <a:gd name="connsiteX8" fmla="*/ 8338752 w 12259910"/>
              <a:gd name="connsiteY8" fmla="*/ 4565807 h 6849319"/>
              <a:gd name="connsiteX9" fmla="*/ 8338752 w 12259910"/>
              <a:gd name="connsiteY9" fmla="*/ 2283512 h 6849319"/>
              <a:gd name="connsiteX10" fmla="*/ 1480086 w 12259910"/>
              <a:gd name="connsiteY10" fmla="*/ 2283512 h 6849319"/>
              <a:gd name="connsiteX11" fmla="*/ 1480086 w 12259910"/>
              <a:gd name="connsiteY11" fmla="*/ 0 h 6849319"/>
              <a:gd name="connsiteX0" fmla="*/ 1480086 w 12259910"/>
              <a:gd name="connsiteY0" fmla="*/ 0 h 6868369"/>
              <a:gd name="connsiteX1" fmla="*/ 12254096 w 12259910"/>
              <a:gd name="connsiteY1" fmla="*/ 0 h 6868369"/>
              <a:gd name="connsiteX2" fmla="*/ 12254096 w 12259910"/>
              <a:gd name="connsiteY2" fmla="*/ 2283512 h 6868369"/>
              <a:gd name="connsiteX3" fmla="*/ 12249429 w 12259910"/>
              <a:gd name="connsiteY3" fmla="*/ 2283512 h 6868369"/>
              <a:gd name="connsiteX4" fmla="*/ 12249429 w 12259910"/>
              <a:gd name="connsiteY4" fmla="*/ 4565807 h 6868369"/>
              <a:gd name="connsiteX5" fmla="*/ 12259910 w 12259910"/>
              <a:gd name="connsiteY5" fmla="*/ 6849319 h 6868369"/>
              <a:gd name="connsiteX6" fmla="*/ 66675 w 12259910"/>
              <a:gd name="connsiteY6" fmla="*/ 6868369 h 6868369"/>
              <a:gd name="connsiteX7" fmla="*/ 0 w 12259910"/>
              <a:gd name="connsiteY7" fmla="*/ 4546757 h 6868369"/>
              <a:gd name="connsiteX8" fmla="*/ 8338752 w 12259910"/>
              <a:gd name="connsiteY8" fmla="*/ 4565807 h 6868369"/>
              <a:gd name="connsiteX9" fmla="*/ 8338752 w 12259910"/>
              <a:gd name="connsiteY9" fmla="*/ 2283512 h 6868369"/>
              <a:gd name="connsiteX10" fmla="*/ 1480086 w 12259910"/>
              <a:gd name="connsiteY10" fmla="*/ 2283512 h 6868369"/>
              <a:gd name="connsiteX11" fmla="*/ 1480086 w 12259910"/>
              <a:gd name="connsiteY11" fmla="*/ 0 h 6868369"/>
              <a:gd name="connsiteX0" fmla="*/ 1432461 w 12212285"/>
              <a:gd name="connsiteY0" fmla="*/ 0 h 6868369"/>
              <a:gd name="connsiteX1" fmla="*/ 12206471 w 12212285"/>
              <a:gd name="connsiteY1" fmla="*/ 0 h 6868369"/>
              <a:gd name="connsiteX2" fmla="*/ 12206471 w 12212285"/>
              <a:gd name="connsiteY2" fmla="*/ 2283512 h 6868369"/>
              <a:gd name="connsiteX3" fmla="*/ 12201804 w 12212285"/>
              <a:gd name="connsiteY3" fmla="*/ 2283512 h 6868369"/>
              <a:gd name="connsiteX4" fmla="*/ 12201804 w 12212285"/>
              <a:gd name="connsiteY4" fmla="*/ 4565807 h 6868369"/>
              <a:gd name="connsiteX5" fmla="*/ 12212285 w 12212285"/>
              <a:gd name="connsiteY5" fmla="*/ 6849319 h 6868369"/>
              <a:gd name="connsiteX6" fmla="*/ 19050 w 12212285"/>
              <a:gd name="connsiteY6" fmla="*/ 6868369 h 6868369"/>
              <a:gd name="connsiteX7" fmla="*/ 0 w 12212285"/>
              <a:gd name="connsiteY7" fmla="*/ 4546757 h 6868369"/>
              <a:gd name="connsiteX8" fmla="*/ 8291127 w 12212285"/>
              <a:gd name="connsiteY8" fmla="*/ 4565807 h 6868369"/>
              <a:gd name="connsiteX9" fmla="*/ 8291127 w 12212285"/>
              <a:gd name="connsiteY9" fmla="*/ 2283512 h 6868369"/>
              <a:gd name="connsiteX10" fmla="*/ 1432461 w 12212285"/>
              <a:gd name="connsiteY10" fmla="*/ 2283512 h 6868369"/>
              <a:gd name="connsiteX11" fmla="*/ 1432461 w 12212285"/>
              <a:gd name="connsiteY11" fmla="*/ 0 h 6868369"/>
              <a:gd name="connsiteX0" fmla="*/ 1413411 w 12193235"/>
              <a:gd name="connsiteY0" fmla="*/ 0 h 6868369"/>
              <a:gd name="connsiteX1" fmla="*/ 12187421 w 12193235"/>
              <a:gd name="connsiteY1" fmla="*/ 0 h 6868369"/>
              <a:gd name="connsiteX2" fmla="*/ 12187421 w 12193235"/>
              <a:gd name="connsiteY2" fmla="*/ 2283512 h 6868369"/>
              <a:gd name="connsiteX3" fmla="*/ 12182754 w 12193235"/>
              <a:gd name="connsiteY3" fmla="*/ 2283512 h 6868369"/>
              <a:gd name="connsiteX4" fmla="*/ 12182754 w 12193235"/>
              <a:gd name="connsiteY4" fmla="*/ 4565807 h 6868369"/>
              <a:gd name="connsiteX5" fmla="*/ 12193235 w 12193235"/>
              <a:gd name="connsiteY5" fmla="*/ 6849319 h 6868369"/>
              <a:gd name="connsiteX6" fmla="*/ 0 w 12193235"/>
              <a:gd name="connsiteY6" fmla="*/ 6868369 h 6868369"/>
              <a:gd name="connsiteX7" fmla="*/ 4763 w 12193235"/>
              <a:gd name="connsiteY7" fmla="*/ 4551520 h 6868369"/>
              <a:gd name="connsiteX8" fmla="*/ 8272077 w 12193235"/>
              <a:gd name="connsiteY8" fmla="*/ 4565807 h 6868369"/>
              <a:gd name="connsiteX9" fmla="*/ 8272077 w 12193235"/>
              <a:gd name="connsiteY9" fmla="*/ 2283512 h 6868369"/>
              <a:gd name="connsiteX10" fmla="*/ 1413411 w 12193235"/>
              <a:gd name="connsiteY10" fmla="*/ 2283512 h 6868369"/>
              <a:gd name="connsiteX11" fmla="*/ 1413411 w 12193235"/>
              <a:gd name="connsiteY11" fmla="*/ 0 h 6868369"/>
              <a:gd name="connsiteX0" fmla="*/ 1413411 w 12193235"/>
              <a:gd name="connsiteY0" fmla="*/ 0 h 6868369"/>
              <a:gd name="connsiteX1" fmla="*/ 12187421 w 12193235"/>
              <a:gd name="connsiteY1" fmla="*/ 0 h 6868369"/>
              <a:gd name="connsiteX2" fmla="*/ 12187421 w 12193235"/>
              <a:gd name="connsiteY2" fmla="*/ 2283512 h 6868369"/>
              <a:gd name="connsiteX3" fmla="*/ 12182754 w 12193235"/>
              <a:gd name="connsiteY3" fmla="*/ 2283512 h 6868369"/>
              <a:gd name="connsiteX4" fmla="*/ 12182754 w 12193235"/>
              <a:gd name="connsiteY4" fmla="*/ 4565807 h 6868369"/>
              <a:gd name="connsiteX5" fmla="*/ 12193235 w 12193235"/>
              <a:gd name="connsiteY5" fmla="*/ 6849319 h 6868369"/>
              <a:gd name="connsiteX6" fmla="*/ 0 w 12193235"/>
              <a:gd name="connsiteY6" fmla="*/ 6868369 h 6868369"/>
              <a:gd name="connsiteX7" fmla="*/ 214313 w 12193235"/>
              <a:gd name="connsiteY7" fmla="*/ 4732495 h 6868369"/>
              <a:gd name="connsiteX8" fmla="*/ 8272077 w 12193235"/>
              <a:gd name="connsiteY8" fmla="*/ 4565807 h 6868369"/>
              <a:gd name="connsiteX9" fmla="*/ 8272077 w 12193235"/>
              <a:gd name="connsiteY9" fmla="*/ 2283512 h 6868369"/>
              <a:gd name="connsiteX10" fmla="*/ 1413411 w 12193235"/>
              <a:gd name="connsiteY10" fmla="*/ 2283512 h 6868369"/>
              <a:gd name="connsiteX11" fmla="*/ 1413411 w 12193235"/>
              <a:gd name="connsiteY11" fmla="*/ 0 h 6868369"/>
              <a:gd name="connsiteX0" fmla="*/ 1418385 w 12198209"/>
              <a:gd name="connsiteY0" fmla="*/ 0 h 6868369"/>
              <a:gd name="connsiteX1" fmla="*/ 12192395 w 12198209"/>
              <a:gd name="connsiteY1" fmla="*/ 0 h 6868369"/>
              <a:gd name="connsiteX2" fmla="*/ 12192395 w 12198209"/>
              <a:gd name="connsiteY2" fmla="*/ 2283512 h 6868369"/>
              <a:gd name="connsiteX3" fmla="*/ 12187728 w 12198209"/>
              <a:gd name="connsiteY3" fmla="*/ 2283512 h 6868369"/>
              <a:gd name="connsiteX4" fmla="*/ 12187728 w 12198209"/>
              <a:gd name="connsiteY4" fmla="*/ 4565807 h 6868369"/>
              <a:gd name="connsiteX5" fmla="*/ 12198209 w 12198209"/>
              <a:gd name="connsiteY5" fmla="*/ 6849319 h 6868369"/>
              <a:gd name="connsiteX6" fmla="*/ 4974 w 12198209"/>
              <a:gd name="connsiteY6" fmla="*/ 6868369 h 6868369"/>
              <a:gd name="connsiteX7" fmla="*/ 211 w 12198209"/>
              <a:gd name="connsiteY7" fmla="*/ 4551520 h 6868369"/>
              <a:gd name="connsiteX8" fmla="*/ 8277051 w 12198209"/>
              <a:gd name="connsiteY8" fmla="*/ 4565807 h 6868369"/>
              <a:gd name="connsiteX9" fmla="*/ 8277051 w 12198209"/>
              <a:gd name="connsiteY9" fmla="*/ 2283512 h 6868369"/>
              <a:gd name="connsiteX10" fmla="*/ 1418385 w 12198209"/>
              <a:gd name="connsiteY10" fmla="*/ 2283512 h 6868369"/>
              <a:gd name="connsiteX11" fmla="*/ 1418385 w 12198209"/>
              <a:gd name="connsiteY11" fmla="*/ 0 h 6868369"/>
              <a:gd name="connsiteX0" fmla="*/ 1433731 w 12213555"/>
              <a:gd name="connsiteY0" fmla="*/ 0 h 6873449"/>
              <a:gd name="connsiteX1" fmla="*/ 12207741 w 12213555"/>
              <a:gd name="connsiteY1" fmla="*/ 0 h 6873449"/>
              <a:gd name="connsiteX2" fmla="*/ 12207741 w 12213555"/>
              <a:gd name="connsiteY2" fmla="*/ 2283512 h 6873449"/>
              <a:gd name="connsiteX3" fmla="*/ 12203074 w 12213555"/>
              <a:gd name="connsiteY3" fmla="*/ 2283512 h 6873449"/>
              <a:gd name="connsiteX4" fmla="*/ 12203074 w 12213555"/>
              <a:gd name="connsiteY4" fmla="*/ 4565807 h 6873449"/>
              <a:gd name="connsiteX5" fmla="*/ 12213555 w 12213555"/>
              <a:gd name="connsiteY5" fmla="*/ 6849319 h 6873449"/>
              <a:gd name="connsiteX6" fmla="*/ 0 w 12213555"/>
              <a:gd name="connsiteY6" fmla="*/ 6873449 h 6873449"/>
              <a:gd name="connsiteX7" fmla="*/ 15557 w 12213555"/>
              <a:gd name="connsiteY7" fmla="*/ 4551520 h 6873449"/>
              <a:gd name="connsiteX8" fmla="*/ 8292397 w 12213555"/>
              <a:gd name="connsiteY8" fmla="*/ 4565807 h 6873449"/>
              <a:gd name="connsiteX9" fmla="*/ 8292397 w 12213555"/>
              <a:gd name="connsiteY9" fmla="*/ 2283512 h 6873449"/>
              <a:gd name="connsiteX10" fmla="*/ 1433731 w 12213555"/>
              <a:gd name="connsiteY10" fmla="*/ 2283512 h 6873449"/>
              <a:gd name="connsiteX11" fmla="*/ 1433731 w 12213555"/>
              <a:gd name="connsiteY11" fmla="*/ 0 h 6873449"/>
              <a:gd name="connsiteX0" fmla="*/ 1433731 w 12213555"/>
              <a:gd name="connsiteY0" fmla="*/ 0 h 6873449"/>
              <a:gd name="connsiteX1" fmla="*/ 12207741 w 12213555"/>
              <a:gd name="connsiteY1" fmla="*/ 0 h 6873449"/>
              <a:gd name="connsiteX2" fmla="*/ 12207741 w 12213555"/>
              <a:gd name="connsiteY2" fmla="*/ 2283512 h 6873449"/>
              <a:gd name="connsiteX3" fmla="*/ 12203074 w 12213555"/>
              <a:gd name="connsiteY3" fmla="*/ 2283512 h 6873449"/>
              <a:gd name="connsiteX4" fmla="*/ 12203074 w 12213555"/>
              <a:gd name="connsiteY4" fmla="*/ 4565807 h 6873449"/>
              <a:gd name="connsiteX5" fmla="*/ 12213555 w 12213555"/>
              <a:gd name="connsiteY5" fmla="*/ 6849319 h 6873449"/>
              <a:gd name="connsiteX6" fmla="*/ 0 w 12213555"/>
              <a:gd name="connsiteY6" fmla="*/ 6873449 h 6873449"/>
              <a:gd name="connsiteX7" fmla="*/ 5397 w 12213555"/>
              <a:gd name="connsiteY7" fmla="*/ 4551520 h 6873449"/>
              <a:gd name="connsiteX8" fmla="*/ 8292397 w 12213555"/>
              <a:gd name="connsiteY8" fmla="*/ 4565807 h 6873449"/>
              <a:gd name="connsiteX9" fmla="*/ 8292397 w 12213555"/>
              <a:gd name="connsiteY9" fmla="*/ 2283512 h 6873449"/>
              <a:gd name="connsiteX10" fmla="*/ 1433731 w 12213555"/>
              <a:gd name="connsiteY10" fmla="*/ 2283512 h 6873449"/>
              <a:gd name="connsiteX11" fmla="*/ 1433731 w 12213555"/>
              <a:gd name="connsiteY11" fmla="*/ 0 h 6873449"/>
              <a:gd name="connsiteX0" fmla="*/ 1438811 w 12218635"/>
              <a:gd name="connsiteY0" fmla="*/ 0 h 6873449"/>
              <a:gd name="connsiteX1" fmla="*/ 12212821 w 12218635"/>
              <a:gd name="connsiteY1" fmla="*/ 0 h 6873449"/>
              <a:gd name="connsiteX2" fmla="*/ 12212821 w 12218635"/>
              <a:gd name="connsiteY2" fmla="*/ 2283512 h 6873449"/>
              <a:gd name="connsiteX3" fmla="*/ 12208154 w 12218635"/>
              <a:gd name="connsiteY3" fmla="*/ 2283512 h 6873449"/>
              <a:gd name="connsiteX4" fmla="*/ 12208154 w 12218635"/>
              <a:gd name="connsiteY4" fmla="*/ 4565807 h 6873449"/>
              <a:gd name="connsiteX5" fmla="*/ 12218635 w 12218635"/>
              <a:gd name="connsiteY5" fmla="*/ 6849319 h 6873449"/>
              <a:gd name="connsiteX6" fmla="*/ 0 w 12218635"/>
              <a:gd name="connsiteY6" fmla="*/ 6873449 h 6873449"/>
              <a:gd name="connsiteX7" fmla="*/ 10477 w 12218635"/>
              <a:gd name="connsiteY7" fmla="*/ 4551520 h 6873449"/>
              <a:gd name="connsiteX8" fmla="*/ 8297477 w 12218635"/>
              <a:gd name="connsiteY8" fmla="*/ 4565807 h 6873449"/>
              <a:gd name="connsiteX9" fmla="*/ 8297477 w 12218635"/>
              <a:gd name="connsiteY9" fmla="*/ 2283512 h 6873449"/>
              <a:gd name="connsiteX10" fmla="*/ 1438811 w 12218635"/>
              <a:gd name="connsiteY10" fmla="*/ 2283512 h 6873449"/>
              <a:gd name="connsiteX11" fmla="*/ 1438811 w 12218635"/>
              <a:gd name="connsiteY11" fmla="*/ 0 h 6873449"/>
              <a:gd name="connsiteX0" fmla="*/ 1438992 w 12218816"/>
              <a:gd name="connsiteY0" fmla="*/ 0 h 6873449"/>
              <a:gd name="connsiteX1" fmla="*/ 12213002 w 12218816"/>
              <a:gd name="connsiteY1" fmla="*/ 0 h 6873449"/>
              <a:gd name="connsiteX2" fmla="*/ 12213002 w 12218816"/>
              <a:gd name="connsiteY2" fmla="*/ 2283512 h 6873449"/>
              <a:gd name="connsiteX3" fmla="*/ 12208335 w 12218816"/>
              <a:gd name="connsiteY3" fmla="*/ 2283512 h 6873449"/>
              <a:gd name="connsiteX4" fmla="*/ 12208335 w 12218816"/>
              <a:gd name="connsiteY4" fmla="*/ 4565807 h 6873449"/>
              <a:gd name="connsiteX5" fmla="*/ 12218816 w 12218816"/>
              <a:gd name="connsiteY5" fmla="*/ 6849319 h 6873449"/>
              <a:gd name="connsiteX6" fmla="*/ 181 w 12218816"/>
              <a:gd name="connsiteY6" fmla="*/ 6873449 h 6873449"/>
              <a:gd name="connsiteX7" fmla="*/ 498 w 12218816"/>
              <a:gd name="connsiteY7" fmla="*/ 4551520 h 6873449"/>
              <a:gd name="connsiteX8" fmla="*/ 8297658 w 12218816"/>
              <a:gd name="connsiteY8" fmla="*/ 4565807 h 6873449"/>
              <a:gd name="connsiteX9" fmla="*/ 8297658 w 12218816"/>
              <a:gd name="connsiteY9" fmla="*/ 2283512 h 6873449"/>
              <a:gd name="connsiteX10" fmla="*/ 1438992 w 12218816"/>
              <a:gd name="connsiteY10" fmla="*/ 2283512 h 6873449"/>
              <a:gd name="connsiteX11" fmla="*/ 1438992 w 12218816"/>
              <a:gd name="connsiteY11" fmla="*/ 0 h 687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18816" h="6873449">
                <a:moveTo>
                  <a:pt x="1438992" y="0"/>
                </a:moveTo>
                <a:lnTo>
                  <a:pt x="12213002" y="0"/>
                </a:lnTo>
                <a:lnTo>
                  <a:pt x="12213002" y="2283512"/>
                </a:lnTo>
                <a:lnTo>
                  <a:pt x="12208335" y="2283512"/>
                </a:lnTo>
                <a:lnTo>
                  <a:pt x="12208335" y="4565807"/>
                </a:lnTo>
                <a:cubicBezTo>
                  <a:pt x="12211829" y="5326978"/>
                  <a:pt x="12215322" y="6088148"/>
                  <a:pt x="12218816" y="6849319"/>
                </a:cubicBezTo>
                <a:lnTo>
                  <a:pt x="181" y="6873449"/>
                </a:lnTo>
                <a:cubicBezTo>
                  <a:pt x="1769" y="6101166"/>
                  <a:pt x="-1090" y="5323803"/>
                  <a:pt x="498" y="4551520"/>
                </a:cubicBezTo>
                <a:lnTo>
                  <a:pt x="8297658" y="4565807"/>
                </a:lnTo>
                <a:lnTo>
                  <a:pt x="8297658" y="2283512"/>
                </a:lnTo>
                <a:lnTo>
                  <a:pt x="1438992" y="2283512"/>
                </a:lnTo>
                <a:lnTo>
                  <a:pt x="143899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dirty="0"/>
          </a:p>
        </p:txBody>
      </p:sp>
      <p:sp>
        <p:nvSpPr>
          <p:cNvPr id="411" name="Freeform: Shape 410">
            <a:extLst>
              <a:ext uri="{FF2B5EF4-FFF2-40B4-BE49-F238E27FC236}">
                <a16:creationId xmlns:a16="http://schemas.microsoft.com/office/drawing/2014/main" id="{95BFCC2B-8B8B-4674-8E44-273817FBF25F}"/>
              </a:ext>
            </a:extLst>
          </p:cNvPr>
          <p:cNvSpPr/>
          <p:nvPr userDrawn="1"/>
        </p:nvSpPr>
        <p:spPr>
          <a:xfrm>
            <a:off x="1826494" y="7520566"/>
            <a:ext cx="7981242" cy="7621646"/>
          </a:xfrm>
          <a:custGeom>
            <a:avLst/>
            <a:gdLst>
              <a:gd name="connsiteX0" fmla="*/ 5325028 w 9101104"/>
              <a:gd name="connsiteY0" fmla="*/ 0 h 3457110"/>
              <a:gd name="connsiteX1" fmla="*/ 7095955 w 9101104"/>
              <a:gd name="connsiteY1" fmla="*/ 0 h 3457110"/>
              <a:gd name="connsiteX2" fmla="*/ 7095955 w 9101104"/>
              <a:gd name="connsiteY2" fmla="*/ 5080 h 3457110"/>
              <a:gd name="connsiteX3" fmla="*/ 9101104 w 9101104"/>
              <a:gd name="connsiteY3" fmla="*/ 5080 h 3457110"/>
              <a:gd name="connsiteX4" fmla="*/ 9101104 w 9101104"/>
              <a:gd name="connsiteY4" fmla="*/ 24926 h 3457110"/>
              <a:gd name="connsiteX5" fmla="*/ 6847930 w 9101104"/>
              <a:gd name="connsiteY5" fmla="*/ 2278509 h 3457110"/>
              <a:gd name="connsiteX6" fmla="*/ 2277122 w 9101104"/>
              <a:gd name="connsiteY6" fmla="*/ 2278509 h 3457110"/>
              <a:gd name="connsiteX7" fmla="*/ 2277122 w 9101104"/>
              <a:gd name="connsiteY7" fmla="*/ 3457110 h 3457110"/>
              <a:gd name="connsiteX8" fmla="*/ 0 w 9101104"/>
              <a:gd name="connsiteY8" fmla="*/ 3457110 h 3457110"/>
              <a:gd name="connsiteX9" fmla="*/ 0 w 9101104"/>
              <a:gd name="connsiteY9" fmla="*/ 1145506 h 3457110"/>
              <a:gd name="connsiteX10" fmla="*/ 3439 w 9101104"/>
              <a:gd name="connsiteY10" fmla="*/ 1145506 h 3457110"/>
              <a:gd name="connsiteX11" fmla="*/ 5325028 w 9101104"/>
              <a:gd name="connsiteY11" fmla="*/ 1145506 h 3457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01104" h="3457110">
                <a:moveTo>
                  <a:pt x="5325028" y="0"/>
                </a:moveTo>
                <a:lnTo>
                  <a:pt x="7095955" y="0"/>
                </a:lnTo>
                <a:lnTo>
                  <a:pt x="7095955" y="5080"/>
                </a:lnTo>
                <a:lnTo>
                  <a:pt x="9101104" y="5080"/>
                </a:lnTo>
                <a:lnTo>
                  <a:pt x="9101104" y="24926"/>
                </a:lnTo>
                <a:lnTo>
                  <a:pt x="6847930" y="2278509"/>
                </a:lnTo>
                <a:lnTo>
                  <a:pt x="2277122" y="2278509"/>
                </a:lnTo>
                <a:lnTo>
                  <a:pt x="2277122" y="3457110"/>
                </a:lnTo>
                <a:lnTo>
                  <a:pt x="0" y="3457110"/>
                </a:lnTo>
                <a:lnTo>
                  <a:pt x="0" y="1145506"/>
                </a:lnTo>
                <a:lnTo>
                  <a:pt x="3439" y="1145506"/>
                </a:lnTo>
                <a:lnTo>
                  <a:pt x="5325028" y="1145506"/>
                </a:lnTo>
                <a:close/>
              </a:path>
            </a:pathLst>
          </a:custGeom>
          <a:solidFill>
            <a:schemeClr val="accent2">
              <a:alpha val="72000"/>
            </a:schemeClr>
          </a:solidFill>
          <a:ln w="27804" cap="flat">
            <a:noFill/>
            <a:prstDash val="solid"/>
            <a:miter/>
          </a:ln>
        </p:spPr>
        <p:txBody>
          <a:bodyPr wrap="square" rtlCol="0" anchor="ctr">
            <a:noAutofit/>
          </a:bodyPr>
          <a:lstStyle/>
          <a:p>
            <a:endParaRPr lang="en-GB" sz="989"/>
          </a:p>
        </p:txBody>
      </p:sp>
      <p:sp>
        <p:nvSpPr>
          <p:cNvPr id="404" name="Freeform: Shape 403">
            <a:extLst>
              <a:ext uri="{FF2B5EF4-FFF2-40B4-BE49-F238E27FC236}">
                <a16:creationId xmlns:a16="http://schemas.microsoft.com/office/drawing/2014/main" id="{674896D9-A015-493A-B4F5-6080C810DA74}"/>
              </a:ext>
            </a:extLst>
          </p:cNvPr>
          <p:cNvSpPr/>
          <p:nvPr userDrawn="1"/>
        </p:nvSpPr>
        <p:spPr>
          <a:xfrm rot="8100000">
            <a:off x="893308" y="1790404"/>
            <a:ext cx="7981242" cy="15054637"/>
          </a:xfrm>
          <a:custGeom>
            <a:avLst/>
            <a:gdLst>
              <a:gd name="connsiteX0" fmla="*/ 8433576 w 9101104"/>
              <a:gd name="connsiteY0" fmla="*/ 6828647 h 6828647"/>
              <a:gd name="connsiteX1" fmla="*/ 7977872 w 9101104"/>
              <a:gd name="connsiteY1" fmla="*/ 6368451 h 6828647"/>
              <a:gd name="connsiteX2" fmla="*/ 7249993 w 9101104"/>
              <a:gd name="connsiteY2" fmla="*/ 5640572 h 6828647"/>
              <a:gd name="connsiteX3" fmla="*/ 6159971 w 9101104"/>
              <a:gd name="connsiteY3" fmla="*/ 4550549 h 6828647"/>
              <a:gd name="connsiteX4" fmla="*/ 9101104 w 9101104"/>
              <a:gd name="connsiteY4" fmla="*/ 4550549 h 6828647"/>
              <a:gd name="connsiteX5" fmla="*/ 9101104 w 9101104"/>
              <a:gd name="connsiteY5" fmla="*/ 5834598 h 6828647"/>
              <a:gd name="connsiteX6" fmla="*/ 9097364 w 9101104"/>
              <a:gd name="connsiteY6" fmla="*/ 6825629 h 6828647"/>
              <a:gd name="connsiteX7" fmla="*/ 1979436 w 9101104"/>
              <a:gd name="connsiteY7" fmla="*/ 6820288 h 6828647"/>
              <a:gd name="connsiteX8" fmla="*/ 0 w 9101104"/>
              <a:gd name="connsiteY8" fmla="*/ 4840852 h 6828647"/>
              <a:gd name="connsiteX9" fmla="*/ 0 w 9101104"/>
              <a:gd name="connsiteY9" fmla="*/ 0 h 6828647"/>
              <a:gd name="connsiteX10" fmla="*/ 4877564 w 9101104"/>
              <a:gd name="connsiteY10" fmla="*/ 1 h 6828647"/>
              <a:gd name="connsiteX11" fmla="*/ 7150994 w 9101104"/>
              <a:gd name="connsiteY11" fmla="*/ 2273430 h 6828647"/>
              <a:gd name="connsiteX12" fmla="*/ 3882851 w 9101104"/>
              <a:gd name="connsiteY12" fmla="*/ 2273430 h 6828647"/>
              <a:gd name="connsiteX13" fmla="*/ 2870254 w 9101104"/>
              <a:gd name="connsiteY13" fmla="*/ 1260833 h 6828647"/>
              <a:gd name="connsiteX14" fmla="*/ 1265404 w 9101104"/>
              <a:gd name="connsiteY14" fmla="*/ 2865682 h 6828647"/>
              <a:gd name="connsiteX15" fmla="*/ 2277122 w 9101104"/>
              <a:gd name="connsiteY15" fmla="*/ 3877400 h 6828647"/>
              <a:gd name="connsiteX16" fmla="*/ 2277122 w 9101104"/>
              <a:gd name="connsiteY16" fmla="*/ 4550549 h 6828647"/>
              <a:gd name="connsiteX17" fmla="*/ 2950270 w 9101104"/>
              <a:gd name="connsiteY17" fmla="*/ 4550549 h 6828647"/>
              <a:gd name="connsiteX18" fmla="*/ 5220010 w 9101104"/>
              <a:gd name="connsiteY18" fmla="*/ 6820288 h 682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01104" h="6828647">
                <a:moveTo>
                  <a:pt x="8433576" y="6828647"/>
                </a:moveTo>
                <a:lnTo>
                  <a:pt x="7977872" y="6368451"/>
                </a:lnTo>
                <a:lnTo>
                  <a:pt x="7249993" y="5640572"/>
                </a:lnTo>
                <a:lnTo>
                  <a:pt x="6159971" y="4550549"/>
                </a:lnTo>
                <a:lnTo>
                  <a:pt x="9101104" y="4550549"/>
                </a:lnTo>
                <a:lnTo>
                  <a:pt x="9101104" y="5834598"/>
                </a:lnTo>
                <a:cubicBezTo>
                  <a:pt x="9101115" y="6107648"/>
                  <a:pt x="9097353" y="6552579"/>
                  <a:pt x="9097364" y="6825629"/>
                </a:cubicBezTo>
                <a:close/>
                <a:moveTo>
                  <a:pt x="1979436" y="6820288"/>
                </a:moveTo>
                <a:lnTo>
                  <a:pt x="0" y="4840852"/>
                </a:lnTo>
                <a:lnTo>
                  <a:pt x="0" y="0"/>
                </a:lnTo>
                <a:lnTo>
                  <a:pt x="4877564" y="1"/>
                </a:lnTo>
                <a:lnTo>
                  <a:pt x="7150994" y="2273430"/>
                </a:lnTo>
                <a:lnTo>
                  <a:pt x="3882851" y="2273430"/>
                </a:lnTo>
                <a:lnTo>
                  <a:pt x="2870254" y="1260833"/>
                </a:lnTo>
                <a:lnTo>
                  <a:pt x="1265404" y="2865682"/>
                </a:lnTo>
                <a:lnTo>
                  <a:pt x="2277122" y="3877400"/>
                </a:lnTo>
                <a:lnTo>
                  <a:pt x="2277122" y="4550549"/>
                </a:lnTo>
                <a:lnTo>
                  <a:pt x="2950270" y="4550549"/>
                </a:lnTo>
                <a:lnTo>
                  <a:pt x="5220010" y="6820288"/>
                </a:lnTo>
                <a:close/>
              </a:path>
            </a:pathLst>
          </a:custGeom>
          <a:solidFill>
            <a:schemeClr val="accent6">
              <a:alpha val="75000"/>
            </a:schemeClr>
          </a:solidFill>
          <a:ln w="27804" cap="flat">
            <a:noFill/>
            <a:prstDash val="solid"/>
            <a:miter/>
          </a:ln>
        </p:spPr>
        <p:txBody>
          <a:bodyPr wrap="square" rtlCol="0" anchor="ctr">
            <a:noAutofit/>
          </a:bodyPr>
          <a:lstStyle/>
          <a:p>
            <a:endParaRPr lang="en-GB" sz="989" dirty="0"/>
          </a:p>
        </p:txBody>
      </p:sp>
      <p:sp>
        <p:nvSpPr>
          <p:cNvPr id="331" name="Rectangle 330">
            <a:extLst>
              <a:ext uri="{FF2B5EF4-FFF2-40B4-BE49-F238E27FC236}">
                <a16:creationId xmlns:a16="http://schemas.microsoft.com/office/drawing/2014/main" id="{136A4CDA-DF7B-4E59-AFA5-0BC9700C758F}"/>
              </a:ext>
            </a:extLst>
          </p:cNvPr>
          <p:cNvSpPr/>
          <p:nvPr userDrawn="1"/>
        </p:nvSpPr>
        <p:spPr>
          <a:xfrm>
            <a:off x="9084806" y="1150029"/>
            <a:ext cx="1033096" cy="197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32" name="Graphic 331">
            <a:extLst>
              <a:ext uri="{FF2B5EF4-FFF2-40B4-BE49-F238E27FC236}">
                <a16:creationId xmlns:a16="http://schemas.microsoft.com/office/drawing/2014/main" id="{73387BC3-E9F2-4746-A947-4D617DB1D0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16383" y="1226676"/>
            <a:ext cx="970032" cy="1826500"/>
          </a:xfrm>
          <a:prstGeom prst="rect">
            <a:avLst/>
          </a:prstGeom>
        </p:spPr>
      </p:pic>
      <p:sp>
        <p:nvSpPr>
          <p:cNvPr id="352" name="Freeform: Shape 351">
            <a:extLst>
              <a:ext uri="{FF2B5EF4-FFF2-40B4-BE49-F238E27FC236}">
                <a16:creationId xmlns:a16="http://schemas.microsoft.com/office/drawing/2014/main" id="{8EB37997-C056-4D6E-A1A5-C2282BD7BA41}"/>
              </a:ext>
            </a:extLst>
          </p:cNvPr>
          <p:cNvSpPr/>
          <p:nvPr userDrawn="1"/>
        </p:nvSpPr>
        <p:spPr>
          <a:xfrm rot="8100000">
            <a:off x="945803" y="5096546"/>
            <a:ext cx="7981240" cy="15036205"/>
          </a:xfrm>
          <a:custGeom>
            <a:avLst/>
            <a:gdLst>
              <a:gd name="connsiteX0" fmla="*/ 6858493 w 6858492"/>
              <a:gd name="connsiteY0" fmla="*/ 5139693 h 5139692"/>
              <a:gd name="connsiteX1" fmla="*/ 0 w 6858492"/>
              <a:gd name="connsiteY1" fmla="*/ 5139693 h 5139692"/>
              <a:gd name="connsiteX2" fmla="*/ 0 w 6858492"/>
              <a:gd name="connsiteY2" fmla="*/ 0 h 5139692"/>
              <a:gd name="connsiteX3" fmla="*/ 6858493 w 6858492"/>
              <a:gd name="connsiteY3" fmla="*/ 0 h 5139692"/>
              <a:gd name="connsiteX4" fmla="*/ 6858493 w 6858492"/>
              <a:gd name="connsiteY4" fmla="*/ 1713231 h 5139692"/>
              <a:gd name="connsiteX5" fmla="*/ 1716014 w 6858492"/>
              <a:gd name="connsiteY5" fmla="*/ 1713231 h 5139692"/>
              <a:gd name="connsiteX6" fmla="*/ 1716014 w 6858492"/>
              <a:gd name="connsiteY6" fmla="*/ 3429243 h 5139692"/>
              <a:gd name="connsiteX7" fmla="*/ 6858493 w 6858492"/>
              <a:gd name="connsiteY7" fmla="*/ 3429243 h 513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492" h="5139692">
                <a:moveTo>
                  <a:pt x="6858493" y="5139693"/>
                </a:moveTo>
                <a:lnTo>
                  <a:pt x="0" y="5139693"/>
                </a:lnTo>
                <a:lnTo>
                  <a:pt x="0" y="0"/>
                </a:lnTo>
                <a:lnTo>
                  <a:pt x="6858493" y="0"/>
                </a:lnTo>
                <a:lnTo>
                  <a:pt x="6858493" y="1713231"/>
                </a:lnTo>
                <a:lnTo>
                  <a:pt x="1716014" y="1713231"/>
                </a:lnTo>
                <a:lnTo>
                  <a:pt x="1716014" y="3429243"/>
                </a:lnTo>
                <a:lnTo>
                  <a:pt x="6858493" y="3429243"/>
                </a:lnTo>
              </a:path>
            </a:pathLst>
          </a:custGeom>
          <a:noFill/>
          <a:ln w="10160" cap="flat">
            <a:solidFill>
              <a:schemeClr val="bg2"/>
            </a:solidFill>
            <a:prstDash val="solid"/>
            <a:miter/>
          </a:ln>
        </p:spPr>
        <p:txBody>
          <a:bodyPr rtlCol="0" anchor="ctr"/>
          <a:lstStyle/>
          <a:p>
            <a:endParaRPr lang="en-GB" sz="989"/>
          </a:p>
        </p:txBody>
      </p:sp>
      <p:sp>
        <p:nvSpPr>
          <p:cNvPr id="377" name="Freeform: Shape 376">
            <a:extLst>
              <a:ext uri="{FF2B5EF4-FFF2-40B4-BE49-F238E27FC236}">
                <a16:creationId xmlns:a16="http://schemas.microsoft.com/office/drawing/2014/main" id="{DF92BCE5-0F11-4A04-B593-FEAB2D8A5EF4}"/>
              </a:ext>
            </a:extLst>
          </p:cNvPr>
          <p:cNvSpPr/>
          <p:nvPr userDrawn="1"/>
        </p:nvSpPr>
        <p:spPr>
          <a:xfrm>
            <a:off x="2" y="5050985"/>
            <a:ext cx="7260410" cy="5001954"/>
          </a:xfrm>
          <a:custGeom>
            <a:avLst/>
            <a:gdLst>
              <a:gd name="connsiteX0" fmla="*/ 2053425 w 8266690"/>
              <a:gd name="connsiteY0" fmla="*/ 0 h 2268842"/>
              <a:gd name="connsiteX1" fmla="*/ 2053425 w 8266690"/>
              <a:gd name="connsiteY1" fmla="*/ 1 h 2268842"/>
              <a:gd name="connsiteX2" fmla="*/ 8266690 w 8266690"/>
              <a:gd name="connsiteY2" fmla="*/ 1 h 2268842"/>
              <a:gd name="connsiteX3" fmla="*/ 8266690 w 8266690"/>
              <a:gd name="connsiteY3" fmla="*/ 2268842 h 2268842"/>
              <a:gd name="connsiteX4" fmla="*/ 2053425 w 8266690"/>
              <a:gd name="connsiteY4" fmla="*/ 2268842 h 2268842"/>
              <a:gd name="connsiteX5" fmla="*/ 2053425 w 8266690"/>
              <a:gd name="connsiteY5" fmla="*/ 2268841 h 2268842"/>
              <a:gd name="connsiteX6" fmla="*/ 0 w 8266690"/>
              <a:gd name="connsiteY6" fmla="*/ 2268841 h 2268842"/>
              <a:gd name="connsiteX7" fmla="*/ 0 w 8266690"/>
              <a:gd name="connsiteY7" fmla="*/ 2053798 h 2268842"/>
              <a:gd name="connsiteX0" fmla="*/ 1438745 w 8266690"/>
              <a:gd name="connsiteY0" fmla="*/ 2539 h 2268841"/>
              <a:gd name="connsiteX1" fmla="*/ 2053425 w 8266690"/>
              <a:gd name="connsiteY1" fmla="*/ 0 h 2268841"/>
              <a:gd name="connsiteX2" fmla="*/ 8266690 w 8266690"/>
              <a:gd name="connsiteY2" fmla="*/ 0 h 2268841"/>
              <a:gd name="connsiteX3" fmla="*/ 8266690 w 8266690"/>
              <a:gd name="connsiteY3" fmla="*/ 2268841 h 2268841"/>
              <a:gd name="connsiteX4" fmla="*/ 2053425 w 8266690"/>
              <a:gd name="connsiteY4" fmla="*/ 2268841 h 2268841"/>
              <a:gd name="connsiteX5" fmla="*/ 2053425 w 8266690"/>
              <a:gd name="connsiteY5" fmla="*/ 2268840 h 2268841"/>
              <a:gd name="connsiteX6" fmla="*/ 0 w 8266690"/>
              <a:gd name="connsiteY6" fmla="*/ 2268840 h 2268841"/>
              <a:gd name="connsiteX7" fmla="*/ 0 w 8266690"/>
              <a:gd name="connsiteY7" fmla="*/ 2053797 h 2268841"/>
              <a:gd name="connsiteX8" fmla="*/ 1438745 w 8266690"/>
              <a:gd name="connsiteY8" fmla="*/ 2539 h 22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6690" h="2268841">
                <a:moveTo>
                  <a:pt x="1438745" y="2539"/>
                </a:moveTo>
                <a:lnTo>
                  <a:pt x="2053425" y="0"/>
                </a:lnTo>
                <a:lnTo>
                  <a:pt x="8266690" y="0"/>
                </a:lnTo>
                <a:lnTo>
                  <a:pt x="8266690" y="2268841"/>
                </a:lnTo>
                <a:lnTo>
                  <a:pt x="2053425" y="2268841"/>
                </a:lnTo>
                <a:lnTo>
                  <a:pt x="2053425" y="2268840"/>
                </a:lnTo>
                <a:lnTo>
                  <a:pt x="0" y="2268840"/>
                </a:lnTo>
                <a:lnTo>
                  <a:pt x="0" y="2053797"/>
                </a:lnTo>
                <a:cubicBezTo>
                  <a:pt x="684475" y="1369198"/>
                  <a:pt x="754270" y="687138"/>
                  <a:pt x="1438745" y="2539"/>
                </a:cubicBezTo>
                <a:close/>
              </a:path>
            </a:pathLst>
          </a:custGeom>
          <a:solidFill>
            <a:srgbClr val="F5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327" name="Title 1">
            <a:extLst>
              <a:ext uri="{FF2B5EF4-FFF2-40B4-BE49-F238E27FC236}">
                <a16:creationId xmlns:a16="http://schemas.microsoft.com/office/drawing/2014/main" id="{EFE329A7-2FB8-4B09-8152-22CF0AD4C96F}"/>
              </a:ext>
            </a:extLst>
          </p:cNvPr>
          <p:cNvSpPr>
            <a:spLocks noGrp="1"/>
          </p:cNvSpPr>
          <p:nvPr>
            <p:ph type="title"/>
          </p:nvPr>
        </p:nvSpPr>
        <p:spPr>
          <a:xfrm>
            <a:off x="2199772" y="5774697"/>
            <a:ext cx="4722065" cy="2151319"/>
          </a:xfrm>
        </p:spPr>
        <p:txBody>
          <a:bodyPr anchor="ctr" anchorCtr="0">
            <a:noAutofit/>
          </a:bodyPr>
          <a:lstStyle>
            <a:lvl1pPr>
              <a:defRPr lang="en-GB" sz="1538" b="0" kern="1200" spc="27" dirty="0">
                <a:solidFill>
                  <a:schemeClr val="tx2"/>
                </a:solidFill>
                <a:latin typeface="Arial" panose="020B0604020202020204" pitchFamily="34" charset="0"/>
                <a:ea typeface="+mj-ea"/>
                <a:cs typeface="Arial" panose="020B0604020202020204" pitchFamily="34" charset="0"/>
              </a:defRPr>
            </a:lvl1pPr>
          </a:lstStyle>
          <a:p>
            <a:r>
              <a:rPr lang="en-US"/>
              <a:t>Click to edit Master title style</a:t>
            </a:r>
            <a:endParaRPr lang="en-GB" dirty="0"/>
          </a:p>
        </p:txBody>
      </p:sp>
      <p:sp>
        <p:nvSpPr>
          <p:cNvPr id="328" name="Text Placeholder 2">
            <a:extLst>
              <a:ext uri="{FF2B5EF4-FFF2-40B4-BE49-F238E27FC236}">
                <a16:creationId xmlns:a16="http://schemas.microsoft.com/office/drawing/2014/main" id="{2C512DCA-C152-4FA6-9C42-A509847E5092}"/>
              </a:ext>
            </a:extLst>
          </p:cNvPr>
          <p:cNvSpPr>
            <a:spLocks noGrp="1"/>
          </p:cNvSpPr>
          <p:nvPr>
            <p:ph type="body" idx="1"/>
          </p:nvPr>
        </p:nvSpPr>
        <p:spPr>
          <a:xfrm>
            <a:off x="2199772" y="7969611"/>
            <a:ext cx="4732529" cy="1794273"/>
          </a:xfrm>
        </p:spPr>
        <p:txBody>
          <a:bodyPr>
            <a:normAutofit/>
          </a:bodyPr>
          <a:lstStyle>
            <a:lvl1pPr marL="0" indent="0">
              <a:buNone/>
              <a:defRPr lang="en-US" sz="879" b="0" kern="1200" dirty="0">
                <a:solidFill>
                  <a:schemeClr val="tx2"/>
                </a:solidFill>
                <a:latin typeface="Arial" panose="020B0604020202020204" pitchFamily="34" charset="0"/>
                <a:ea typeface="+mn-ea"/>
                <a:cs typeface="Arial" panose="020B0604020202020204" pitchFamily="34" charset="0"/>
              </a:defRPr>
            </a:lvl1pPr>
            <a:lvl2pPr marL="251186" indent="0">
              <a:buNone/>
              <a:defRPr sz="1099">
                <a:solidFill>
                  <a:schemeClr val="tx1">
                    <a:tint val="75000"/>
                  </a:schemeClr>
                </a:solidFill>
              </a:defRPr>
            </a:lvl2pPr>
            <a:lvl3pPr marL="502372" indent="0">
              <a:buNone/>
              <a:defRPr sz="989">
                <a:solidFill>
                  <a:schemeClr val="tx1">
                    <a:tint val="75000"/>
                  </a:schemeClr>
                </a:solidFill>
              </a:defRPr>
            </a:lvl3pPr>
            <a:lvl4pPr marL="753558" indent="0">
              <a:buNone/>
              <a:defRPr sz="879">
                <a:solidFill>
                  <a:schemeClr val="tx1">
                    <a:tint val="75000"/>
                  </a:schemeClr>
                </a:solidFill>
              </a:defRPr>
            </a:lvl4pPr>
            <a:lvl5pPr marL="1004744" indent="0">
              <a:buNone/>
              <a:defRPr sz="879">
                <a:solidFill>
                  <a:schemeClr val="tx1">
                    <a:tint val="75000"/>
                  </a:schemeClr>
                </a:solidFill>
              </a:defRPr>
            </a:lvl5pPr>
            <a:lvl6pPr marL="1255930" indent="0">
              <a:buNone/>
              <a:defRPr sz="879">
                <a:solidFill>
                  <a:schemeClr val="tx1">
                    <a:tint val="75000"/>
                  </a:schemeClr>
                </a:solidFill>
              </a:defRPr>
            </a:lvl6pPr>
            <a:lvl7pPr marL="1507115" indent="0">
              <a:buNone/>
              <a:defRPr sz="879">
                <a:solidFill>
                  <a:schemeClr val="tx1">
                    <a:tint val="75000"/>
                  </a:schemeClr>
                </a:solidFill>
              </a:defRPr>
            </a:lvl7pPr>
            <a:lvl8pPr marL="1758302" indent="0">
              <a:buNone/>
              <a:defRPr sz="879">
                <a:solidFill>
                  <a:schemeClr val="tx1">
                    <a:tint val="75000"/>
                  </a:schemeClr>
                </a:solidFill>
              </a:defRPr>
            </a:lvl8pPr>
            <a:lvl9pPr marL="2009488" indent="0">
              <a:buNone/>
              <a:defRPr sz="879">
                <a:solidFill>
                  <a:schemeClr val="tx1">
                    <a:tint val="75000"/>
                  </a:schemeClr>
                </a:solidFill>
              </a:defRPr>
            </a:lvl9pPr>
          </a:lstStyle>
          <a:p>
            <a:pPr lvl="0"/>
            <a:r>
              <a:rPr lang="en-US"/>
              <a:t>Click to edit Master text styles</a:t>
            </a:r>
          </a:p>
        </p:txBody>
      </p:sp>
      <p:sp>
        <p:nvSpPr>
          <p:cNvPr id="409" name="Freeform: Shape 408">
            <a:extLst>
              <a:ext uri="{FF2B5EF4-FFF2-40B4-BE49-F238E27FC236}">
                <a16:creationId xmlns:a16="http://schemas.microsoft.com/office/drawing/2014/main" id="{84DB3686-F499-415B-BA21-39B72B421EB9}"/>
              </a:ext>
            </a:extLst>
          </p:cNvPr>
          <p:cNvSpPr/>
          <p:nvPr userDrawn="1"/>
        </p:nvSpPr>
        <p:spPr>
          <a:xfrm rot="2700000">
            <a:off x="-1924208" y="4250480"/>
            <a:ext cx="4977251" cy="3576249"/>
          </a:xfrm>
          <a:custGeom>
            <a:avLst/>
            <a:gdLst>
              <a:gd name="connsiteX0" fmla="*/ 0 w 2257636"/>
              <a:gd name="connsiteY0" fmla="*/ 0 h 4078039"/>
              <a:gd name="connsiteX1" fmla="*/ 2257636 w 2257636"/>
              <a:gd name="connsiteY1" fmla="*/ 0 h 4078039"/>
              <a:gd name="connsiteX2" fmla="*/ 2257636 w 2257636"/>
              <a:gd name="connsiteY2" fmla="*/ 4078039 h 4078039"/>
              <a:gd name="connsiteX3" fmla="*/ 0 w 2257636"/>
              <a:gd name="connsiteY3" fmla="*/ 1820403 h 4078039"/>
            </a:gdLst>
            <a:ahLst/>
            <a:cxnLst>
              <a:cxn ang="0">
                <a:pos x="connsiteX0" y="connsiteY0"/>
              </a:cxn>
              <a:cxn ang="0">
                <a:pos x="connsiteX1" y="connsiteY1"/>
              </a:cxn>
              <a:cxn ang="0">
                <a:pos x="connsiteX2" y="connsiteY2"/>
              </a:cxn>
              <a:cxn ang="0">
                <a:pos x="connsiteX3" y="connsiteY3"/>
              </a:cxn>
            </a:cxnLst>
            <a:rect l="l" t="t" r="r" b="b"/>
            <a:pathLst>
              <a:path w="2257636" h="4078039">
                <a:moveTo>
                  <a:pt x="0" y="0"/>
                </a:moveTo>
                <a:lnTo>
                  <a:pt x="2257636" y="0"/>
                </a:lnTo>
                <a:lnTo>
                  <a:pt x="2257636" y="4078039"/>
                </a:lnTo>
                <a:lnTo>
                  <a:pt x="0" y="1820403"/>
                </a:lnTo>
                <a:close/>
              </a:path>
            </a:pathLst>
          </a:custGeom>
          <a:solidFill>
            <a:schemeClr val="accent4">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416" name="Freeform: Shape 415">
            <a:extLst>
              <a:ext uri="{FF2B5EF4-FFF2-40B4-BE49-F238E27FC236}">
                <a16:creationId xmlns:a16="http://schemas.microsoft.com/office/drawing/2014/main" id="{25DCE0C7-2109-4406-BF56-BACE6FA7C9DF}"/>
              </a:ext>
            </a:extLst>
          </p:cNvPr>
          <p:cNvSpPr/>
          <p:nvPr userDrawn="1"/>
        </p:nvSpPr>
        <p:spPr>
          <a:xfrm rot="2700000">
            <a:off x="-1664324" y="4387089"/>
            <a:ext cx="4568105" cy="3569949"/>
          </a:xfrm>
          <a:custGeom>
            <a:avLst/>
            <a:gdLst>
              <a:gd name="connsiteX0" fmla="*/ 1781067 w 2072051"/>
              <a:gd name="connsiteY0" fmla="*/ 3779870 h 4070855"/>
              <a:gd name="connsiteX1" fmla="*/ 2072051 w 2072051"/>
              <a:gd name="connsiteY1" fmla="*/ 3488886 h 4070855"/>
              <a:gd name="connsiteX2" fmla="*/ 2072051 w 2072051"/>
              <a:gd name="connsiteY2" fmla="*/ 4070855 h 4070855"/>
              <a:gd name="connsiteX3" fmla="*/ 0 w 2072051"/>
              <a:gd name="connsiteY3" fmla="*/ 698 h 4070855"/>
              <a:gd name="connsiteX4" fmla="*/ 1694129 w 2072051"/>
              <a:gd name="connsiteY4" fmla="*/ 0 h 4070855"/>
              <a:gd name="connsiteX5" fmla="*/ 2072051 w 2072051"/>
              <a:gd name="connsiteY5" fmla="*/ 0 h 4070855"/>
              <a:gd name="connsiteX6" fmla="*/ 2072051 w 2072051"/>
              <a:gd name="connsiteY6" fmla="*/ 280260 h 4070855"/>
              <a:gd name="connsiteX7" fmla="*/ 1195115 w 2072051"/>
              <a:gd name="connsiteY7" fmla="*/ 1157197 h 4070855"/>
              <a:gd name="connsiteX8" fmla="*/ 1195114 w 2072051"/>
              <a:gd name="connsiteY8" fmla="*/ 1157196 h 4070855"/>
              <a:gd name="connsiteX9" fmla="*/ 1175806 w 2072051"/>
              <a:gd name="connsiteY9" fmla="*/ 1176504 h 407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2051" h="4070855">
                <a:moveTo>
                  <a:pt x="1781067" y="3779870"/>
                </a:moveTo>
                <a:lnTo>
                  <a:pt x="2072051" y="3488886"/>
                </a:lnTo>
                <a:lnTo>
                  <a:pt x="2072051" y="4070855"/>
                </a:lnTo>
                <a:close/>
                <a:moveTo>
                  <a:pt x="0" y="698"/>
                </a:moveTo>
                <a:lnTo>
                  <a:pt x="1694129" y="0"/>
                </a:lnTo>
                <a:lnTo>
                  <a:pt x="2072051" y="0"/>
                </a:lnTo>
                <a:lnTo>
                  <a:pt x="2072051" y="280260"/>
                </a:lnTo>
                <a:lnTo>
                  <a:pt x="1195115" y="1157197"/>
                </a:lnTo>
                <a:lnTo>
                  <a:pt x="1195114" y="1157196"/>
                </a:lnTo>
                <a:lnTo>
                  <a:pt x="1175806" y="117650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Tree>
    <p:extLst>
      <p:ext uri="{BB962C8B-B14F-4D97-AF65-F5344CB8AC3E}">
        <p14:creationId xmlns:p14="http://schemas.microsoft.com/office/powerpoint/2010/main" val="133245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8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2B86-2682-45AC-A2C8-2D6861A1812F}"/>
              </a:ext>
            </a:extLst>
          </p:cNvPr>
          <p:cNvSpPr>
            <a:spLocks noGrp="1"/>
          </p:cNvSpPr>
          <p:nvPr>
            <p:ph type="title"/>
          </p:nvPr>
        </p:nvSpPr>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B928E96-BB3C-4095-9096-61B4E286A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9EA607E0-D41C-4AD6-BCDA-EB27A4E410A3}"/>
              </a:ext>
            </a:extLst>
          </p:cNvPr>
          <p:cNvSpPr>
            <a:spLocks noGrp="1"/>
          </p:cNvSpPr>
          <p:nvPr>
            <p:ph type="ftr" sz="quarter" idx="10"/>
          </p:nvPr>
        </p:nvSpPr>
        <p:spPr/>
        <p:txBody>
          <a:bodyPr/>
          <a:lstStyle/>
          <a:p>
            <a:r>
              <a:rPr lang="en-GB"/>
              <a:t>Presentation Title Goes Here</a:t>
            </a:r>
            <a:endParaRPr lang="en-GB" dirty="0"/>
          </a:p>
        </p:txBody>
      </p:sp>
      <p:sp>
        <p:nvSpPr>
          <p:cNvPr id="8" name="Slide Number Placeholder 7">
            <a:extLst>
              <a:ext uri="{FF2B5EF4-FFF2-40B4-BE49-F238E27FC236}">
                <a16:creationId xmlns:a16="http://schemas.microsoft.com/office/drawing/2014/main" id="{AB58EF01-7CA8-4D80-AD00-9703B49E4371}"/>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6" name="Text Placeholder 7">
            <a:extLst>
              <a:ext uri="{FF2B5EF4-FFF2-40B4-BE49-F238E27FC236}">
                <a16:creationId xmlns:a16="http://schemas.microsoft.com/office/drawing/2014/main" id="{D9B388DF-FAD3-498C-AD1F-0122D2349EAF}"/>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383622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1B18A04-9209-4EF3-A2CA-B2EAE480F05E}"/>
              </a:ext>
            </a:extLst>
          </p:cNvPr>
          <p:cNvSpPr/>
          <p:nvPr userDrawn="1"/>
        </p:nvSpPr>
        <p:spPr>
          <a:xfrm rot="10800000" flipV="1">
            <a:off x="3" y="4"/>
            <a:ext cx="7111211" cy="9897933"/>
          </a:xfrm>
          <a:custGeom>
            <a:avLst/>
            <a:gdLst>
              <a:gd name="connsiteX0" fmla="*/ 2289510 w 8108997"/>
              <a:gd name="connsiteY0" fmla="*/ 0 h 4489613"/>
              <a:gd name="connsiteX1" fmla="*/ 0 w 8108997"/>
              <a:gd name="connsiteY1" fmla="*/ 0 h 4489613"/>
              <a:gd name="connsiteX2" fmla="*/ 0 w 8108997"/>
              <a:gd name="connsiteY2" fmla="*/ 4489613 h 4489613"/>
              <a:gd name="connsiteX3" fmla="*/ 8108997 w 8108997"/>
              <a:gd name="connsiteY3" fmla="*/ 4489613 h 4489613"/>
              <a:gd name="connsiteX4" fmla="*/ 8108997 w 8108997"/>
              <a:gd name="connsiteY4" fmla="*/ 2205848 h 4489613"/>
              <a:gd name="connsiteX5" fmla="*/ 2289510 w 8108997"/>
              <a:gd name="connsiteY5" fmla="*/ 2205848 h 448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08997" h="4489613">
                <a:moveTo>
                  <a:pt x="2289510" y="0"/>
                </a:moveTo>
                <a:lnTo>
                  <a:pt x="0" y="0"/>
                </a:lnTo>
                <a:lnTo>
                  <a:pt x="0" y="4489613"/>
                </a:lnTo>
                <a:lnTo>
                  <a:pt x="8108997" y="4489613"/>
                </a:lnTo>
                <a:lnTo>
                  <a:pt x="8108997" y="2205848"/>
                </a:lnTo>
                <a:lnTo>
                  <a:pt x="2289510" y="2205848"/>
                </a:lnTo>
                <a:close/>
              </a:path>
            </a:pathLst>
          </a:custGeom>
          <a:solidFill>
            <a:srgbClr val="FAFAFA"/>
          </a:solidFill>
          <a:ln w="27804" cap="flat">
            <a:noFill/>
            <a:prstDash val="solid"/>
            <a:miter/>
          </a:ln>
        </p:spPr>
        <p:txBody>
          <a:bodyPr wrap="square" rtlCol="0" anchor="ctr">
            <a:noAutofit/>
          </a:bodyPr>
          <a:lstStyle/>
          <a:p>
            <a:pPr lvl="0"/>
            <a:endParaRPr lang="en-GB" sz="989"/>
          </a:p>
        </p:txBody>
      </p:sp>
      <p:sp>
        <p:nvSpPr>
          <p:cNvPr id="2" name="Title 1">
            <a:extLst>
              <a:ext uri="{FF2B5EF4-FFF2-40B4-BE49-F238E27FC236}">
                <a16:creationId xmlns:a16="http://schemas.microsoft.com/office/drawing/2014/main" id="{3F922B86-2682-45AC-A2C8-2D6861A1812F}"/>
              </a:ext>
            </a:extLst>
          </p:cNvPr>
          <p:cNvSpPr>
            <a:spLocks noGrp="1"/>
          </p:cNvSpPr>
          <p:nvPr>
            <p:ph type="title"/>
          </p:nvPr>
        </p:nvSpPr>
        <p:spPr/>
        <p:txBody>
          <a:bodyPr/>
          <a:lstStyle/>
          <a:p>
            <a:r>
              <a:rPr lang="en-US"/>
              <a:t>Click to edit Master title style</a:t>
            </a:r>
            <a:endParaRPr lang="en-GB" dirty="0"/>
          </a:p>
        </p:txBody>
      </p:sp>
      <p:sp>
        <p:nvSpPr>
          <p:cNvPr id="7" name="Footer Placeholder 6">
            <a:extLst>
              <a:ext uri="{FF2B5EF4-FFF2-40B4-BE49-F238E27FC236}">
                <a16:creationId xmlns:a16="http://schemas.microsoft.com/office/drawing/2014/main" id="{9EA607E0-D41C-4AD6-BCDA-EB27A4E410A3}"/>
              </a:ext>
            </a:extLst>
          </p:cNvPr>
          <p:cNvSpPr>
            <a:spLocks noGrp="1"/>
          </p:cNvSpPr>
          <p:nvPr>
            <p:ph type="ftr" sz="quarter" idx="10"/>
          </p:nvPr>
        </p:nvSpPr>
        <p:spPr/>
        <p:txBody>
          <a:bodyPr/>
          <a:lstStyle/>
          <a:p>
            <a:r>
              <a:rPr lang="en-GB"/>
              <a:t>Presentation Title Goes Here</a:t>
            </a:r>
            <a:endParaRPr lang="en-GB" dirty="0"/>
          </a:p>
        </p:txBody>
      </p:sp>
      <p:sp>
        <p:nvSpPr>
          <p:cNvPr id="8" name="Slide Number Placeholder 7">
            <a:extLst>
              <a:ext uri="{FF2B5EF4-FFF2-40B4-BE49-F238E27FC236}">
                <a16:creationId xmlns:a16="http://schemas.microsoft.com/office/drawing/2014/main" id="{AB58EF01-7CA8-4D80-AD00-9703B49E4371}"/>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16" name="Picture Placeholder 15">
            <a:extLst>
              <a:ext uri="{FF2B5EF4-FFF2-40B4-BE49-F238E27FC236}">
                <a16:creationId xmlns:a16="http://schemas.microsoft.com/office/drawing/2014/main" id="{70E187CA-0DF1-4079-83F3-5F4AE6970A7B}"/>
              </a:ext>
            </a:extLst>
          </p:cNvPr>
          <p:cNvSpPr>
            <a:spLocks noGrp="1"/>
          </p:cNvSpPr>
          <p:nvPr>
            <p:ph type="pic" sz="quarter" idx="12"/>
          </p:nvPr>
        </p:nvSpPr>
        <p:spPr>
          <a:xfrm>
            <a:off x="601415" y="4024832"/>
            <a:ext cx="10090399" cy="9614087"/>
          </a:xfrm>
          <a:custGeom>
            <a:avLst/>
            <a:gdLst>
              <a:gd name="connsiteX0" fmla="*/ 11506200 w 11506200"/>
              <a:gd name="connsiteY0" fmla="*/ 2205835 h 4360863"/>
              <a:gd name="connsiteX1" fmla="*/ 11506200 w 11506200"/>
              <a:gd name="connsiteY1" fmla="*/ 4360863 h 4360863"/>
              <a:gd name="connsiteX2" fmla="*/ 9351172 w 11506200"/>
              <a:gd name="connsiteY2" fmla="*/ 4360863 h 4360863"/>
              <a:gd name="connsiteX3" fmla="*/ 7251709 w 11506200"/>
              <a:gd name="connsiteY3" fmla="*/ 0 h 4360863"/>
              <a:gd name="connsiteX4" fmla="*/ 10467387 w 11506200"/>
              <a:gd name="connsiteY4" fmla="*/ 0 h 4360863"/>
              <a:gd name="connsiteX5" fmla="*/ 6781138 w 11506200"/>
              <a:gd name="connsiteY5" fmla="*/ 3686249 h 4360863"/>
              <a:gd name="connsiteX6" fmla="*/ 5173299 w 11506200"/>
              <a:gd name="connsiteY6" fmla="*/ 2078410 h 4360863"/>
              <a:gd name="connsiteX7" fmla="*/ 4027214 w 11506200"/>
              <a:gd name="connsiteY7" fmla="*/ 0 h 4360863"/>
              <a:gd name="connsiteX8" fmla="*/ 7232815 w 11506200"/>
              <a:gd name="connsiteY8" fmla="*/ 0 h 4360863"/>
              <a:gd name="connsiteX9" fmla="*/ 5154405 w 11506200"/>
              <a:gd name="connsiteY9" fmla="*/ 2078410 h 4360863"/>
              <a:gd name="connsiteX10" fmla="*/ 6781138 w 11506200"/>
              <a:gd name="connsiteY10" fmla="*/ 3705143 h 4360863"/>
              <a:gd name="connsiteX11" fmla="*/ 10486280 w 11506200"/>
              <a:gd name="connsiteY11" fmla="*/ 0 h 4360863"/>
              <a:gd name="connsiteX12" fmla="*/ 11506200 w 11506200"/>
              <a:gd name="connsiteY12" fmla="*/ 0 h 4360863"/>
              <a:gd name="connsiteX13" fmla="*/ 11506200 w 11506200"/>
              <a:gd name="connsiteY13" fmla="*/ 2186941 h 4360863"/>
              <a:gd name="connsiteX14" fmla="*/ 9332278 w 11506200"/>
              <a:gd name="connsiteY14" fmla="*/ 4360863 h 4360863"/>
              <a:gd name="connsiteX15" fmla="*/ 4264006 w 11506200"/>
              <a:gd name="connsiteY15" fmla="*/ 4360863 h 4360863"/>
              <a:gd name="connsiteX16" fmla="*/ 1965179 w 11506200"/>
              <a:gd name="connsiteY16" fmla="*/ 2062035 h 4360863"/>
              <a:gd name="connsiteX17" fmla="*/ 0 w 11506200"/>
              <a:gd name="connsiteY17" fmla="*/ 0 h 4360863"/>
              <a:gd name="connsiteX18" fmla="*/ 4008320 w 11506200"/>
              <a:gd name="connsiteY18" fmla="*/ 0 h 4360863"/>
              <a:gd name="connsiteX19" fmla="*/ 1946285 w 11506200"/>
              <a:gd name="connsiteY19" fmla="*/ 2062035 h 4360863"/>
              <a:gd name="connsiteX20" fmla="*/ 4245112 w 11506200"/>
              <a:gd name="connsiteY20" fmla="*/ 4360863 h 4360863"/>
              <a:gd name="connsiteX21" fmla="*/ 0 w 11506200"/>
              <a:gd name="connsiteY21" fmla="*/ 4360863 h 436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06200" h="4360863">
                <a:moveTo>
                  <a:pt x="11506200" y="2205835"/>
                </a:moveTo>
                <a:lnTo>
                  <a:pt x="11506200" y="4360863"/>
                </a:lnTo>
                <a:lnTo>
                  <a:pt x="9351172" y="4360863"/>
                </a:lnTo>
                <a:close/>
                <a:moveTo>
                  <a:pt x="7251709" y="0"/>
                </a:moveTo>
                <a:lnTo>
                  <a:pt x="10467387" y="0"/>
                </a:lnTo>
                <a:lnTo>
                  <a:pt x="6781138" y="3686249"/>
                </a:lnTo>
                <a:lnTo>
                  <a:pt x="5173299" y="2078410"/>
                </a:lnTo>
                <a:close/>
                <a:moveTo>
                  <a:pt x="4027214" y="0"/>
                </a:moveTo>
                <a:lnTo>
                  <a:pt x="7232815" y="0"/>
                </a:lnTo>
                <a:lnTo>
                  <a:pt x="5154405" y="2078410"/>
                </a:lnTo>
                <a:lnTo>
                  <a:pt x="6781138" y="3705143"/>
                </a:lnTo>
                <a:lnTo>
                  <a:pt x="10486280" y="0"/>
                </a:lnTo>
                <a:lnTo>
                  <a:pt x="11506200" y="0"/>
                </a:lnTo>
                <a:lnTo>
                  <a:pt x="11506200" y="2186941"/>
                </a:lnTo>
                <a:lnTo>
                  <a:pt x="9332278" y="4360863"/>
                </a:lnTo>
                <a:lnTo>
                  <a:pt x="4264006" y="4360863"/>
                </a:lnTo>
                <a:lnTo>
                  <a:pt x="1965179" y="2062035"/>
                </a:lnTo>
                <a:close/>
                <a:moveTo>
                  <a:pt x="0" y="0"/>
                </a:moveTo>
                <a:lnTo>
                  <a:pt x="4008320" y="0"/>
                </a:lnTo>
                <a:lnTo>
                  <a:pt x="1946285" y="2062035"/>
                </a:lnTo>
                <a:lnTo>
                  <a:pt x="4245112" y="4360863"/>
                </a:lnTo>
                <a:lnTo>
                  <a:pt x="0" y="4360863"/>
                </a:lnTo>
                <a:close/>
              </a:path>
            </a:pathLst>
          </a:custGeom>
          <a:pattFill prst="dkUpDiag">
            <a:fgClr>
              <a:schemeClr val="bg2"/>
            </a:fgClr>
            <a:bgClr>
              <a:schemeClr val="bg1"/>
            </a:bgClr>
          </a:pattFill>
        </p:spPr>
        <p:txBody>
          <a:bodyPr vert="horz" wrap="square" lIns="91440" tIns="45720" rIns="91440" bIns="45720" rtlCol="0" anchor="ctr">
            <a:noAutofit/>
          </a:bodyPr>
          <a:lstStyle>
            <a:lvl1pPr>
              <a:defRPr lang="en-GB"/>
            </a:lvl1pPr>
          </a:lstStyle>
          <a:p>
            <a:pPr lvl="0" algn="ctr"/>
            <a:r>
              <a:rPr lang="en-US"/>
              <a:t>Click icon to add picture</a:t>
            </a:r>
            <a:endParaRPr lang="en-GB"/>
          </a:p>
        </p:txBody>
      </p:sp>
      <p:sp>
        <p:nvSpPr>
          <p:cNvPr id="18" name="Freeform: Shape 17">
            <a:extLst>
              <a:ext uri="{FF2B5EF4-FFF2-40B4-BE49-F238E27FC236}">
                <a16:creationId xmlns:a16="http://schemas.microsoft.com/office/drawing/2014/main" id="{585B42A8-B10E-477C-B6FB-31FAF19B7149}"/>
              </a:ext>
            </a:extLst>
          </p:cNvPr>
          <p:cNvSpPr/>
          <p:nvPr userDrawn="1"/>
        </p:nvSpPr>
        <p:spPr>
          <a:xfrm rot="18900000">
            <a:off x="3285897" y="-622550"/>
            <a:ext cx="7850934" cy="15127205"/>
          </a:xfrm>
          <a:custGeom>
            <a:avLst/>
            <a:gdLst>
              <a:gd name="connsiteX0" fmla="*/ 6671559 w 8952512"/>
              <a:gd name="connsiteY0" fmla="*/ 6848203 h 6861563"/>
              <a:gd name="connsiteX1" fmla="*/ 6658199 w 8952512"/>
              <a:gd name="connsiteY1" fmla="*/ 6861563 h 6861563"/>
              <a:gd name="connsiteX2" fmla="*/ 2660868 w 8952512"/>
              <a:gd name="connsiteY2" fmla="*/ 6861563 h 6861563"/>
              <a:gd name="connsiteX3" fmla="*/ 2647508 w 8952512"/>
              <a:gd name="connsiteY3" fmla="*/ 6848203 h 6861563"/>
              <a:gd name="connsiteX4" fmla="*/ 7778044 w 8952512"/>
              <a:gd name="connsiteY4" fmla="*/ 2280062 h 6861563"/>
              <a:gd name="connsiteX5" fmla="*/ 7791404 w 8952512"/>
              <a:gd name="connsiteY5" fmla="*/ 2293422 h 6861563"/>
              <a:gd name="connsiteX6" fmla="*/ 2270265 w 8952512"/>
              <a:gd name="connsiteY6" fmla="*/ 2293422 h 6861563"/>
              <a:gd name="connsiteX7" fmla="*/ 2270265 w 8952512"/>
              <a:gd name="connsiteY7" fmla="*/ 4567250 h 6861563"/>
              <a:gd name="connsiteX8" fmla="*/ 8952512 w 8952512"/>
              <a:gd name="connsiteY8" fmla="*/ 4567250 h 6861563"/>
              <a:gd name="connsiteX9" fmla="*/ 8939152 w 8952512"/>
              <a:gd name="connsiteY9" fmla="*/ 4580610 h 6861563"/>
              <a:gd name="connsiteX10" fmla="*/ 2256905 w 8952512"/>
              <a:gd name="connsiteY10" fmla="*/ 4580610 h 6861563"/>
              <a:gd name="connsiteX11" fmla="*/ 2256905 w 8952512"/>
              <a:gd name="connsiteY11" fmla="*/ 2280062 h 6861563"/>
              <a:gd name="connsiteX12" fmla="*/ 5497981 w 8952512"/>
              <a:gd name="connsiteY12" fmla="*/ 0 h 6861563"/>
              <a:gd name="connsiteX13" fmla="*/ 5511341 w 8952512"/>
              <a:gd name="connsiteY13" fmla="*/ 13360 h 6861563"/>
              <a:gd name="connsiteX14" fmla="*/ 13360 w 8952512"/>
              <a:gd name="connsiteY14" fmla="*/ 13360 h 6861563"/>
              <a:gd name="connsiteX15" fmla="*/ 13360 w 8952512"/>
              <a:gd name="connsiteY15" fmla="*/ 4214055 h 6861563"/>
              <a:gd name="connsiteX16" fmla="*/ 0 w 8952512"/>
              <a:gd name="connsiteY16" fmla="*/ 4200695 h 6861563"/>
              <a:gd name="connsiteX17" fmla="*/ 0 w 8952512"/>
              <a:gd name="connsiteY17" fmla="*/ 0 h 68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52512" h="6861563">
                <a:moveTo>
                  <a:pt x="6671559" y="6848203"/>
                </a:moveTo>
                <a:lnTo>
                  <a:pt x="6658199" y="6861563"/>
                </a:lnTo>
                <a:lnTo>
                  <a:pt x="2660868" y="6861563"/>
                </a:lnTo>
                <a:lnTo>
                  <a:pt x="2647508" y="6848203"/>
                </a:lnTo>
                <a:close/>
                <a:moveTo>
                  <a:pt x="7778044" y="2280062"/>
                </a:moveTo>
                <a:lnTo>
                  <a:pt x="7791404" y="2293422"/>
                </a:lnTo>
                <a:lnTo>
                  <a:pt x="2270265" y="2293422"/>
                </a:lnTo>
                <a:lnTo>
                  <a:pt x="2270265" y="4567250"/>
                </a:lnTo>
                <a:lnTo>
                  <a:pt x="8952512" y="4567250"/>
                </a:lnTo>
                <a:lnTo>
                  <a:pt x="8939152" y="4580610"/>
                </a:lnTo>
                <a:lnTo>
                  <a:pt x="2256905" y="4580610"/>
                </a:lnTo>
                <a:lnTo>
                  <a:pt x="2256905" y="2280062"/>
                </a:lnTo>
                <a:close/>
                <a:moveTo>
                  <a:pt x="5497981" y="0"/>
                </a:moveTo>
                <a:lnTo>
                  <a:pt x="5511341" y="13360"/>
                </a:lnTo>
                <a:lnTo>
                  <a:pt x="13360" y="13360"/>
                </a:lnTo>
                <a:lnTo>
                  <a:pt x="13360" y="4214055"/>
                </a:lnTo>
                <a:lnTo>
                  <a:pt x="0" y="4200695"/>
                </a:lnTo>
                <a:lnTo>
                  <a:pt x="0" y="0"/>
                </a:lnTo>
                <a:close/>
              </a:path>
            </a:pathLst>
          </a:custGeom>
          <a:solidFill>
            <a:srgbClr val="E8E8E8"/>
          </a:solidFill>
          <a:ln w="8905" cap="flat">
            <a:noFill/>
            <a:prstDash val="solid"/>
            <a:miter/>
          </a:ln>
        </p:spPr>
        <p:txBody>
          <a:bodyPr rtlCol="0" anchor="ctr"/>
          <a:lstStyle/>
          <a:p>
            <a:endParaRPr lang="en-GB" sz="989"/>
          </a:p>
        </p:txBody>
      </p:sp>
      <p:sp>
        <p:nvSpPr>
          <p:cNvPr id="9" name="Text Placeholder 7">
            <a:extLst>
              <a:ext uri="{FF2B5EF4-FFF2-40B4-BE49-F238E27FC236}">
                <a16:creationId xmlns:a16="http://schemas.microsoft.com/office/drawing/2014/main" id="{E2D2C7F6-9C60-4C97-B4F7-C0CC9AC1D89A}"/>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94302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C">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1A884313-D9FB-4A13-B4EB-1954ED56E61A}"/>
              </a:ext>
            </a:extLst>
          </p:cNvPr>
          <p:cNvSpPr/>
          <p:nvPr userDrawn="1"/>
        </p:nvSpPr>
        <p:spPr>
          <a:xfrm rot="2700000">
            <a:off x="668268" y="3249045"/>
            <a:ext cx="17617608" cy="4933207"/>
          </a:xfrm>
          <a:custGeom>
            <a:avLst/>
            <a:gdLst>
              <a:gd name="connsiteX0" fmla="*/ 0 w 7991187"/>
              <a:gd name="connsiteY0" fmla="*/ 3141849 h 5625393"/>
              <a:gd name="connsiteX1" fmla="*/ 3141850 w 7991187"/>
              <a:gd name="connsiteY1" fmla="*/ 0 h 5625393"/>
              <a:gd name="connsiteX2" fmla="*/ 4140556 w 7991187"/>
              <a:gd name="connsiteY2" fmla="*/ 998707 h 5625393"/>
              <a:gd name="connsiteX3" fmla="*/ 2317101 w 7991187"/>
              <a:gd name="connsiteY3" fmla="*/ 998707 h 5625393"/>
              <a:gd name="connsiteX4" fmla="*/ 2317100 w 7991187"/>
              <a:gd name="connsiteY4" fmla="*/ 3315805 h 5625393"/>
              <a:gd name="connsiteX5" fmla="*/ 6457655 w 7991187"/>
              <a:gd name="connsiteY5" fmla="*/ 3315805 h 5625393"/>
              <a:gd name="connsiteX6" fmla="*/ 7991187 w 7991187"/>
              <a:gd name="connsiteY6" fmla="*/ 4849337 h 5625393"/>
              <a:gd name="connsiteX7" fmla="*/ 7215132 w 7991187"/>
              <a:gd name="connsiteY7" fmla="*/ 5625393 h 5625393"/>
              <a:gd name="connsiteX8" fmla="*/ 0 w 7991187"/>
              <a:gd name="connsiteY8" fmla="*/ 5625392 h 562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187" h="5625393">
                <a:moveTo>
                  <a:pt x="0" y="3141849"/>
                </a:moveTo>
                <a:lnTo>
                  <a:pt x="3141850" y="0"/>
                </a:lnTo>
                <a:lnTo>
                  <a:pt x="4140556" y="998707"/>
                </a:lnTo>
                <a:lnTo>
                  <a:pt x="2317101" y="998707"/>
                </a:lnTo>
                <a:lnTo>
                  <a:pt x="2317100" y="3315805"/>
                </a:lnTo>
                <a:lnTo>
                  <a:pt x="6457655" y="3315805"/>
                </a:lnTo>
                <a:lnTo>
                  <a:pt x="7991187" y="4849337"/>
                </a:lnTo>
                <a:lnTo>
                  <a:pt x="7215132" y="5625393"/>
                </a:lnTo>
                <a:lnTo>
                  <a:pt x="0" y="5625392"/>
                </a:lnTo>
                <a:close/>
              </a:path>
            </a:pathLst>
          </a:custGeom>
          <a:solidFill>
            <a:srgbClr val="FAFAFA"/>
          </a:solidFill>
          <a:ln w="27804" cap="flat">
            <a:noFill/>
            <a:prstDash val="solid"/>
            <a:miter/>
          </a:ln>
        </p:spPr>
        <p:txBody>
          <a:bodyPr wrap="square" rtlCol="0" anchor="ctr">
            <a:noAutofit/>
          </a:bodyPr>
          <a:lstStyle/>
          <a:p>
            <a:endParaRPr lang="en-GB" sz="989"/>
          </a:p>
        </p:txBody>
      </p:sp>
      <p:sp>
        <p:nvSpPr>
          <p:cNvPr id="2" name="Title 1">
            <a:extLst>
              <a:ext uri="{FF2B5EF4-FFF2-40B4-BE49-F238E27FC236}">
                <a16:creationId xmlns:a16="http://schemas.microsoft.com/office/drawing/2014/main" id="{3F922B86-2682-45AC-A2C8-2D6861A1812F}"/>
              </a:ext>
            </a:extLst>
          </p:cNvPr>
          <p:cNvSpPr>
            <a:spLocks noGrp="1"/>
          </p:cNvSpPr>
          <p:nvPr>
            <p:ph type="title"/>
          </p:nvPr>
        </p:nvSpPr>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B928E96-BB3C-4095-9096-61B4E286A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9EA607E0-D41C-4AD6-BCDA-EB27A4E410A3}"/>
              </a:ext>
            </a:extLst>
          </p:cNvPr>
          <p:cNvSpPr>
            <a:spLocks noGrp="1"/>
          </p:cNvSpPr>
          <p:nvPr>
            <p:ph type="ftr" sz="quarter" idx="10"/>
          </p:nvPr>
        </p:nvSpPr>
        <p:spPr/>
        <p:txBody>
          <a:bodyPr/>
          <a:lstStyle/>
          <a:p>
            <a:r>
              <a:rPr lang="en-GB"/>
              <a:t>Presentation Title Goes Here</a:t>
            </a:r>
            <a:endParaRPr lang="en-GB" dirty="0"/>
          </a:p>
        </p:txBody>
      </p:sp>
      <p:sp>
        <p:nvSpPr>
          <p:cNvPr id="8" name="Slide Number Placeholder 7">
            <a:extLst>
              <a:ext uri="{FF2B5EF4-FFF2-40B4-BE49-F238E27FC236}">
                <a16:creationId xmlns:a16="http://schemas.microsoft.com/office/drawing/2014/main" id="{AB58EF01-7CA8-4D80-AD00-9703B49E4371}"/>
              </a:ext>
            </a:extLst>
          </p:cNvPr>
          <p:cNvSpPr>
            <a:spLocks noGrp="1"/>
          </p:cNvSpPr>
          <p:nvPr>
            <p:ph type="sldNum" sz="quarter" idx="11"/>
          </p:nvPr>
        </p:nvSpPr>
        <p:spPr/>
        <p:txBody>
          <a:bodyPr/>
          <a:lstStyle/>
          <a:p>
            <a:fld id="{01818CD0-20A3-40AC-9847-06F08A1C5B67}" type="slidenum">
              <a:rPr lang="en-GB" smtClean="0"/>
              <a:pPr/>
              <a:t>‹#›</a:t>
            </a:fld>
            <a:endParaRPr lang="en-GB" dirty="0"/>
          </a:p>
        </p:txBody>
      </p:sp>
      <p:pic>
        <p:nvPicPr>
          <p:cNvPr id="14" name="Graphic 13">
            <a:extLst>
              <a:ext uri="{FF2B5EF4-FFF2-40B4-BE49-F238E27FC236}">
                <a16:creationId xmlns:a16="http://schemas.microsoft.com/office/drawing/2014/main" id="{93605D7F-AA30-4D74-9B3A-3BB31AA79C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grpSp>
        <p:nvGrpSpPr>
          <p:cNvPr id="18" name="Group 17">
            <a:extLst>
              <a:ext uri="{FF2B5EF4-FFF2-40B4-BE49-F238E27FC236}">
                <a16:creationId xmlns:a16="http://schemas.microsoft.com/office/drawing/2014/main" id="{5AA6C7BF-78F2-4E34-BDFF-DB8B655C1B98}"/>
              </a:ext>
            </a:extLst>
          </p:cNvPr>
          <p:cNvGrpSpPr/>
          <p:nvPr userDrawn="1"/>
        </p:nvGrpSpPr>
        <p:grpSpPr>
          <a:xfrm>
            <a:off x="4707107" y="3458"/>
            <a:ext cx="6003233" cy="15134415"/>
            <a:chOff x="5403851" y="-1031666"/>
            <a:chExt cx="6845557" cy="6864833"/>
          </a:xfrm>
        </p:grpSpPr>
        <p:sp>
          <p:nvSpPr>
            <p:cNvPr id="19" name="Freeform: Shape 18">
              <a:extLst>
                <a:ext uri="{FF2B5EF4-FFF2-40B4-BE49-F238E27FC236}">
                  <a16:creationId xmlns:a16="http://schemas.microsoft.com/office/drawing/2014/main" id="{A0D167AF-A9E4-44F8-90BB-D1D8BC691711}"/>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0" name="Freeform: Shape 19">
              <a:extLst>
                <a:ext uri="{FF2B5EF4-FFF2-40B4-BE49-F238E27FC236}">
                  <a16:creationId xmlns:a16="http://schemas.microsoft.com/office/drawing/2014/main" id="{A03F0A3B-5463-4EC5-9A56-04C4FBECED82}"/>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1" name="Text Placeholder 7">
            <a:extLst>
              <a:ext uri="{FF2B5EF4-FFF2-40B4-BE49-F238E27FC236}">
                <a16:creationId xmlns:a16="http://schemas.microsoft.com/office/drawing/2014/main" id="{DA583A07-0E30-4E1B-92D6-FC76F9260FC1}"/>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136832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C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2B86-2682-45AC-A2C8-2D6861A1812F}"/>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B928E96-BB3C-4095-9096-61B4E286AEA0}"/>
              </a:ext>
            </a:extLst>
          </p:cNvPr>
          <p:cNvSpPr>
            <a:spLocks noGrp="1"/>
          </p:cNvSpPr>
          <p:nvPr>
            <p:ph idx="1"/>
          </p:nvPr>
        </p:nvSpPr>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9EA607E0-D41C-4AD6-BCDA-EB27A4E410A3}"/>
              </a:ext>
            </a:extLst>
          </p:cNvPr>
          <p:cNvSpPr>
            <a:spLocks noGrp="1"/>
          </p:cNvSpPr>
          <p:nvPr>
            <p:ph type="ftr" sz="quarter" idx="10"/>
          </p:nvPr>
        </p:nvSpPr>
        <p:spPr/>
        <p:txBody>
          <a:bodyPr/>
          <a:lstStyle>
            <a:lvl1pPr>
              <a:defRPr>
                <a:solidFill>
                  <a:schemeClr val="bg1"/>
                </a:solidFill>
              </a:defRPr>
            </a:lvl1pPr>
          </a:lstStyle>
          <a:p>
            <a:r>
              <a:rPr lang="en-GB"/>
              <a:t>Presentation Title Goes Here</a:t>
            </a:r>
            <a:endParaRPr lang="en-GB" dirty="0"/>
          </a:p>
        </p:txBody>
      </p:sp>
      <p:sp>
        <p:nvSpPr>
          <p:cNvPr id="8" name="Slide Number Placeholder 7">
            <a:extLst>
              <a:ext uri="{FF2B5EF4-FFF2-40B4-BE49-F238E27FC236}">
                <a16:creationId xmlns:a16="http://schemas.microsoft.com/office/drawing/2014/main" id="{AB58EF01-7CA8-4D80-AD00-9703B49E4371}"/>
              </a:ext>
            </a:extLst>
          </p:cNvPr>
          <p:cNvSpPr>
            <a:spLocks noGrp="1"/>
          </p:cNvSpPr>
          <p:nvPr>
            <p:ph type="sldNum" sz="quarter" idx="11"/>
          </p:nvPr>
        </p:nvSpPr>
        <p:spPr/>
        <p:txBody>
          <a:bodyPr/>
          <a:lstStyle>
            <a:lvl1pPr>
              <a:defRPr>
                <a:solidFill>
                  <a:schemeClr val="bg1"/>
                </a:solidFill>
              </a:defRPr>
            </a:lvl1pPr>
          </a:lstStyle>
          <a:p>
            <a:fld id="{01818CD0-20A3-40AC-9847-06F08A1C5B67}" type="slidenum">
              <a:rPr lang="en-GB" smtClean="0"/>
              <a:pPr/>
              <a:t>‹#›</a:t>
            </a:fld>
            <a:endParaRPr lang="en-GB" dirty="0"/>
          </a:p>
        </p:txBody>
      </p:sp>
      <p:grpSp>
        <p:nvGrpSpPr>
          <p:cNvPr id="9" name="Group 8">
            <a:extLst>
              <a:ext uri="{FF2B5EF4-FFF2-40B4-BE49-F238E27FC236}">
                <a16:creationId xmlns:a16="http://schemas.microsoft.com/office/drawing/2014/main" id="{27AC0A65-D820-42BC-B427-64E0E88C2A33}"/>
              </a:ext>
            </a:extLst>
          </p:cNvPr>
          <p:cNvGrpSpPr/>
          <p:nvPr userDrawn="1"/>
        </p:nvGrpSpPr>
        <p:grpSpPr>
          <a:xfrm>
            <a:off x="4707107" y="3458"/>
            <a:ext cx="6003233" cy="15134415"/>
            <a:chOff x="5403851" y="-1031666"/>
            <a:chExt cx="6845557" cy="6864833"/>
          </a:xfrm>
        </p:grpSpPr>
        <p:sp>
          <p:nvSpPr>
            <p:cNvPr id="4" name="Freeform: Shape 3">
              <a:extLst>
                <a:ext uri="{FF2B5EF4-FFF2-40B4-BE49-F238E27FC236}">
                  <a16:creationId xmlns:a16="http://schemas.microsoft.com/office/drawing/2014/main" id="{0ACFAF0A-881A-4295-A88A-90401A9B6E26}"/>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016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 name="Freeform: Shape 4">
              <a:extLst>
                <a:ext uri="{FF2B5EF4-FFF2-40B4-BE49-F238E27FC236}">
                  <a16:creationId xmlns:a16="http://schemas.microsoft.com/office/drawing/2014/main" id="{1613724F-1489-4348-8183-AB1AE514FCA4}"/>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016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9" name="Freeform: Shape 18">
            <a:extLst>
              <a:ext uri="{FF2B5EF4-FFF2-40B4-BE49-F238E27FC236}">
                <a16:creationId xmlns:a16="http://schemas.microsoft.com/office/drawing/2014/main" id="{4E8ABA2E-75AA-4503-8991-0714FB7599BB}"/>
              </a:ext>
            </a:extLst>
          </p:cNvPr>
          <p:cNvSpPr/>
          <p:nvPr userDrawn="1"/>
        </p:nvSpPr>
        <p:spPr>
          <a:xfrm rot="2700000">
            <a:off x="668268" y="3249045"/>
            <a:ext cx="17617608" cy="4933207"/>
          </a:xfrm>
          <a:custGeom>
            <a:avLst/>
            <a:gdLst>
              <a:gd name="connsiteX0" fmla="*/ 0 w 7991187"/>
              <a:gd name="connsiteY0" fmla="*/ 3141849 h 5625393"/>
              <a:gd name="connsiteX1" fmla="*/ 3141850 w 7991187"/>
              <a:gd name="connsiteY1" fmla="*/ 0 h 5625393"/>
              <a:gd name="connsiteX2" fmla="*/ 4140556 w 7991187"/>
              <a:gd name="connsiteY2" fmla="*/ 998707 h 5625393"/>
              <a:gd name="connsiteX3" fmla="*/ 2317101 w 7991187"/>
              <a:gd name="connsiteY3" fmla="*/ 998707 h 5625393"/>
              <a:gd name="connsiteX4" fmla="*/ 2317100 w 7991187"/>
              <a:gd name="connsiteY4" fmla="*/ 3315805 h 5625393"/>
              <a:gd name="connsiteX5" fmla="*/ 6457655 w 7991187"/>
              <a:gd name="connsiteY5" fmla="*/ 3315805 h 5625393"/>
              <a:gd name="connsiteX6" fmla="*/ 7991187 w 7991187"/>
              <a:gd name="connsiteY6" fmla="*/ 4849337 h 5625393"/>
              <a:gd name="connsiteX7" fmla="*/ 7215132 w 7991187"/>
              <a:gd name="connsiteY7" fmla="*/ 5625393 h 5625393"/>
              <a:gd name="connsiteX8" fmla="*/ 0 w 7991187"/>
              <a:gd name="connsiteY8" fmla="*/ 5625392 h 562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187" h="5625393">
                <a:moveTo>
                  <a:pt x="0" y="3141849"/>
                </a:moveTo>
                <a:lnTo>
                  <a:pt x="3141850" y="0"/>
                </a:lnTo>
                <a:lnTo>
                  <a:pt x="4140556" y="998707"/>
                </a:lnTo>
                <a:lnTo>
                  <a:pt x="2317101" y="998707"/>
                </a:lnTo>
                <a:lnTo>
                  <a:pt x="2317100" y="3315805"/>
                </a:lnTo>
                <a:lnTo>
                  <a:pt x="6457655" y="3315805"/>
                </a:lnTo>
                <a:lnTo>
                  <a:pt x="7991187" y="4849337"/>
                </a:lnTo>
                <a:lnTo>
                  <a:pt x="7215132" y="5625393"/>
                </a:lnTo>
                <a:lnTo>
                  <a:pt x="0" y="5625392"/>
                </a:lnTo>
                <a:close/>
              </a:path>
            </a:pathLst>
          </a:custGeom>
          <a:solidFill>
            <a:schemeClr val="bg1">
              <a:alpha val="10000"/>
            </a:schemeClr>
          </a:solidFill>
          <a:ln w="27804" cap="flat">
            <a:noFill/>
            <a:prstDash val="solid"/>
            <a:miter/>
          </a:ln>
        </p:spPr>
        <p:txBody>
          <a:bodyPr wrap="square" rtlCol="0" anchor="ctr">
            <a:noAutofit/>
          </a:bodyPr>
          <a:lstStyle/>
          <a:p>
            <a:endParaRPr lang="en-GB" sz="989"/>
          </a:p>
        </p:txBody>
      </p:sp>
      <p:sp>
        <p:nvSpPr>
          <p:cNvPr id="21" name="Freeform: Shape 20">
            <a:extLst>
              <a:ext uri="{FF2B5EF4-FFF2-40B4-BE49-F238E27FC236}">
                <a16:creationId xmlns:a16="http://schemas.microsoft.com/office/drawing/2014/main" id="{3EE9140B-672A-4A4B-A5CB-D1BC722C277C}"/>
              </a:ext>
            </a:extLst>
          </p:cNvPr>
          <p:cNvSpPr/>
          <p:nvPr userDrawn="1"/>
        </p:nvSpPr>
        <p:spPr>
          <a:xfrm rot="10800000">
            <a:off x="-2" y="4"/>
            <a:ext cx="7295078" cy="14082295"/>
          </a:xfrm>
          <a:custGeom>
            <a:avLst/>
            <a:gdLst>
              <a:gd name="connsiteX0" fmla="*/ 8318663 w 8318663"/>
              <a:gd name="connsiteY0" fmla="*/ 6387601 h 6387601"/>
              <a:gd name="connsiteX1" fmla="*/ 0 w 8318663"/>
              <a:gd name="connsiteY1" fmla="*/ 6387601 h 6387601"/>
              <a:gd name="connsiteX2" fmla="*/ 0 w 8318663"/>
              <a:gd name="connsiteY2" fmla="*/ 0 h 6387601"/>
              <a:gd name="connsiteX3" fmla="*/ 8318663 w 8318663"/>
              <a:gd name="connsiteY3" fmla="*/ 0 h 6387601"/>
              <a:gd name="connsiteX4" fmla="*/ 8318663 w 8318663"/>
              <a:gd name="connsiteY4" fmla="*/ 2313343 h 6387601"/>
              <a:gd name="connsiteX5" fmla="*/ 2317100 w 8318663"/>
              <a:gd name="connsiteY5" fmla="*/ 2313343 h 6387601"/>
              <a:gd name="connsiteX6" fmla="*/ 2317099 w 8318663"/>
              <a:gd name="connsiteY6" fmla="*/ 4630440 h 6387601"/>
              <a:gd name="connsiteX7" fmla="*/ 8318663 w 8318663"/>
              <a:gd name="connsiteY7" fmla="*/ 4630440 h 63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8663" h="6387601">
                <a:moveTo>
                  <a:pt x="8318663" y="6387601"/>
                </a:moveTo>
                <a:lnTo>
                  <a:pt x="0" y="6387601"/>
                </a:lnTo>
                <a:lnTo>
                  <a:pt x="0" y="0"/>
                </a:lnTo>
                <a:lnTo>
                  <a:pt x="8318663" y="0"/>
                </a:lnTo>
                <a:lnTo>
                  <a:pt x="8318663" y="2313343"/>
                </a:lnTo>
                <a:lnTo>
                  <a:pt x="2317100" y="2313343"/>
                </a:lnTo>
                <a:lnTo>
                  <a:pt x="2317099" y="4630440"/>
                </a:lnTo>
                <a:lnTo>
                  <a:pt x="8318663" y="4630440"/>
                </a:lnTo>
                <a:close/>
              </a:path>
            </a:pathLst>
          </a:custGeom>
          <a:solidFill>
            <a:schemeClr val="bg1">
              <a:alpha val="2000"/>
            </a:schemeClr>
          </a:solidFill>
          <a:ln w="27804" cap="flat">
            <a:noFill/>
            <a:prstDash val="solid"/>
            <a:miter/>
          </a:ln>
        </p:spPr>
        <p:txBody>
          <a:bodyPr wrap="square" rtlCol="0" anchor="ctr">
            <a:noAutofit/>
          </a:bodyPr>
          <a:lstStyle/>
          <a:p>
            <a:endParaRPr lang="en-GB" sz="989"/>
          </a:p>
        </p:txBody>
      </p:sp>
      <p:pic>
        <p:nvPicPr>
          <p:cNvPr id="13" name="Graphic 12">
            <a:extLst>
              <a:ext uri="{FF2B5EF4-FFF2-40B4-BE49-F238E27FC236}">
                <a16:creationId xmlns:a16="http://schemas.microsoft.com/office/drawing/2014/main" id="{57D58E12-95B7-4D41-94A3-565D4E596E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340800" y="1233164"/>
            <a:ext cx="741251" cy="1395723"/>
          </a:xfrm>
          <a:prstGeom prst="rect">
            <a:avLst/>
          </a:prstGeom>
        </p:spPr>
      </p:pic>
      <p:sp>
        <p:nvSpPr>
          <p:cNvPr id="12" name="Text Placeholder 7">
            <a:extLst>
              <a:ext uri="{FF2B5EF4-FFF2-40B4-BE49-F238E27FC236}">
                <a16:creationId xmlns:a16="http://schemas.microsoft.com/office/drawing/2014/main" id="{E020485A-DA01-4267-80AD-ABE963BF88C6}"/>
              </a:ext>
            </a:extLst>
          </p:cNvPr>
          <p:cNvSpPr>
            <a:spLocks noGrp="1"/>
          </p:cNvSpPr>
          <p:nvPr>
            <p:ph type="body" sz="quarter" idx="26"/>
          </p:nvPr>
        </p:nvSpPr>
        <p:spPr>
          <a:xfrm>
            <a:off x="609766" y="2107377"/>
            <a:ext cx="8471103" cy="1630432"/>
          </a:xfrm>
        </p:spPr>
        <p:txBody>
          <a:bodyPr>
            <a:noAutofit/>
          </a:bodyPr>
          <a:lstStyle>
            <a:lvl1pPr>
              <a:defRPr sz="1319" b="0">
                <a:solidFill>
                  <a:schemeClr val="bg1"/>
                </a:solidFill>
              </a:defRPr>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26609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C4CC2-CD7D-41D5-AF37-909A67D6F2A1}"/>
              </a:ext>
            </a:extLst>
          </p:cNvPr>
          <p:cNvSpPr>
            <a:spLocks noGrp="1"/>
          </p:cNvSpPr>
          <p:nvPr>
            <p:ph sz="half" idx="1"/>
          </p:nvPr>
        </p:nvSpPr>
        <p:spPr>
          <a:xfrm>
            <a:off x="601414" y="4024827"/>
            <a:ext cx="4532088"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8DC08DF1-87C1-46C8-96BF-6168201BCBFE}"/>
              </a:ext>
            </a:extLst>
          </p:cNvPr>
          <p:cNvSpPr>
            <a:spLocks noGrp="1"/>
          </p:cNvSpPr>
          <p:nvPr>
            <p:ph sz="half" idx="2"/>
          </p:nvPr>
        </p:nvSpPr>
        <p:spPr>
          <a:xfrm>
            <a:off x="5549960" y="4024827"/>
            <a:ext cx="4532088"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Footer Placeholder 7">
            <a:extLst>
              <a:ext uri="{FF2B5EF4-FFF2-40B4-BE49-F238E27FC236}">
                <a16:creationId xmlns:a16="http://schemas.microsoft.com/office/drawing/2014/main" id="{48186DC7-2999-4864-B081-A84867CCEF2B}"/>
              </a:ext>
            </a:extLst>
          </p:cNvPr>
          <p:cNvSpPr>
            <a:spLocks noGrp="1"/>
          </p:cNvSpPr>
          <p:nvPr>
            <p:ph type="ftr" sz="quarter" idx="10"/>
          </p:nvPr>
        </p:nvSpPr>
        <p:spPr/>
        <p:txBody>
          <a:bodyPr/>
          <a:lstStyle/>
          <a:p>
            <a:r>
              <a:rPr lang="en-GB"/>
              <a:t>Presentation Title Goes Here</a:t>
            </a:r>
            <a:endParaRPr lang="en-GB" dirty="0"/>
          </a:p>
        </p:txBody>
      </p:sp>
      <p:sp>
        <p:nvSpPr>
          <p:cNvPr id="9" name="Slide Number Placeholder 8">
            <a:extLst>
              <a:ext uri="{FF2B5EF4-FFF2-40B4-BE49-F238E27FC236}">
                <a16:creationId xmlns:a16="http://schemas.microsoft.com/office/drawing/2014/main" id="{6E76C99B-78BA-49D6-A05F-4244F3A00157}"/>
              </a:ext>
            </a:extLst>
          </p:cNvPr>
          <p:cNvSpPr>
            <a:spLocks noGrp="1"/>
          </p:cNvSpPr>
          <p:nvPr>
            <p:ph type="sldNum" sz="quarter" idx="11"/>
          </p:nvPr>
        </p:nvSpPr>
        <p:spPr/>
        <p:txBody>
          <a:bodyPr/>
          <a:lstStyle/>
          <a:p>
            <a:fld id="{01818CD0-20A3-40AC-9847-06F08A1C5B67}" type="slidenum">
              <a:rPr lang="en-GB" smtClean="0"/>
              <a:pPr/>
              <a:t>‹#›</a:t>
            </a:fld>
            <a:endParaRPr lang="en-GB" dirty="0"/>
          </a:p>
        </p:txBody>
      </p:sp>
      <p:sp>
        <p:nvSpPr>
          <p:cNvPr id="5" name="Title 4">
            <a:extLst>
              <a:ext uri="{FF2B5EF4-FFF2-40B4-BE49-F238E27FC236}">
                <a16:creationId xmlns:a16="http://schemas.microsoft.com/office/drawing/2014/main" id="{7A81CA94-638E-46B3-A9A4-270995573F00}"/>
              </a:ext>
            </a:extLst>
          </p:cNvPr>
          <p:cNvSpPr>
            <a:spLocks noGrp="1"/>
          </p:cNvSpPr>
          <p:nvPr>
            <p:ph type="title"/>
          </p:nvPr>
        </p:nvSpPr>
        <p:spPr/>
        <p:txBody>
          <a:bodyPr/>
          <a:lstStyle/>
          <a:p>
            <a:r>
              <a:rPr lang="en-US"/>
              <a:t>Click to edit Master title style</a:t>
            </a:r>
            <a:endParaRPr lang="en-GB"/>
          </a:p>
        </p:txBody>
      </p:sp>
      <p:sp>
        <p:nvSpPr>
          <p:cNvPr id="7" name="Text Placeholder 7">
            <a:extLst>
              <a:ext uri="{FF2B5EF4-FFF2-40B4-BE49-F238E27FC236}">
                <a16:creationId xmlns:a16="http://schemas.microsoft.com/office/drawing/2014/main" id="{1937BEEC-2AD7-4D45-8FA6-281C7B9402D9}"/>
              </a:ext>
            </a:extLst>
          </p:cNvPr>
          <p:cNvSpPr>
            <a:spLocks noGrp="1"/>
          </p:cNvSpPr>
          <p:nvPr>
            <p:ph type="body" sz="quarter" idx="26"/>
          </p:nvPr>
        </p:nvSpPr>
        <p:spPr>
          <a:xfrm>
            <a:off x="609766" y="2107377"/>
            <a:ext cx="8471103" cy="1630432"/>
          </a:xfrm>
        </p:spPr>
        <p:txBody>
          <a:bodyPr>
            <a:noAutofit/>
          </a:bodyPr>
          <a:lstStyle>
            <a:lvl1pPr>
              <a:defRPr sz="1319" b="0"/>
            </a:lvl1pPr>
            <a:lvl2pPr>
              <a:defRPr sz="770"/>
            </a:lvl2pPr>
            <a:lvl3pPr>
              <a:defRPr sz="770"/>
            </a:lvl3pPr>
            <a:lvl4pPr>
              <a:defRPr sz="659"/>
            </a:lvl4pPr>
            <a:lvl5pPr>
              <a:defRPr sz="605"/>
            </a:lvl5pPr>
          </a:lstStyle>
          <a:p>
            <a:pPr lvl="0"/>
            <a:r>
              <a:rPr lang="en-US"/>
              <a:t>Click to edit Master text styles</a:t>
            </a:r>
          </a:p>
        </p:txBody>
      </p:sp>
    </p:spTree>
    <p:extLst>
      <p:ext uri="{BB962C8B-B14F-4D97-AF65-F5344CB8AC3E}">
        <p14:creationId xmlns:p14="http://schemas.microsoft.com/office/powerpoint/2010/main" val="95000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E4D0B-F42D-4127-B06D-B026224DABDB}"/>
              </a:ext>
            </a:extLst>
          </p:cNvPr>
          <p:cNvSpPr>
            <a:spLocks noGrp="1"/>
          </p:cNvSpPr>
          <p:nvPr>
            <p:ph type="title"/>
          </p:nvPr>
        </p:nvSpPr>
        <p:spPr>
          <a:xfrm>
            <a:off x="601420" y="1234425"/>
            <a:ext cx="8479841" cy="1022971"/>
          </a:xfrm>
          <a:prstGeom prst="rect">
            <a:avLst/>
          </a:prstGeom>
        </p:spPr>
        <p:txBody>
          <a:bodyPr vert="horz" lIns="0" tIns="0" rIns="0" bIns="0" rtlCol="0" anchor="t" anchorCtr="0">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E8618ADC-8708-496E-BF6D-7698F5D34347}"/>
              </a:ext>
            </a:extLst>
          </p:cNvPr>
          <p:cNvSpPr>
            <a:spLocks noGrp="1"/>
          </p:cNvSpPr>
          <p:nvPr>
            <p:ph type="body" idx="1"/>
          </p:nvPr>
        </p:nvSpPr>
        <p:spPr>
          <a:xfrm>
            <a:off x="601418" y="4024827"/>
            <a:ext cx="9480631" cy="959308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E5577750-4BD0-42F7-A569-61FEECABB7B7}"/>
              </a:ext>
            </a:extLst>
          </p:cNvPr>
          <p:cNvSpPr>
            <a:spLocks noGrp="1"/>
          </p:cNvSpPr>
          <p:nvPr>
            <p:ph type="ftr" sz="quarter" idx="3"/>
          </p:nvPr>
        </p:nvSpPr>
        <p:spPr>
          <a:xfrm>
            <a:off x="601416" y="13866397"/>
            <a:ext cx="5337553" cy="804965"/>
          </a:xfrm>
          <a:prstGeom prst="rect">
            <a:avLst/>
          </a:prstGeom>
        </p:spPr>
        <p:txBody>
          <a:bodyPr vert="horz" lIns="0" tIns="0" rIns="0" bIns="0" rtlCol="0" anchor="ctr"/>
          <a:lstStyle>
            <a:lvl1pPr algn="l">
              <a:defRPr sz="1100">
                <a:solidFill>
                  <a:schemeClr val="tx1">
                    <a:tint val="75000"/>
                  </a:schemeClr>
                </a:solidFill>
                <a:latin typeface="Arial" panose="020B0604020202020204" pitchFamily="34" charset="0"/>
                <a:cs typeface="Arial" panose="020B0604020202020204" pitchFamily="34" charset="0"/>
              </a:defRPr>
            </a:lvl1pPr>
          </a:lstStyle>
          <a:p>
            <a:r>
              <a:rPr lang="en-GB" dirty="0"/>
              <a:t>Presentation Title Goes Here</a:t>
            </a:r>
          </a:p>
        </p:txBody>
      </p:sp>
      <p:sp>
        <p:nvSpPr>
          <p:cNvPr id="6" name="Slide Number Placeholder 5">
            <a:extLst>
              <a:ext uri="{FF2B5EF4-FFF2-40B4-BE49-F238E27FC236}">
                <a16:creationId xmlns:a16="http://schemas.microsoft.com/office/drawing/2014/main" id="{2ED8F702-B36B-437A-928D-C1652700A5B3}"/>
              </a:ext>
            </a:extLst>
          </p:cNvPr>
          <p:cNvSpPr>
            <a:spLocks noGrp="1"/>
          </p:cNvSpPr>
          <p:nvPr>
            <p:ph type="sldNum" sz="quarter" idx="4"/>
          </p:nvPr>
        </p:nvSpPr>
        <p:spPr>
          <a:xfrm>
            <a:off x="7676388" y="13866397"/>
            <a:ext cx="2405658" cy="804965"/>
          </a:xfrm>
          <a:prstGeom prst="rect">
            <a:avLst/>
          </a:prstGeom>
        </p:spPr>
        <p:txBody>
          <a:bodyPr vert="horz" lIns="91440" tIns="0" rIns="0" bIns="0" rtlCol="0" anchor="ctr"/>
          <a:lstStyle>
            <a:lvl1pPr algn="r">
              <a:defRPr sz="1100">
                <a:solidFill>
                  <a:schemeClr val="tx1"/>
                </a:solidFill>
                <a:latin typeface="Arial" panose="020B0604020202020204" pitchFamily="34" charset="0"/>
                <a:cs typeface="Arial" panose="020B0604020202020204" pitchFamily="34" charset="0"/>
              </a:defRPr>
            </a:lvl1pPr>
          </a:lstStyle>
          <a:p>
            <a:fld id="{01818CD0-20A3-40AC-9847-06F08A1C5B67}" type="slidenum">
              <a:rPr lang="en-GB" smtClean="0"/>
              <a:pPr/>
              <a:t>‹#›</a:t>
            </a:fld>
            <a:endParaRPr lang="en-GB" dirty="0"/>
          </a:p>
        </p:txBody>
      </p:sp>
      <p:sp>
        <p:nvSpPr>
          <p:cNvPr id="7" name="Rectangle 6">
            <a:extLst>
              <a:ext uri="{FF2B5EF4-FFF2-40B4-BE49-F238E27FC236}">
                <a16:creationId xmlns:a16="http://schemas.microsoft.com/office/drawing/2014/main" id="{8939FCD4-3FE0-4FF6-8FF3-38B83880A349}"/>
              </a:ext>
            </a:extLst>
          </p:cNvPr>
          <p:cNvSpPr/>
          <p:nvPr userDrawn="1"/>
        </p:nvSpPr>
        <p:spPr>
          <a:xfrm>
            <a:off x="9324096" y="1196949"/>
            <a:ext cx="773611" cy="1472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9" name="Graphic 8">
            <a:extLst>
              <a:ext uri="{FF2B5EF4-FFF2-40B4-BE49-F238E27FC236}">
                <a16:creationId xmlns:a16="http://schemas.microsoft.com/office/drawing/2014/main" id="{18F88DC4-06F7-4EED-925D-2B176C972383}"/>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340800" y="1233164"/>
            <a:ext cx="741251" cy="1395723"/>
          </a:xfrm>
          <a:prstGeom prst="rect">
            <a:avLst/>
          </a:prstGeom>
        </p:spPr>
      </p:pic>
    </p:spTree>
    <p:extLst>
      <p:ext uri="{BB962C8B-B14F-4D97-AF65-F5344CB8AC3E}">
        <p14:creationId xmlns:p14="http://schemas.microsoft.com/office/powerpoint/2010/main" val="20295990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9" r:id="rId3"/>
    <p:sldLayoutId id="2147483756" r:id="rId4"/>
    <p:sldLayoutId id="2147483708" r:id="rId5"/>
    <p:sldLayoutId id="2147483758" r:id="rId6"/>
    <p:sldLayoutId id="2147483723" r:id="rId7"/>
    <p:sldLayoutId id="2147483725" r:id="rId8"/>
    <p:sldLayoutId id="2147483710" r:id="rId9"/>
    <p:sldLayoutId id="2147483732" r:id="rId10"/>
    <p:sldLayoutId id="2147483733" r:id="rId11"/>
    <p:sldLayoutId id="2147483734" r:id="rId12"/>
    <p:sldLayoutId id="2147483727" r:id="rId13"/>
    <p:sldLayoutId id="2147483757" r:id="rId14"/>
    <p:sldLayoutId id="2147483768" r:id="rId15"/>
    <p:sldLayoutId id="2147483764" r:id="rId16"/>
    <p:sldLayoutId id="2147483766" r:id="rId17"/>
    <p:sldLayoutId id="2147483765" r:id="rId18"/>
    <p:sldLayoutId id="2147483767" r:id="rId19"/>
    <p:sldLayoutId id="2147483769" r:id="rId20"/>
    <p:sldLayoutId id="2147483760" r:id="rId21"/>
    <p:sldLayoutId id="2147483761" r:id="rId22"/>
    <p:sldLayoutId id="2147483770" r:id="rId23"/>
    <p:sldLayoutId id="2147483762" r:id="rId24"/>
    <p:sldLayoutId id="2147483763" r:id="rId25"/>
    <p:sldLayoutId id="2147483771" r:id="rId26"/>
    <p:sldLayoutId id="2147483711" r:id="rId27"/>
    <p:sldLayoutId id="2147483712" r:id="rId28"/>
    <p:sldLayoutId id="2147483772"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502372" rtl="0" eaLnBrk="1" latinLnBrk="0" hangingPunct="1">
        <a:lnSpc>
          <a:spcPct val="90000"/>
        </a:lnSpc>
        <a:spcBef>
          <a:spcPct val="0"/>
        </a:spcBef>
        <a:buNone/>
        <a:defRPr lang="en-GB" sz="1538" b="1" kern="1200" spc="27" smtClean="0">
          <a:solidFill>
            <a:schemeClr val="tx2"/>
          </a:solidFill>
          <a:latin typeface="Arial" panose="020B0604020202020204" pitchFamily="34" charset="0"/>
          <a:ea typeface="+mj-ea"/>
          <a:cs typeface="Arial" panose="020B0604020202020204" pitchFamily="34" charset="0"/>
        </a:defRPr>
      </a:lvl1pPr>
    </p:titleStyle>
    <p:bodyStyle>
      <a:lvl1pPr marL="0" indent="0" algn="l" defTabSz="502372" rtl="0" eaLnBrk="1" latinLnBrk="0" hangingPunct="1">
        <a:lnSpc>
          <a:spcPct val="90000"/>
        </a:lnSpc>
        <a:spcBef>
          <a:spcPts val="659"/>
        </a:spcBef>
        <a:buFont typeface="Arial" panose="020B0604020202020204" pitchFamily="34" charset="0"/>
        <a:buNone/>
        <a:defRPr sz="989" b="1" kern="1200">
          <a:solidFill>
            <a:schemeClr val="tx2"/>
          </a:solidFill>
          <a:latin typeface="Arial" panose="020B0604020202020204" pitchFamily="34" charset="0"/>
          <a:ea typeface="+mn-ea"/>
          <a:cs typeface="Arial" panose="020B0604020202020204" pitchFamily="34" charset="0"/>
        </a:defRPr>
      </a:lvl1pPr>
      <a:lvl2pPr marL="0" indent="0" algn="l" defTabSz="502372" rtl="0" eaLnBrk="1" latinLnBrk="0" hangingPunct="1">
        <a:lnSpc>
          <a:spcPct val="100000"/>
        </a:lnSpc>
        <a:spcBef>
          <a:spcPts val="659"/>
        </a:spcBef>
        <a:buFont typeface="Arial" panose="020B0604020202020204" pitchFamily="34" charset="0"/>
        <a:buNone/>
        <a:defRPr sz="989" kern="1200">
          <a:solidFill>
            <a:schemeClr val="tx2"/>
          </a:solidFill>
          <a:latin typeface="Arial" panose="020B0604020202020204" pitchFamily="34" charset="0"/>
          <a:ea typeface="+mn-ea"/>
          <a:cs typeface="Arial" panose="020B0604020202020204" pitchFamily="34" charset="0"/>
        </a:defRPr>
      </a:lvl2pPr>
      <a:lvl3pPr marL="147398" indent="-147398" algn="l" defTabSz="502372" rtl="0" eaLnBrk="1" latinLnBrk="0" hangingPunct="1">
        <a:lnSpc>
          <a:spcPct val="100000"/>
        </a:lnSpc>
        <a:spcBef>
          <a:spcPts val="274"/>
        </a:spcBef>
        <a:buClr>
          <a:schemeClr val="tx1"/>
        </a:buClr>
        <a:buFont typeface="Arial" panose="020B0604020202020204" pitchFamily="34" charset="0"/>
        <a:buChar char="•"/>
        <a:defRPr sz="989" kern="1200">
          <a:solidFill>
            <a:schemeClr val="tx2"/>
          </a:solidFill>
          <a:latin typeface="Arial" panose="020B0604020202020204" pitchFamily="34" charset="0"/>
          <a:ea typeface="+mn-ea"/>
          <a:cs typeface="Arial" panose="020B0604020202020204" pitchFamily="34" charset="0"/>
        </a:defRPr>
      </a:lvl3pPr>
      <a:lvl4pPr marL="294794" indent="-147398" algn="l" defTabSz="502372" rtl="0" eaLnBrk="1" latinLnBrk="0" hangingPunct="1">
        <a:lnSpc>
          <a:spcPct val="100000"/>
        </a:lnSpc>
        <a:spcBef>
          <a:spcPts val="274"/>
        </a:spcBef>
        <a:buClr>
          <a:schemeClr val="tx1"/>
        </a:buClr>
        <a:buFont typeface="Arial" panose="020B0604020202020204" pitchFamily="34" charset="0"/>
        <a:buChar char="•"/>
        <a:defRPr sz="879" kern="1200">
          <a:solidFill>
            <a:schemeClr val="tx2"/>
          </a:solidFill>
          <a:latin typeface="Arial" panose="020B0604020202020204" pitchFamily="34" charset="0"/>
          <a:ea typeface="+mn-ea"/>
          <a:cs typeface="Arial" panose="020B0604020202020204" pitchFamily="34" charset="0"/>
        </a:defRPr>
      </a:lvl4pPr>
      <a:lvl5pPr marL="442192" indent="-147398" algn="l" defTabSz="502372" rtl="0" eaLnBrk="1" latinLnBrk="0" hangingPunct="1">
        <a:lnSpc>
          <a:spcPct val="100000"/>
        </a:lnSpc>
        <a:spcBef>
          <a:spcPts val="274"/>
        </a:spcBef>
        <a:buClr>
          <a:schemeClr val="tx1"/>
        </a:buClr>
        <a:buFont typeface="Arial" panose="020B0604020202020204" pitchFamily="34" charset="0"/>
        <a:buChar char="•"/>
        <a:defRPr sz="770" kern="1200">
          <a:solidFill>
            <a:schemeClr val="tx2"/>
          </a:solidFill>
          <a:latin typeface="Arial" panose="020B0604020202020204" pitchFamily="34" charset="0"/>
          <a:ea typeface="+mn-ea"/>
          <a:cs typeface="Arial" panose="020B0604020202020204" pitchFamily="34" charset="0"/>
        </a:defRPr>
      </a:lvl5pPr>
      <a:lvl6pPr marL="1381524" indent="-125593" algn="l" defTabSz="502372" rtl="0" eaLnBrk="1" latinLnBrk="0" hangingPunct="1">
        <a:lnSpc>
          <a:spcPct val="90000"/>
        </a:lnSpc>
        <a:spcBef>
          <a:spcPts val="274"/>
        </a:spcBef>
        <a:buFont typeface="Arial" panose="020B0604020202020204" pitchFamily="34" charset="0"/>
        <a:buChar char="•"/>
        <a:defRPr sz="989" kern="1200">
          <a:solidFill>
            <a:schemeClr val="tx1"/>
          </a:solidFill>
          <a:latin typeface="+mn-lt"/>
          <a:ea typeface="+mn-ea"/>
          <a:cs typeface="+mn-cs"/>
        </a:defRPr>
      </a:lvl6pPr>
      <a:lvl7pPr marL="1632708" indent="-125593" algn="l" defTabSz="502372" rtl="0" eaLnBrk="1" latinLnBrk="0" hangingPunct="1">
        <a:lnSpc>
          <a:spcPct val="90000"/>
        </a:lnSpc>
        <a:spcBef>
          <a:spcPts val="274"/>
        </a:spcBef>
        <a:buFont typeface="Arial" panose="020B0604020202020204" pitchFamily="34" charset="0"/>
        <a:buChar char="•"/>
        <a:defRPr sz="989" kern="1200">
          <a:solidFill>
            <a:schemeClr val="tx1"/>
          </a:solidFill>
          <a:latin typeface="+mn-lt"/>
          <a:ea typeface="+mn-ea"/>
          <a:cs typeface="+mn-cs"/>
        </a:defRPr>
      </a:lvl7pPr>
      <a:lvl8pPr marL="1883895" indent="-125593" algn="l" defTabSz="502372" rtl="0" eaLnBrk="1" latinLnBrk="0" hangingPunct="1">
        <a:lnSpc>
          <a:spcPct val="90000"/>
        </a:lnSpc>
        <a:spcBef>
          <a:spcPts val="274"/>
        </a:spcBef>
        <a:buFont typeface="Arial" panose="020B0604020202020204" pitchFamily="34" charset="0"/>
        <a:buChar char="•"/>
        <a:defRPr sz="989" kern="1200">
          <a:solidFill>
            <a:schemeClr val="tx1"/>
          </a:solidFill>
          <a:latin typeface="+mn-lt"/>
          <a:ea typeface="+mn-ea"/>
          <a:cs typeface="+mn-cs"/>
        </a:defRPr>
      </a:lvl8pPr>
      <a:lvl9pPr marL="2135081" indent="-125593" algn="l" defTabSz="502372" rtl="0" eaLnBrk="1" latinLnBrk="0" hangingPunct="1">
        <a:lnSpc>
          <a:spcPct val="90000"/>
        </a:lnSpc>
        <a:spcBef>
          <a:spcPts val="274"/>
        </a:spcBef>
        <a:buFont typeface="Arial" panose="020B0604020202020204" pitchFamily="34" charset="0"/>
        <a:buChar char="•"/>
        <a:defRPr sz="989" kern="1200">
          <a:solidFill>
            <a:schemeClr val="tx1"/>
          </a:solidFill>
          <a:latin typeface="+mn-lt"/>
          <a:ea typeface="+mn-ea"/>
          <a:cs typeface="+mn-cs"/>
        </a:defRPr>
      </a:lvl9pPr>
    </p:bodyStyle>
    <p:otherStyle>
      <a:defPPr>
        <a:defRPr lang="en-US"/>
      </a:defPPr>
      <a:lvl1pPr marL="0" algn="l" defTabSz="502372" rtl="0" eaLnBrk="1" latinLnBrk="0" hangingPunct="1">
        <a:defRPr sz="989" kern="1200">
          <a:solidFill>
            <a:schemeClr val="tx1"/>
          </a:solidFill>
          <a:latin typeface="+mn-lt"/>
          <a:ea typeface="+mn-ea"/>
          <a:cs typeface="+mn-cs"/>
        </a:defRPr>
      </a:lvl1pPr>
      <a:lvl2pPr marL="251186" algn="l" defTabSz="502372" rtl="0" eaLnBrk="1" latinLnBrk="0" hangingPunct="1">
        <a:defRPr sz="989" kern="1200">
          <a:solidFill>
            <a:schemeClr val="tx1"/>
          </a:solidFill>
          <a:latin typeface="+mn-lt"/>
          <a:ea typeface="+mn-ea"/>
          <a:cs typeface="+mn-cs"/>
        </a:defRPr>
      </a:lvl2pPr>
      <a:lvl3pPr marL="502372" algn="l" defTabSz="502372" rtl="0" eaLnBrk="1" latinLnBrk="0" hangingPunct="1">
        <a:defRPr sz="989" kern="1200">
          <a:solidFill>
            <a:schemeClr val="tx1"/>
          </a:solidFill>
          <a:latin typeface="+mn-lt"/>
          <a:ea typeface="+mn-ea"/>
          <a:cs typeface="+mn-cs"/>
        </a:defRPr>
      </a:lvl3pPr>
      <a:lvl4pPr marL="753558" algn="l" defTabSz="502372" rtl="0" eaLnBrk="1" latinLnBrk="0" hangingPunct="1">
        <a:defRPr sz="989" kern="1200">
          <a:solidFill>
            <a:schemeClr val="tx1"/>
          </a:solidFill>
          <a:latin typeface="+mn-lt"/>
          <a:ea typeface="+mn-ea"/>
          <a:cs typeface="+mn-cs"/>
        </a:defRPr>
      </a:lvl4pPr>
      <a:lvl5pPr marL="1004744" algn="l" defTabSz="502372" rtl="0" eaLnBrk="1" latinLnBrk="0" hangingPunct="1">
        <a:defRPr sz="989" kern="1200">
          <a:solidFill>
            <a:schemeClr val="tx1"/>
          </a:solidFill>
          <a:latin typeface="+mn-lt"/>
          <a:ea typeface="+mn-ea"/>
          <a:cs typeface="+mn-cs"/>
        </a:defRPr>
      </a:lvl5pPr>
      <a:lvl6pPr marL="1255930" algn="l" defTabSz="502372" rtl="0" eaLnBrk="1" latinLnBrk="0" hangingPunct="1">
        <a:defRPr sz="989" kern="1200">
          <a:solidFill>
            <a:schemeClr val="tx1"/>
          </a:solidFill>
          <a:latin typeface="+mn-lt"/>
          <a:ea typeface="+mn-ea"/>
          <a:cs typeface="+mn-cs"/>
        </a:defRPr>
      </a:lvl6pPr>
      <a:lvl7pPr marL="1507115" algn="l" defTabSz="502372" rtl="0" eaLnBrk="1" latinLnBrk="0" hangingPunct="1">
        <a:defRPr sz="989" kern="1200">
          <a:solidFill>
            <a:schemeClr val="tx1"/>
          </a:solidFill>
          <a:latin typeface="+mn-lt"/>
          <a:ea typeface="+mn-ea"/>
          <a:cs typeface="+mn-cs"/>
        </a:defRPr>
      </a:lvl7pPr>
      <a:lvl8pPr marL="1758302" algn="l" defTabSz="502372" rtl="0" eaLnBrk="1" latinLnBrk="0" hangingPunct="1">
        <a:defRPr sz="989" kern="1200">
          <a:solidFill>
            <a:schemeClr val="tx1"/>
          </a:solidFill>
          <a:latin typeface="+mn-lt"/>
          <a:ea typeface="+mn-ea"/>
          <a:cs typeface="+mn-cs"/>
        </a:defRPr>
      </a:lvl8pPr>
      <a:lvl9pPr marL="2009488" algn="l" defTabSz="502372" rtl="0" eaLnBrk="1" latinLnBrk="0" hangingPunct="1">
        <a:defRPr sz="98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 userDrawn="1">
          <p15:clr>
            <a:srgbClr val="F26B43"/>
          </p15:clr>
        </p15:guide>
        <p15:guide id="2" pos="6351" userDrawn="1">
          <p15:clr>
            <a:srgbClr val="F26B43"/>
          </p15:clr>
        </p15:guide>
        <p15:guide id="3" orient="horz" pos="2529" userDrawn="1">
          <p15:clr>
            <a:srgbClr val="F26B43"/>
          </p15:clr>
        </p15:guide>
        <p15:guide id="4" orient="horz" pos="776" userDrawn="1">
          <p15:clr>
            <a:srgbClr val="F26B43"/>
          </p15:clr>
        </p15:guide>
        <p15:guide id="5" orient="horz" pos="85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3" Type="http://schemas.openxmlformats.org/officeDocument/2006/relationships/image" Target="../media/image113.svg"/><Relationship Id="rId7" Type="http://schemas.openxmlformats.org/officeDocument/2006/relationships/image" Target="../media/image117.sv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27.xml"/><Relationship Id="rId6" Type="http://schemas.openxmlformats.org/officeDocument/2006/relationships/image" Target="../media/image116.png"/><Relationship Id="rId11" Type="http://schemas.openxmlformats.org/officeDocument/2006/relationships/image" Target="../media/image121.svg"/><Relationship Id="rId5" Type="http://schemas.openxmlformats.org/officeDocument/2006/relationships/image" Target="../media/image115.sv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svg"/><Relationship Id="rId14" Type="http://schemas.openxmlformats.org/officeDocument/2006/relationships/slide" Target="slide3.xml"/></Relationships>
</file>

<file path=ppt/slides/_rels/slide11.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slide" Target="slide6.xml"/><Relationship Id="rId7" Type="http://schemas.openxmlformats.org/officeDocument/2006/relationships/image" Target="../media/image127.jpeg"/><Relationship Id="rId12" Type="http://schemas.openxmlformats.org/officeDocument/2006/relationships/image" Target="../media/image132.jpe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26.jpeg"/><Relationship Id="rId11" Type="http://schemas.openxmlformats.org/officeDocument/2006/relationships/image" Target="../media/image131.jpeg"/><Relationship Id="rId5" Type="http://schemas.openxmlformats.org/officeDocument/2006/relationships/image" Target="../media/image125.jpeg"/><Relationship Id="rId10" Type="http://schemas.openxmlformats.org/officeDocument/2006/relationships/image" Target="../media/image130.jpeg"/><Relationship Id="rId4" Type="http://schemas.openxmlformats.org/officeDocument/2006/relationships/image" Target="../media/image124.jpeg"/><Relationship Id="rId9" Type="http://schemas.openxmlformats.org/officeDocument/2006/relationships/image" Target="../media/image12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7.xml"/><Relationship Id="rId6" Type="http://schemas.openxmlformats.org/officeDocument/2006/relationships/slide" Target="slide3.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5.jpeg"/><Relationship Id="rId1" Type="http://schemas.openxmlformats.org/officeDocument/2006/relationships/slideLayout" Target="../slideLayouts/slideLayout27.xml"/><Relationship Id="rId6" Type="http://schemas.openxmlformats.org/officeDocument/2006/relationships/image" Target="../media/image136.png"/><Relationship Id="rId5" Type="http://schemas.openxmlformats.org/officeDocument/2006/relationships/slide" Target="slide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4.wdp"/><Relationship Id="rId2" Type="http://schemas.openxmlformats.org/officeDocument/2006/relationships/image" Target="../media/image137.jpeg"/><Relationship Id="rId1" Type="http://schemas.openxmlformats.org/officeDocument/2006/relationships/slideLayout" Target="../slideLayouts/slideLayout27.xml"/><Relationship Id="rId6" Type="http://schemas.openxmlformats.org/officeDocument/2006/relationships/image" Target="../media/image138.png"/><Relationship Id="rId5" Type="http://schemas.openxmlformats.org/officeDocument/2006/relationships/slide" Target="slide3.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40.png"/><Relationship Id="rId7" Type="http://schemas.openxmlformats.org/officeDocument/2006/relationships/image" Target="../media/image2.svg"/><Relationship Id="rId2" Type="http://schemas.openxmlformats.org/officeDocument/2006/relationships/image" Target="../media/image139.jpeg"/><Relationship Id="rId1" Type="http://schemas.openxmlformats.org/officeDocument/2006/relationships/slideLayout" Target="../slideLayouts/slideLayout27.xml"/><Relationship Id="rId6" Type="http://schemas.openxmlformats.org/officeDocument/2006/relationships/image" Target="../media/image1.png"/><Relationship Id="rId11" Type="http://schemas.openxmlformats.org/officeDocument/2006/relationships/image" Target="../media/image145.svg"/><Relationship Id="rId5" Type="http://schemas.openxmlformats.org/officeDocument/2006/relationships/slide" Target="slide3.xml"/><Relationship Id="rId10" Type="http://schemas.openxmlformats.org/officeDocument/2006/relationships/image" Target="../media/image144.png"/><Relationship Id="rId4" Type="http://schemas.openxmlformats.org/officeDocument/2006/relationships/image" Target="../media/image141.svg"/><Relationship Id="rId9" Type="http://schemas.openxmlformats.org/officeDocument/2006/relationships/image" Target="../media/image143.pn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2.jpeg"/><Relationship Id="rId7" Type="http://schemas.openxmlformats.org/officeDocument/2006/relationships/image" Target="../media/image15.jpe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slide" Target="slide3.xml"/><Relationship Id="rId16" Type="http://schemas.openxmlformats.org/officeDocument/2006/relationships/image" Target="../media/image24.png"/><Relationship Id="rId1" Type="http://schemas.openxmlformats.org/officeDocument/2006/relationships/slideLayout" Target="../slideLayouts/slideLayout27.xml"/><Relationship Id="rId6" Type="http://schemas.openxmlformats.org/officeDocument/2006/relationships/image" Target="../media/image14.jpeg"/><Relationship Id="rId11" Type="http://schemas.openxmlformats.org/officeDocument/2006/relationships/image" Target="../media/image19.svg"/><Relationship Id="rId5" Type="http://schemas.microsoft.com/office/2007/relationships/hdphoto" Target="../media/hdphoto3.wdp"/><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3.png"/><Relationship Id="rId9" Type="http://schemas.openxmlformats.org/officeDocument/2006/relationships/image" Target="../media/image17.jpeg"/><Relationship Id="rId14"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13" Type="http://schemas.microsoft.com/office/2007/relationships/hdphoto" Target="../media/hdphoto8.wdp"/><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2.png"/><Relationship Id="rId2" Type="http://schemas.openxmlformats.org/officeDocument/2006/relationships/notesSlide" Target="../notesSlides/notesSlide4.xml"/><Relationship Id="rId16" Type="http://schemas.openxmlformats.org/officeDocument/2006/relationships/slide" Target="slide3.xml"/><Relationship Id="rId1" Type="http://schemas.openxmlformats.org/officeDocument/2006/relationships/slideLayout" Target="../slideLayouts/slideLayout14.xml"/><Relationship Id="rId6" Type="http://schemas.openxmlformats.org/officeDocument/2006/relationships/image" Target="../media/image148.png"/><Relationship Id="rId11" Type="http://schemas.microsoft.com/office/2007/relationships/hdphoto" Target="../media/hdphoto7.wdp"/><Relationship Id="rId5" Type="http://schemas.openxmlformats.org/officeDocument/2006/relationships/image" Target="../media/image147.png"/><Relationship Id="rId15" Type="http://schemas.microsoft.com/office/2007/relationships/hdphoto" Target="../media/hdphoto9.wdp"/><Relationship Id="rId10" Type="http://schemas.openxmlformats.org/officeDocument/2006/relationships/image" Target="../media/image151.png"/><Relationship Id="rId4" Type="http://schemas.microsoft.com/office/2007/relationships/hdphoto" Target="../media/hdphoto5.wdp"/><Relationship Id="rId9" Type="http://schemas.microsoft.com/office/2007/relationships/hdphoto" Target="../media/hdphoto6.wdp"/><Relationship Id="rId14" Type="http://schemas.openxmlformats.org/officeDocument/2006/relationships/image" Target="../media/image153.png"/></Relationships>
</file>

<file path=ppt/slides/_rels/slide21.xml.rels><?xml version="1.0" encoding="UTF-8" standalone="yes"?>
<Relationships xmlns="http://schemas.openxmlformats.org/package/2006/relationships"><Relationship Id="rId8" Type="http://schemas.openxmlformats.org/officeDocument/2006/relationships/image" Target="../media/image157.png"/><Relationship Id="rId13" Type="http://schemas.microsoft.com/office/2007/relationships/hdphoto" Target="../media/hdphoto15.wdp"/><Relationship Id="rId18" Type="http://schemas.openxmlformats.org/officeDocument/2006/relationships/slide" Target="slide3.xml"/><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159.png"/><Relationship Id="rId17" Type="http://schemas.microsoft.com/office/2007/relationships/hdphoto" Target="../media/hdphoto17.wdp"/><Relationship Id="rId2" Type="http://schemas.openxmlformats.org/officeDocument/2006/relationships/image" Target="../media/image154.png"/><Relationship Id="rId16" Type="http://schemas.openxmlformats.org/officeDocument/2006/relationships/image" Target="../media/image161.png"/><Relationship Id="rId1" Type="http://schemas.openxmlformats.org/officeDocument/2006/relationships/slideLayout" Target="../slideLayouts/slideLayout14.xml"/><Relationship Id="rId6" Type="http://schemas.openxmlformats.org/officeDocument/2006/relationships/image" Target="../media/image156.png"/><Relationship Id="rId11" Type="http://schemas.microsoft.com/office/2007/relationships/hdphoto" Target="../media/hdphoto14.wdp"/><Relationship Id="rId5" Type="http://schemas.microsoft.com/office/2007/relationships/hdphoto" Target="../media/hdphoto11.wdp"/><Relationship Id="rId15" Type="http://schemas.microsoft.com/office/2007/relationships/hdphoto" Target="../media/hdphoto16.wdp"/><Relationship Id="rId10" Type="http://schemas.openxmlformats.org/officeDocument/2006/relationships/image" Target="../media/image158.png"/><Relationship Id="rId4" Type="http://schemas.openxmlformats.org/officeDocument/2006/relationships/image" Target="../media/image155.png"/><Relationship Id="rId9" Type="http://schemas.microsoft.com/office/2007/relationships/hdphoto" Target="../media/hdphoto13.wdp"/><Relationship Id="rId14"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7.xml"/><Relationship Id="rId6" Type="http://schemas.openxmlformats.org/officeDocument/2006/relationships/image" Target="../media/image165.emf"/><Relationship Id="rId5" Type="http://schemas.openxmlformats.org/officeDocument/2006/relationships/image" Target="../media/image164.emf"/><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8" Type="http://schemas.openxmlformats.org/officeDocument/2006/relationships/image" Target="../media/image169.jpeg"/><Relationship Id="rId3" Type="http://schemas.openxmlformats.org/officeDocument/2006/relationships/image" Target="../media/image163.svg"/><Relationship Id="rId7" Type="http://schemas.openxmlformats.org/officeDocument/2006/relationships/image" Target="../media/image168.jpeg"/><Relationship Id="rId2" Type="http://schemas.openxmlformats.org/officeDocument/2006/relationships/image" Target="../media/image162.png"/><Relationship Id="rId1" Type="http://schemas.openxmlformats.org/officeDocument/2006/relationships/slideLayout" Target="../slideLayouts/slideLayout27.xml"/><Relationship Id="rId6" Type="http://schemas.openxmlformats.org/officeDocument/2006/relationships/image" Target="../media/image167.jpeg"/><Relationship Id="rId5" Type="http://schemas.openxmlformats.org/officeDocument/2006/relationships/image" Target="../media/image166.jpeg"/><Relationship Id="rId4" Type="http://schemas.openxmlformats.org/officeDocument/2006/relationships/slide" Target="slide3.xml"/><Relationship Id="rId9" Type="http://schemas.openxmlformats.org/officeDocument/2006/relationships/image" Target="../media/image170.jpeg"/></Relationships>
</file>

<file path=ppt/slides/_rels/slide26.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1.jpeg"/><Relationship Id="rId7" Type="http://schemas.openxmlformats.org/officeDocument/2006/relationships/image" Target="../media/image175.jpeg"/><Relationship Id="rId2" Type="http://schemas.openxmlformats.org/officeDocument/2006/relationships/slide" Target="slide3.xml"/><Relationship Id="rId1" Type="http://schemas.openxmlformats.org/officeDocument/2006/relationships/slideLayout" Target="../slideLayouts/slideLayout27.xml"/><Relationship Id="rId6" Type="http://schemas.openxmlformats.org/officeDocument/2006/relationships/image" Target="../media/image174.jpeg"/><Relationship Id="rId5" Type="http://schemas.openxmlformats.org/officeDocument/2006/relationships/image" Target="../media/image173.jpeg"/><Relationship Id="rId10" Type="http://schemas.openxmlformats.org/officeDocument/2006/relationships/image" Target="../media/image165.emf"/><Relationship Id="rId4" Type="http://schemas.openxmlformats.org/officeDocument/2006/relationships/image" Target="../media/image172.jpeg"/><Relationship Id="rId9" Type="http://schemas.openxmlformats.org/officeDocument/2006/relationships/image" Target="../media/image177.jpeg"/></Relationships>
</file>

<file path=ppt/slides/_rels/slide27.xml.rels><?xml version="1.0" encoding="UTF-8" standalone="yes"?>
<Relationships xmlns="http://schemas.openxmlformats.org/package/2006/relationships"><Relationship Id="rId3" Type="http://schemas.openxmlformats.org/officeDocument/2006/relationships/image" Target="../media/image178.jpeg"/><Relationship Id="rId7" Type="http://schemas.openxmlformats.org/officeDocument/2006/relationships/image" Target="../media/image164.emf"/><Relationship Id="rId2" Type="http://schemas.openxmlformats.org/officeDocument/2006/relationships/slide" Target="slide3.xml"/><Relationship Id="rId1" Type="http://schemas.openxmlformats.org/officeDocument/2006/relationships/slideLayout" Target="../slideLayouts/slideLayout27.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17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3.xml"/><Relationship Id="rId5" Type="http://schemas.openxmlformats.org/officeDocument/2006/relationships/slide" Target="slide3.xml"/><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63.svg"/><Relationship Id="rId18" Type="http://schemas.openxmlformats.org/officeDocument/2006/relationships/slide" Target="slide33.xml"/><Relationship Id="rId26" Type="http://schemas.openxmlformats.org/officeDocument/2006/relationships/slide" Target="slide39.xml"/><Relationship Id="rId3" Type="http://schemas.openxmlformats.org/officeDocument/2006/relationships/image" Target="../media/image182.jpg"/><Relationship Id="rId21" Type="http://schemas.openxmlformats.org/officeDocument/2006/relationships/slide" Target="slide36.xml"/><Relationship Id="rId7" Type="http://schemas.openxmlformats.org/officeDocument/2006/relationships/image" Target="../media/image186.emf"/><Relationship Id="rId12" Type="http://schemas.openxmlformats.org/officeDocument/2006/relationships/image" Target="../media/image162.png"/><Relationship Id="rId17" Type="http://schemas.openxmlformats.org/officeDocument/2006/relationships/slide" Target="slide32.xml"/><Relationship Id="rId25" Type="http://schemas.openxmlformats.org/officeDocument/2006/relationships/image" Target="../media/image191.jpeg"/><Relationship Id="rId2" Type="http://schemas.openxmlformats.org/officeDocument/2006/relationships/slide" Target="slide3.xml"/><Relationship Id="rId16" Type="http://schemas.openxmlformats.org/officeDocument/2006/relationships/slide" Target="slide31.xml"/><Relationship Id="rId20" Type="http://schemas.openxmlformats.org/officeDocument/2006/relationships/slide" Target="slide35.xml"/><Relationship Id="rId1" Type="http://schemas.openxmlformats.org/officeDocument/2006/relationships/slideLayout" Target="../slideLayouts/slideLayout27.xml"/><Relationship Id="rId6" Type="http://schemas.openxmlformats.org/officeDocument/2006/relationships/image" Target="../media/image185.jpeg"/><Relationship Id="rId11" Type="http://schemas.openxmlformats.org/officeDocument/2006/relationships/image" Target="../media/image190.jpeg"/><Relationship Id="rId24" Type="http://schemas.openxmlformats.org/officeDocument/2006/relationships/slide" Target="slide40.xml"/><Relationship Id="rId5" Type="http://schemas.openxmlformats.org/officeDocument/2006/relationships/image" Target="../media/image184.jpeg"/><Relationship Id="rId15" Type="http://schemas.openxmlformats.org/officeDocument/2006/relationships/image" Target="../media/image165.emf"/><Relationship Id="rId23" Type="http://schemas.openxmlformats.org/officeDocument/2006/relationships/slide" Target="slide38.xml"/><Relationship Id="rId10" Type="http://schemas.openxmlformats.org/officeDocument/2006/relationships/image" Target="../media/image189.jpeg"/><Relationship Id="rId19" Type="http://schemas.openxmlformats.org/officeDocument/2006/relationships/slide" Target="slide34.xml"/><Relationship Id="rId4" Type="http://schemas.openxmlformats.org/officeDocument/2006/relationships/image" Target="../media/image183.png"/><Relationship Id="rId9" Type="http://schemas.openxmlformats.org/officeDocument/2006/relationships/image" Target="../media/image188.jpeg"/><Relationship Id="rId14" Type="http://schemas.openxmlformats.org/officeDocument/2006/relationships/image" Target="../media/image164.emf"/><Relationship Id="rId22" Type="http://schemas.openxmlformats.org/officeDocument/2006/relationships/slide" Target="slide37.xml"/></Relationships>
</file>

<file path=ppt/slides/_rels/slide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92.png"/><Relationship Id="rId1" Type="http://schemas.openxmlformats.org/officeDocument/2006/relationships/slideLayout" Target="../slideLayouts/slideLayout21.xml"/><Relationship Id="rId6" Type="http://schemas.openxmlformats.org/officeDocument/2006/relationships/image" Target="../media/image193.jpeg"/><Relationship Id="rId5" Type="http://schemas.openxmlformats.org/officeDocument/2006/relationships/slide" Target="slide3.xml"/><Relationship Id="rId4" Type="http://schemas.openxmlformats.org/officeDocument/2006/relationships/image" Target="../media/image163.svg"/></Relationships>
</file>

<file path=ppt/slides/_rels/slide32.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1.xml"/><Relationship Id="rId5" Type="http://schemas.openxmlformats.org/officeDocument/2006/relationships/image" Target="../media/image194.jpeg"/><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slide" Target="slide3.xml"/><Relationship Id="rId1" Type="http://schemas.openxmlformats.org/officeDocument/2006/relationships/slideLayout" Target="../slideLayouts/slideLayout22.xml"/><Relationship Id="rId5" Type="http://schemas.openxmlformats.org/officeDocument/2006/relationships/image" Target="../media/image196.jpeg"/><Relationship Id="rId4" Type="http://schemas.openxmlformats.org/officeDocument/2006/relationships/image" Target="../media/image195.jpeg"/></Relationships>
</file>

<file path=ppt/slides/_rels/slide34.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slide" Target="slide3.xml"/><Relationship Id="rId1" Type="http://schemas.openxmlformats.org/officeDocument/2006/relationships/slideLayout" Target="../slideLayouts/slideLayout22.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image" Target="../media/image197.png"/></Relationships>
</file>

<file path=ppt/slides/_rels/slide35.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slide" Target="slide3.xml"/><Relationship Id="rId1" Type="http://schemas.openxmlformats.org/officeDocument/2006/relationships/slideLayout" Target="../slideLayouts/slideLayout22.xml"/><Relationship Id="rId5" Type="http://schemas.openxmlformats.org/officeDocument/2006/relationships/image" Target="../media/image200.jpeg"/><Relationship Id="rId4" Type="http://schemas.openxmlformats.org/officeDocument/2006/relationships/image" Target="../media/image186.emf"/></Relationships>
</file>

<file path=ppt/slides/_rels/slide36.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slide" Target="slide3.xml"/><Relationship Id="rId1" Type="http://schemas.openxmlformats.org/officeDocument/2006/relationships/slideLayout" Target="../slideLayouts/slideLayout21.xml"/><Relationship Id="rId5" Type="http://schemas.openxmlformats.org/officeDocument/2006/relationships/image" Target="../media/image202.jpg"/><Relationship Id="rId4"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164.emf"/></Relationships>
</file>

<file path=ppt/slides/_rels/slide38.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slide" Target="slide3.xml"/><Relationship Id="rId1" Type="http://schemas.openxmlformats.org/officeDocument/2006/relationships/slideLayout" Target="../slideLayouts/slideLayout22.xml"/><Relationship Id="rId5" Type="http://schemas.openxmlformats.org/officeDocument/2006/relationships/image" Target="../media/image206.jpg"/><Relationship Id="rId4" Type="http://schemas.openxmlformats.org/officeDocument/2006/relationships/image" Target="../media/image205.jpeg"/></Relationships>
</file>

<file path=ppt/slides/_rels/slide39.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slide" Target="slide3.xml"/><Relationship Id="rId1" Type="http://schemas.openxmlformats.org/officeDocument/2006/relationships/slideLayout" Target="../slideLayouts/slideLayout22.xml"/><Relationship Id="rId5" Type="http://schemas.openxmlformats.org/officeDocument/2006/relationships/image" Target="../media/image208.jpg"/><Relationship Id="rId4" Type="http://schemas.openxmlformats.org/officeDocument/2006/relationships/image" Target="../media/image207.jpe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20.png"/><Relationship Id="rId12" Type="http://schemas.openxmlformats.org/officeDocument/2006/relationships/image" Target="../media/image33.svg"/><Relationship Id="rId2" Type="http://schemas.openxmlformats.org/officeDocument/2006/relationships/slide" Target="slide3.xml"/><Relationship Id="rId1" Type="http://schemas.openxmlformats.org/officeDocument/2006/relationships/slideLayout" Target="../slideLayouts/slideLayout27.xml"/><Relationship Id="rId6" Type="http://schemas.openxmlformats.org/officeDocument/2006/relationships/image" Target="../media/image30.sv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32.svg"/><Relationship Id="rId4" Type="http://schemas.openxmlformats.org/officeDocument/2006/relationships/image" Target="../media/image29.sv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slide" Target="slide3.xml"/><Relationship Id="rId1" Type="http://schemas.openxmlformats.org/officeDocument/2006/relationships/slideLayout" Target="../slideLayouts/slideLayout23.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slide" Target="slide3.xml"/><Relationship Id="rId10" Type="http://schemas.openxmlformats.org/officeDocument/2006/relationships/image" Target="../media/image40.jpeg"/><Relationship Id="rId4" Type="http://schemas.openxmlformats.org/officeDocument/2006/relationships/image" Target="../media/image35.svg"/><Relationship Id="rId9" Type="http://schemas.openxmlformats.org/officeDocument/2006/relationships/image" Target="../media/image39.svg"/></Relationships>
</file>

<file path=ppt/slides/_rels/slide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jpeg"/><Relationship Id="rId26" Type="http://schemas.openxmlformats.org/officeDocument/2006/relationships/image" Target="../media/image65.png"/><Relationship Id="rId39" Type="http://schemas.openxmlformats.org/officeDocument/2006/relationships/image" Target="../media/image78.png"/><Relationship Id="rId3" Type="http://schemas.openxmlformats.org/officeDocument/2006/relationships/image" Target="../media/image42.png"/><Relationship Id="rId21" Type="http://schemas.openxmlformats.org/officeDocument/2006/relationships/image" Target="../media/image60.jpeg"/><Relationship Id="rId34" Type="http://schemas.openxmlformats.org/officeDocument/2006/relationships/image" Target="../media/image73.svg"/><Relationship Id="rId42" Type="http://schemas.openxmlformats.org/officeDocument/2006/relationships/image" Target="../media/image81.jpeg"/><Relationship Id="rId47" Type="http://schemas.openxmlformats.org/officeDocument/2006/relationships/image" Target="../media/image86.png"/><Relationship Id="rId50" Type="http://schemas.openxmlformats.org/officeDocument/2006/relationships/image" Target="../media/image1.png"/><Relationship Id="rId7" Type="http://schemas.openxmlformats.org/officeDocument/2006/relationships/image" Target="../media/image46.jpe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gif"/><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svg"/><Relationship Id="rId2" Type="http://schemas.openxmlformats.org/officeDocument/2006/relationships/notesSlide" Target="../notesSlides/notesSlide2.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jpeg"/><Relationship Id="rId41" Type="http://schemas.openxmlformats.org/officeDocument/2006/relationships/image" Target="../media/image80.png"/><Relationship Id="rId1" Type="http://schemas.openxmlformats.org/officeDocument/2006/relationships/slideLayout" Target="../slideLayouts/slideLayout27.xml"/><Relationship Id="rId6" Type="http://schemas.openxmlformats.org/officeDocument/2006/relationships/image" Target="../media/image45.jpeg"/><Relationship Id="rId11" Type="http://schemas.openxmlformats.org/officeDocument/2006/relationships/image" Target="../media/image50.jpe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 Type="http://schemas.openxmlformats.org/officeDocument/2006/relationships/image" Target="../media/image44.jpeg"/><Relationship Id="rId15" Type="http://schemas.openxmlformats.org/officeDocument/2006/relationships/image" Target="../media/image54.jpeg"/><Relationship Id="rId23" Type="http://schemas.openxmlformats.org/officeDocument/2006/relationships/image" Target="../media/image62.jpeg"/><Relationship Id="rId28" Type="http://schemas.openxmlformats.org/officeDocument/2006/relationships/image" Target="../media/image67.jpeg"/><Relationship Id="rId36" Type="http://schemas.openxmlformats.org/officeDocument/2006/relationships/image" Target="../media/image75.png"/><Relationship Id="rId49" Type="http://schemas.openxmlformats.org/officeDocument/2006/relationships/slide" Target="slide6.xml"/><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png"/><Relationship Id="rId4" Type="http://schemas.openxmlformats.org/officeDocument/2006/relationships/image" Target="../media/image43.png"/><Relationship Id="rId9" Type="http://schemas.openxmlformats.org/officeDocument/2006/relationships/image" Target="../media/image48.jpeg"/><Relationship Id="rId14" Type="http://schemas.openxmlformats.org/officeDocument/2006/relationships/image" Target="../media/image53.png"/><Relationship Id="rId22" Type="http://schemas.openxmlformats.org/officeDocument/2006/relationships/image" Target="../media/image61.jpe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png"/><Relationship Id="rId48" Type="http://schemas.openxmlformats.org/officeDocument/2006/relationships/image" Target="../media/image87.png"/><Relationship Id="rId8" Type="http://schemas.openxmlformats.org/officeDocument/2006/relationships/image" Target="../media/image47.jpeg"/><Relationship Id="rId51"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jpeg"/><Relationship Id="rId1" Type="http://schemas.openxmlformats.org/officeDocument/2006/relationships/slideLayout" Target="../slideLayouts/slideLayout27.xml"/><Relationship Id="rId6" Type="http://schemas.openxmlformats.org/officeDocument/2006/relationships/image" Target="../media/image92.svg"/><Relationship Id="rId11" Type="http://schemas.openxmlformats.org/officeDocument/2006/relationships/image" Target="../media/image96.svg"/><Relationship Id="rId5" Type="http://schemas.openxmlformats.org/officeDocument/2006/relationships/image" Target="../media/image91.png"/><Relationship Id="rId10" Type="http://schemas.openxmlformats.org/officeDocument/2006/relationships/image" Target="../media/image95.png"/><Relationship Id="rId4" Type="http://schemas.openxmlformats.org/officeDocument/2006/relationships/image" Target="../media/image90.svg"/><Relationship Id="rId9"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27.xml"/><Relationship Id="rId6" Type="http://schemas.openxmlformats.org/officeDocument/2006/relationships/slide" Target="slide3.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3" Type="http://schemas.openxmlformats.org/officeDocument/2006/relationships/image" Target="../media/image100.jpeg"/><Relationship Id="rId7" Type="http://schemas.openxmlformats.org/officeDocument/2006/relationships/image" Target="../media/image104.png"/><Relationship Id="rId12" Type="http://schemas.openxmlformats.org/officeDocument/2006/relationships/image" Target="../media/image109.svg"/><Relationship Id="rId2" Type="http://schemas.openxmlformats.org/officeDocument/2006/relationships/slide" Target="slide3.xml"/><Relationship Id="rId1" Type="http://schemas.openxmlformats.org/officeDocument/2006/relationships/slideLayout" Target="../slideLayouts/slideLayout27.xml"/><Relationship Id="rId6" Type="http://schemas.openxmlformats.org/officeDocument/2006/relationships/image" Target="../media/image103.jpeg"/><Relationship Id="rId11" Type="http://schemas.openxmlformats.org/officeDocument/2006/relationships/image" Target="../media/image108.png"/><Relationship Id="rId5" Type="http://schemas.openxmlformats.org/officeDocument/2006/relationships/image" Target="../media/image102.jpeg"/><Relationship Id="rId10" Type="http://schemas.openxmlformats.org/officeDocument/2006/relationships/image" Target="../media/image107.svg"/><Relationship Id="rId4" Type="http://schemas.openxmlformats.org/officeDocument/2006/relationships/image" Target="../media/image101.jpeg"/><Relationship Id="rId9" Type="http://schemas.openxmlformats.org/officeDocument/2006/relationships/image" Target="../media/image106.png"/><Relationship Id="rId14" Type="http://schemas.openxmlformats.org/officeDocument/2006/relationships/image" Target="../media/image111.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7CE770-2E8C-47AC-8828-FED9226BCD8F}"/>
              </a:ext>
            </a:extLst>
          </p:cNvPr>
          <p:cNvGrpSpPr/>
          <p:nvPr/>
        </p:nvGrpSpPr>
        <p:grpSpPr>
          <a:xfrm>
            <a:off x="1355135" y="3888448"/>
            <a:ext cx="4817276" cy="2732238"/>
            <a:chOff x="2552104" y="7062257"/>
            <a:chExt cx="2068603" cy="1173260"/>
          </a:xfrm>
        </p:grpSpPr>
        <p:sp>
          <p:nvSpPr>
            <p:cNvPr id="37" name="Graphic 8">
              <a:extLst>
                <a:ext uri="{FF2B5EF4-FFF2-40B4-BE49-F238E27FC236}">
                  <a16:creationId xmlns:a16="http://schemas.microsoft.com/office/drawing/2014/main" id="{78DCA3D4-F21A-4466-8D3E-F1C48364B645}"/>
                </a:ext>
              </a:extLst>
            </p:cNvPr>
            <p:cNvSpPr/>
            <p:nvPr/>
          </p:nvSpPr>
          <p:spPr>
            <a:xfrm rot="8100000" flipH="1" flipV="1">
              <a:off x="2552104" y="7062257"/>
              <a:ext cx="1531101" cy="1147884"/>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bg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42" name="Graphic 8">
              <a:extLst>
                <a:ext uri="{FF2B5EF4-FFF2-40B4-BE49-F238E27FC236}">
                  <a16:creationId xmlns:a16="http://schemas.microsoft.com/office/drawing/2014/main" id="{C611147C-FD8E-4C80-A09C-8D0FA442653A}"/>
                </a:ext>
              </a:extLst>
            </p:cNvPr>
            <p:cNvSpPr/>
            <p:nvPr/>
          </p:nvSpPr>
          <p:spPr>
            <a:xfrm rot="10800000" flipV="1">
              <a:off x="3089607" y="7087632"/>
              <a:ext cx="1531100" cy="1147885"/>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1">
                <a:alpha val="6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47" name="Rectangle 46">
              <a:extLst>
                <a:ext uri="{FF2B5EF4-FFF2-40B4-BE49-F238E27FC236}">
                  <a16:creationId xmlns:a16="http://schemas.microsoft.com/office/drawing/2014/main" id="{ED76912A-D163-4553-AE52-42DAF44BAEC1}"/>
                </a:ext>
              </a:extLst>
            </p:cNvPr>
            <p:cNvSpPr/>
            <p:nvPr/>
          </p:nvSpPr>
          <p:spPr>
            <a:xfrm>
              <a:off x="2918873" y="7494438"/>
              <a:ext cx="1316387" cy="348534"/>
            </a:xfrm>
            <a:prstGeom prst="rect">
              <a:avLst/>
            </a:prstGeom>
            <a:noFill/>
          </p:spPr>
          <p:txBody>
            <a:bodyPr wrap="square" anchor="ctr">
              <a:spAutoFit/>
            </a:bodyPr>
            <a:lstStyle/>
            <a:p>
              <a:pPr algn="r">
                <a:spcBef>
                  <a:spcPts val="274"/>
                </a:spcBef>
              </a:pPr>
              <a:r>
                <a:rPr lang="en-GB" sz="2344" b="1" dirty="0">
                  <a:solidFill>
                    <a:schemeClr val="bg1"/>
                  </a:solidFill>
                  <a:latin typeface="Arial" panose="020B0604020202020204" pitchFamily="34" charset="0"/>
                  <a:ea typeface="Century Gothic" charset="0"/>
                  <a:cs typeface="Arial" panose="020B0604020202020204" pitchFamily="34" charset="0"/>
                </a:rPr>
                <a:t>Automated Piling Platform</a:t>
              </a:r>
            </a:p>
          </p:txBody>
        </p:sp>
      </p:grpSp>
      <p:sp>
        <p:nvSpPr>
          <p:cNvPr id="15" name="TextBox 14">
            <a:extLst>
              <a:ext uri="{FF2B5EF4-FFF2-40B4-BE49-F238E27FC236}">
                <a16:creationId xmlns:a16="http://schemas.microsoft.com/office/drawing/2014/main" id="{60F9D823-B8DF-43AC-B3DC-252C26EA7896}"/>
              </a:ext>
            </a:extLst>
          </p:cNvPr>
          <p:cNvSpPr txBox="1"/>
          <p:nvPr/>
        </p:nvSpPr>
        <p:spPr>
          <a:xfrm>
            <a:off x="6720906" y="14288754"/>
            <a:ext cx="3565563" cy="369332"/>
          </a:xfrm>
          <a:prstGeom prst="rect">
            <a:avLst/>
          </a:prstGeom>
          <a:noFill/>
        </p:spPr>
        <p:txBody>
          <a:bodyPr wrap="square" rtlCol="0">
            <a:spAutoFit/>
          </a:bodyPr>
          <a:lstStyle/>
          <a:p>
            <a:pPr algn="r"/>
            <a:r>
              <a:rPr lang="en-GB" sz="1800" b="1" dirty="0">
                <a:solidFill>
                  <a:schemeClr val="bg1"/>
                </a:solidFill>
                <a:latin typeface="Arial" panose="020B0604020202020204" pitchFamily="34" charset="0"/>
                <a:cs typeface="Arial" panose="020B0604020202020204" pitchFamily="34" charset="0"/>
              </a:rPr>
              <a:t>Improving people’s lives.</a:t>
            </a:r>
          </a:p>
        </p:txBody>
      </p:sp>
      <p:pic>
        <p:nvPicPr>
          <p:cNvPr id="20" name="Graphic 19">
            <a:extLst>
              <a:ext uri="{FF2B5EF4-FFF2-40B4-BE49-F238E27FC236}">
                <a16:creationId xmlns:a16="http://schemas.microsoft.com/office/drawing/2014/main" id="{3A0AC122-E049-4148-BA30-3C5C253BEA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65125" y="461264"/>
            <a:ext cx="1921344" cy="1439062"/>
          </a:xfrm>
          <a:prstGeom prst="rect">
            <a:avLst/>
          </a:prstGeom>
        </p:spPr>
      </p:pic>
    </p:spTree>
    <p:extLst>
      <p:ext uri="{BB962C8B-B14F-4D97-AF65-F5344CB8AC3E}">
        <p14:creationId xmlns:p14="http://schemas.microsoft.com/office/powerpoint/2010/main" val="36152211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1BBE421-0E1E-40AA-900E-B2876845E7DE}"/>
              </a:ext>
            </a:extLst>
          </p:cNvPr>
          <p:cNvGrpSpPr/>
          <p:nvPr/>
        </p:nvGrpSpPr>
        <p:grpSpPr>
          <a:xfrm>
            <a:off x="5745902" y="6676158"/>
            <a:ext cx="1683609" cy="2398685"/>
            <a:chOff x="4090760" y="1820863"/>
            <a:chExt cx="3064422" cy="4365968"/>
          </a:xfrm>
          <a:gradFill>
            <a:gsLst>
              <a:gs pos="0">
                <a:srgbClr val="A7B8C0">
                  <a:alpha val="0"/>
                </a:srgbClr>
              </a:gs>
              <a:gs pos="19000">
                <a:srgbClr val="A7B8C0">
                  <a:alpha val="50000"/>
                </a:srgbClr>
              </a:gs>
              <a:gs pos="43000">
                <a:srgbClr val="A7B8C0"/>
              </a:gs>
            </a:gsLst>
            <a:lin ang="5400000" scaled="1"/>
          </a:gradFill>
        </p:grpSpPr>
        <p:sp>
          <p:nvSpPr>
            <p:cNvPr id="71" name="Rectangle 70">
              <a:extLst>
                <a:ext uri="{FF2B5EF4-FFF2-40B4-BE49-F238E27FC236}">
                  <a16:creationId xmlns:a16="http://schemas.microsoft.com/office/drawing/2014/main" id="{8D4297AF-6977-4A0E-9D4B-28F450B869F4}"/>
                </a:ext>
              </a:extLst>
            </p:cNvPr>
            <p:cNvSpPr/>
            <p:nvPr/>
          </p:nvSpPr>
          <p:spPr>
            <a:xfrm rot="16200000">
              <a:off x="4914017" y="4502209"/>
              <a:ext cx="546820" cy="1100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4" name="Rectangle: Single Corner Rounded 93">
              <a:extLst>
                <a:ext uri="{FF2B5EF4-FFF2-40B4-BE49-F238E27FC236}">
                  <a16:creationId xmlns:a16="http://schemas.microsoft.com/office/drawing/2014/main" id="{C6C90440-279D-45C0-BE8E-93ECEE0B59D4}"/>
                </a:ext>
              </a:extLst>
            </p:cNvPr>
            <p:cNvSpPr/>
            <p:nvPr/>
          </p:nvSpPr>
          <p:spPr>
            <a:xfrm rot="10800000">
              <a:off x="4090761" y="4779902"/>
              <a:ext cx="546820" cy="546191"/>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3" name="Rectangle: Single Corner Rounded 92">
              <a:extLst>
                <a:ext uri="{FF2B5EF4-FFF2-40B4-BE49-F238E27FC236}">
                  <a16:creationId xmlns:a16="http://schemas.microsoft.com/office/drawing/2014/main" id="{5AC5838B-961B-4BFA-AAE4-E9DE97E58189}"/>
                </a:ext>
              </a:extLst>
            </p:cNvPr>
            <p:cNvSpPr/>
            <p:nvPr/>
          </p:nvSpPr>
          <p:spPr>
            <a:xfrm>
              <a:off x="5737901" y="4779273"/>
              <a:ext cx="546820" cy="546191"/>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2" name="Rectangle: Single Corner Rounded 91">
              <a:extLst>
                <a:ext uri="{FF2B5EF4-FFF2-40B4-BE49-F238E27FC236}">
                  <a16:creationId xmlns:a16="http://schemas.microsoft.com/office/drawing/2014/main" id="{F3B4787A-2903-4210-B327-8B591C370A73}"/>
                </a:ext>
              </a:extLst>
            </p:cNvPr>
            <p:cNvSpPr/>
            <p:nvPr/>
          </p:nvSpPr>
          <p:spPr>
            <a:xfrm rot="16200000">
              <a:off x="4090446" y="3502126"/>
              <a:ext cx="546820" cy="546191"/>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1" name="Rectangle: Single Corner Rounded 90">
              <a:extLst>
                <a:ext uri="{FF2B5EF4-FFF2-40B4-BE49-F238E27FC236}">
                  <a16:creationId xmlns:a16="http://schemas.microsoft.com/office/drawing/2014/main" id="{277A1709-30B7-4B50-8D70-7742DB9437D6}"/>
                </a:ext>
              </a:extLst>
            </p:cNvPr>
            <p:cNvSpPr/>
            <p:nvPr/>
          </p:nvSpPr>
          <p:spPr>
            <a:xfrm rot="5400000">
              <a:off x="6608048" y="3501811"/>
              <a:ext cx="546820" cy="546819"/>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0" name="Rectangle: Single Corner Rounded 89">
              <a:extLst>
                <a:ext uri="{FF2B5EF4-FFF2-40B4-BE49-F238E27FC236}">
                  <a16:creationId xmlns:a16="http://schemas.microsoft.com/office/drawing/2014/main" id="{4E2FDCCA-D59B-49F4-BF1C-A839A501AAFC}"/>
                </a:ext>
              </a:extLst>
            </p:cNvPr>
            <p:cNvSpPr/>
            <p:nvPr/>
          </p:nvSpPr>
          <p:spPr>
            <a:xfrm>
              <a:off x="6608362" y="2224663"/>
              <a:ext cx="546820" cy="546191"/>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9" name="Rectangle 8">
              <a:extLst>
                <a:ext uri="{FF2B5EF4-FFF2-40B4-BE49-F238E27FC236}">
                  <a16:creationId xmlns:a16="http://schemas.microsoft.com/office/drawing/2014/main" id="{BEBAD59D-87BB-4CF0-ADBA-F3F94FADE544}"/>
                </a:ext>
              </a:extLst>
            </p:cNvPr>
            <p:cNvSpPr/>
            <p:nvPr/>
          </p:nvSpPr>
          <p:spPr>
            <a:xfrm>
              <a:off x="4681308" y="1820863"/>
              <a:ext cx="546820" cy="403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69" name="Rectangle 68">
              <a:extLst>
                <a:ext uri="{FF2B5EF4-FFF2-40B4-BE49-F238E27FC236}">
                  <a16:creationId xmlns:a16="http://schemas.microsoft.com/office/drawing/2014/main" id="{7343DEF5-2D33-47CC-8C0B-67A0500A08D9}"/>
                </a:ext>
              </a:extLst>
            </p:cNvPr>
            <p:cNvSpPr/>
            <p:nvPr/>
          </p:nvSpPr>
          <p:spPr>
            <a:xfrm rot="16200000">
              <a:off x="5644836" y="1807643"/>
              <a:ext cx="546820" cy="13802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0" name="Rectangle 69">
              <a:extLst>
                <a:ext uri="{FF2B5EF4-FFF2-40B4-BE49-F238E27FC236}">
                  <a16:creationId xmlns:a16="http://schemas.microsoft.com/office/drawing/2014/main" id="{58C165D0-9C93-46FB-9CB1-9FD8C81B5429}"/>
                </a:ext>
              </a:extLst>
            </p:cNvPr>
            <p:cNvSpPr/>
            <p:nvPr/>
          </p:nvSpPr>
          <p:spPr>
            <a:xfrm rot="16200000">
              <a:off x="5349247" y="2789516"/>
              <a:ext cx="546820" cy="19714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3" name="Rectangle 72">
              <a:extLst>
                <a:ext uri="{FF2B5EF4-FFF2-40B4-BE49-F238E27FC236}">
                  <a16:creationId xmlns:a16="http://schemas.microsoft.com/office/drawing/2014/main" id="{B28DBA94-698A-48EC-82B4-9F87EFCB52BB}"/>
                </a:ext>
              </a:extLst>
            </p:cNvPr>
            <p:cNvSpPr/>
            <p:nvPr/>
          </p:nvSpPr>
          <p:spPr>
            <a:xfrm>
              <a:off x="5737901" y="5314080"/>
              <a:ext cx="546820" cy="872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4" name="Rectangle 73">
              <a:extLst>
                <a:ext uri="{FF2B5EF4-FFF2-40B4-BE49-F238E27FC236}">
                  <a16:creationId xmlns:a16="http://schemas.microsoft.com/office/drawing/2014/main" id="{4362E42B-65D3-47D8-B373-79BEF39F1916}"/>
                </a:ext>
              </a:extLst>
            </p:cNvPr>
            <p:cNvSpPr/>
            <p:nvPr/>
          </p:nvSpPr>
          <p:spPr>
            <a:xfrm>
              <a:off x="4090760" y="4041694"/>
              <a:ext cx="546820" cy="7604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5" name="Rectangle 74">
              <a:extLst>
                <a:ext uri="{FF2B5EF4-FFF2-40B4-BE49-F238E27FC236}">
                  <a16:creationId xmlns:a16="http://schemas.microsoft.com/office/drawing/2014/main" id="{8019972E-B88A-4B48-8126-7C13A3730825}"/>
                </a:ext>
              </a:extLst>
            </p:cNvPr>
            <p:cNvSpPr/>
            <p:nvPr/>
          </p:nvSpPr>
          <p:spPr>
            <a:xfrm>
              <a:off x="6608362" y="2771168"/>
              <a:ext cx="546820" cy="7303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89" name="Rectangle: Single Corner Rounded 88">
              <a:extLst>
                <a:ext uri="{FF2B5EF4-FFF2-40B4-BE49-F238E27FC236}">
                  <a16:creationId xmlns:a16="http://schemas.microsoft.com/office/drawing/2014/main" id="{322BCB18-A05B-4B58-AB67-24EFE4E9EF0E}"/>
                </a:ext>
              </a:extLst>
            </p:cNvPr>
            <p:cNvSpPr/>
            <p:nvPr/>
          </p:nvSpPr>
          <p:spPr>
            <a:xfrm rot="10800000">
              <a:off x="4681623" y="2224032"/>
              <a:ext cx="546820" cy="546822"/>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10</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B743A11F-2EC1-4664-ADB1-3F9053F0000F}"/>
              </a:ext>
            </a:extLst>
          </p:cNvPr>
          <p:cNvSpPr>
            <a:spLocks noGrp="1"/>
          </p:cNvSpPr>
          <p:nvPr>
            <p:ph type="body" sz="quarter" idx="26"/>
          </p:nvPr>
        </p:nvSpPr>
        <p:spPr/>
        <p:txBody>
          <a:bodyPr/>
          <a:lstStyle/>
          <a:p>
            <a:r>
              <a:rPr lang="en-US" dirty="0"/>
              <a:t>Our plan to achieve whole life net zero</a:t>
            </a:r>
            <a:endParaRPr lang="en-GB" dirty="0"/>
          </a:p>
        </p:txBody>
      </p:sp>
      <p:grpSp>
        <p:nvGrpSpPr>
          <p:cNvPr id="52" name="Group 51">
            <a:extLst>
              <a:ext uri="{FF2B5EF4-FFF2-40B4-BE49-F238E27FC236}">
                <a16:creationId xmlns:a16="http://schemas.microsoft.com/office/drawing/2014/main" id="{3E351E13-C3C6-430F-B77A-485771D0048E}"/>
              </a:ext>
            </a:extLst>
          </p:cNvPr>
          <p:cNvGrpSpPr/>
          <p:nvPr/>
        </p:nvGrpSpPr>
        <p:grpSpPr>
          <a:xfrm flipH="1">
            <a:off x="1991271" y="5809582"/>
            <a:ext cx="281221" cy="558077"/>
            <a:chOff x="9865014" y="1269999"/>
            <a:chExt cx="2351632" cy="4666739"/>
          </a:xfrm>
        </p:grpSpPr>
        <p:sp>
          <p:nvSpPr>
            <p:cNvPr id="53" name="Freeform: Shape 52">
              <a:extLst>
                <a:ext uri="{FF2B5EF4-FFF2-40B4-BE49-F238E27FC236}">
                  <a16:creationId xmlns:a16="http://schemas.microsoft.com/office/drawing/2014/main" id="{2EE38206-F78E-43E2-B078-1A9FF4CAD326}"/>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2" name="Freeform: Shape 71">
              <a:extLst>
                <a:ext uri="{FF2B5EF4-FFF2-40B4-BE49-F238E27FC236}">
                  <a16:creationId xmlns:a16="http://schemas.microsoft.com/office/drawing/2014/main" id="{4D4660CE-82B6-4CD7-BB75-A53BD32AB17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6" name="Arrow: Down 5">
            <a:extLst>
              <a:ext uri="{FF2B5EF4-FFF2-40B4-BE49-F238E27FC236}">
                <a16:creationId xmlns:a16="http://schemas.microsoft.com/office/drawing/2014/main" id="{8952DC4D-1B81-456F-BE0F-8D24CBDC6E43}"/>
              </a:ext>
            </a:extLst>
          </p:cNvPr>
          <p:cNvSpPr/>
          <p:nvPr/>
        </p:nvSpPr>
        <p:spPr>
          <a:xfrm>
            <a:off x="3759008" y="6766079"/>
            <a:ext cx="444859" cy="1829268"/>
          </a:xfrm>
          <a:prstGeom prst="downArrow">
            <a:avLst>
              <a:gd name="adj1" fmla="val 67617"/>
              <a:gd name="adj2" fmla="val 50000"/>
            </a:avLst>
          </a:prstGeom>
          <a:gradFill>
            <a:gsLst>
              <a:gs pos="0">
                <a:srgbClr val="234D61">
                  <a:alpha val="0"/>
                </a:srgbClr>
              </a:gs>
              <a:gs pos="19000">
                <a:srgbClr val="234D61">
                  <a:alpha val="50000"/>
                </a:srgbClr>
              </a:gs>
              <a:gs pos="43000">
                <a:srgbClr val="234D6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40" name="Rounded Rectangle 18">
            <a:extLst>
              <a:ext uri="{FF2B5EF4-FFF2-40B4-BE49-F238E27FC236}">
                <a16:creationId xmlns:a16="http://schemas.microsoft.com/office/drawing/2014/main" id="{4377A9AF-7D36-4BF4-96A4-995FE6AB9917}"/>
              </a:ext>
            </a:extLst>
          </p:cNvPr>
          <p:cNvSpPr/>
          <p:nvPr/>
        </p:nvSpPr>
        <p:spPr>
          <a:xfrm>
            <a:off x="4205989" y="6923738"/>
            <a:ext cx="1010179" cy="216629"/>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5000"/>
              </a:lnSpc>
              <a:spcBef>
                <a:spcPts val="274"/>
              </a:spcBef>
            </a:pPr>
            <a:r>
              <a:rPr lang="en-US" sz="494" dirty="0">
                <a:solidFill>
                  <a:schemeClr val="tx2"/>
                </a:solidFill>
                <a:cs typeface="Arial"/>
              </a:rPr>
              <a:t>Further development of our hydrogen based energy solutions to enable the UK hydrogen economy</a:t>
            </a:r>
          </a:p>
        </p:txBody>
      </p:sp>
      <p:sp>
        <p:nvSpPr>
          <p:cNvPr id="42" name="Rounded Rectangle 18">
            <a:extLst>
              <a:ext uri="{FF2B5EF4-FFF2-40B4-BE49-F238E27FC236}">
                <a16:creationId xmlns:a16="http://schemas.microsoft.com/office/drawing/2014/main" id="{BBC0C9FC-FA21-4137-B42A-105C18613FA3}"/>
              </a:ext>
            </a:extLst>
          </p:cNvPr>
          <p:cNvSpPr/>
          <p:nvPr/>
        </p:nvSpPr>
        <p:spPr>
          <a:xfrm>
            <a:off x="4205989" y="7253723"/>
            <a:ext cx="904947" cy="28883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5000"/>
              </a:lnSpc>
              <a:spcBef>
                <a:spcPts val="274"/>
              </a:spcBef>
            </a:pPr>
            <a:r>
              <a:rPr lang="en-US" sz="494" dirty="0">
                <a:solidFill>
                  <a:schemeClr val="tx2"/>
                </a:solidFill>
                <a:cs typeface="Arial"/>
              </a:rPr>
              <a:t>Enabling further trials and delivery of technology and infrastructure for connected and autonomous mobility (CAM)</a:t>
            </a:r>
          </a:p>
        </p:txBody>
      </p:sp>
      <p:sp>
        <p:nvSpPr>
          <p:cNvPr id="61" name="Rounded Rectangle 18">
            <a:extLst>
              <a:ext uri="{FF2B5EF4-FFF2-40B4-BE49-F238E27FC236}">
                <a16:creationId xmlns:a16="http://schemas.microsoft.com/office/drawing/2014/main" id="{7566AC6B-4506-4ADE-8DE5-F1C0CB1E3BD8}"/>
              </a:ext>
            </a:extLst>
          </p:cNvPr>
          <p:cNvSpPr/>
          <p:nvPr/>
        </p:nvSpPr>
        <p:spPr>
          <a:xfrm>
            <a:off x="4205991" y="7652190"/>
            <a:ext cx="1171009" cy="28883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5000"/>
              </a:lnSpc>
              <a:spcBef>
                <a:spcPts val="274"/>
              </a:spcBef>
            </a:pPr>
            <a:r>
              <a:rPr lang="en-US" sz="494" dirty="0">
                <a:solidFill>
                  <a:schemeClr val="tx2"/>
                </a:solidFill>
                <a:cs typeface="Arial"/>
              </a:rPr>
              <a:t>Embedding PAS2080 principles throughout the industry value chain: </a:t>
            </a:r>
            <a:br>
              <a:rPr lang="en-US" sz="494" dirty="0">
                <a:solidFill>
                  <a:schemeClr val="tx2"/>
                </a:solidFill>
                <a:cs typeface="Arial"/>
              </a:rPr>
            </a:br>
            <a:r>
              <a:rPr lang="en-US" sz="494" dirty="0">
                <a:solidFill>
                  <a:schemeClr val="tx2"/>
                </a:solidFill>
                <a:cs typeface="Arial"/>
              </a:rPr>
              <a:t>from clients to our supply chain to deliver low and zero carbon infrastructure</a:t>
            </a:r>
          </a:p>
        </p:txBody>
      </p:sp>
      <p:sp>
        <p:nvSpPr>
          <p:cNvPr id="62" name="Rounded Rectangle 18">
            <a:extLst>
              <a:ext uri="{FF2B5EF4-FFF2-40B4-BE49-F238E27FC236}">
                <a16:creationId xmlns:a16="http://schemas.microsoft.com/office/drawing/2014/main" id="{86683924-4660-4B5A-9D6D-97D27FA76025}"/>
              </a:ext>
            </a:extLst>
          </p:cNvPr>
          <p:cNvSpPr/>
          <p:nvPr/>
        </p:nvSpPr>
        <p:spPr>
          <a:xfrm>
            <a:off x="4205991" y="8050659"/>
            <a:ext cx="926440" cy="28905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nSpc>
                <a:spcPct val="95000"/>
              </a:lnSpc>
              <a:spcBef>
                <a:spcPts val="274"/>
              </a:spcBef>
            </a:pPr>
            <a:r>
              <a:rPr lang="en-US" sz="494" dirty="0">
                <a:solidFill>
                  <a:schemeClr val="tx2"/>
                </a:solidFill>
                <a:cs typeface="Arial"/>
              </a:rPr>
              <a:t>Providing innovative, technology-based solutions to deliver smarter, sustainable energy networks for a low carbon future</a:t>
            </a:r>
          </a:p>
        </p:txBody>
      </p:sp>
      <p:sp>
        <p:nvSpPr>
          <p:cNvPr id="63" name="Rounded Rectangle 18">
            <a:extLst>
              <a:ext uri="{FF2B5EF4-FFF2-40B4-BE49-F238E27FC236}">
                <a16:creationId xmlns:a16="http://schemas.microsoft.com/office/drawing/2014/main" id="{BDDBB801-4386-4DBF-8F08-1C3C883DD9CF}"/>
              </a:ext>
            </a:extLst>
          </p:cNvPr>
          <p:cNvSpPr/>
          <p:nvPr/>
        </p:nvSpPr>
        <p:spPr>
          <a:xfrm>
            <a:off x="3801967" y="6662856"/>
            <a:ext cx="360037" cy="13527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gn="ctr">
              <a:spcBef>
                <a:spcPts val="274"/>
              </a:spcBef>
            </a:pPr>
            <a:r>
              <a:rPr lang="en-US" sz="879" b="1" dirty="0">
                <a:solidFill>
                  <a:schemeClr val="tx2"/>
                </a:solidFill>
                <a:cs typeface="Arial"/>
              </a:rPr>
              <a:t>2020</a:t>
            </a:r>
          </a:p>
        </p:txBody>
      </p:sp>
      <p:sp>
        <p:nvSpPr>
          <p:cNvPr id="68" name="Rectangle 67">
            <a:extLst>
              <a:ext uri="{FF2B5EF4-FFF2-40B4-BE49-F238E27FC236}">
                <a16:creationId xmlns:a16="http://schemas.microsoft.com/office/drawing/2014/main" id="{E584A31B-8172-4704-BCB8-F128F7392A76}"/>
              </a:ext>
            </a:extLst>
          </p:cNvPr>
          <p:cNvSpPr/>
          <p:nvPr/>
        </p:nvSpPr>
        <p:spPr>
          <a:xfrm>
            <a:off x="2370530" y="6676157"/>
            <a:ext cx="1263021" cy="2389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9114" tIns="0" bIns="0" rtlCol="0" anchor="t"/>
          <a:lstStyle/>
          <a:p>
            <a:pPr>
              <a:spcAft>
                <a:spcPts val="330"/>
              </a:spcAft>
            </a:pPr>
            <a:r>
              <a:rPr lang="en-US" sz="550" dirty="0">
                <a:solidFill>
                  <a:schemeClr val="tx2"/>
                </a:solidFill>
              </a:rPr>
              <a:t>Our climate change objectives are clearly linked and contribute to the United Nations Sustainable Development Goals (UN SDGs) both strategically and operationally. We already directly contribute to several of the SDGs through our core purpose of improving people’s lives through smart and sustainable energy, water, defense and transportation infrastructure. Our climate change action plan strengthens and enhances our contribution to several goals, specifically Goal 13 Climate Action.</a:t>
            </a:r>
          </a:p>
          <a:p>
            <a:pPr>
              <a:spcAft>
                <a:spcPts val="330"/>
              </a:spcAft>
            </a:pPr>
            <a:r>
              <a:rPr lang="en-US" sz="550" dirty="0">
                <a:solidFill>
                  <a:schemeClr val="tx2"/>
                </a:solidFill>
              </a:rPr>
              <a:t>Our targets and objectives are clearly ambitious and achieving net zero emissions by at the latest 2035 will require considerable effort from our people and many others within our value chain, from clients to our supply chain. We are however confident that with effective support from government, close collaboration and industry knowledge sharing with our value chain, we can achieve these goals.</a:t>
            </a:r>
          </a:p>
        </p:txBody>
      </p:sp>
      <p:sp>
        <p:nvSpPr>
          <p:cNvPr id="96" name="Rounded Rectangle 18">
            <a:extLst>
              <a:ext uri="{FF2B5EF4-FFF2-40B4-BE49-F238E27FC236}">
                <a16:creationId xmlns:a16="http://schemas.microsoft.com/office/drawing/2014/main" id="{66BEF7B9-D46B-4EFE-9685-9252715DCE75}"/>
              </a:ext>
            </a:extLst>
          </p:cNvPr>
          <p:cNvSpPr/>
          <p:nvPr/>
        </p:nvSpPr>
        <p:spPr>
          <a:xfrm>
            <a:off x="4259388" y="8753908"/>
            <a:ext cx="424641" cy="20291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spcBef>
                <a:spcPts val="274"/>
              </a:spcBef>
            </a:pPr>
            <a:r>
              <a:rPr lang="en-US" sz="1319" b="1" dirty="0">
                <a:solidFill>
                  <a:schemeClr val="tx2"/>
                </a:solidFill>
                <a:cs typeface="Arial"/>
              </a:rPr>
              <a:t>2035</a:t>
            </a:r>
          </a:p>
        </p:txBody>
      </p:sp>
      <p:grpSp>
        <p:nvGrpSpPr>
          <p:cNvPr id="188" name="Group 187">
            <a:extLst>
              <a:ext uri="{FF2B5EF4-FFF2-40B4-BE49-F238E27FC236}">
                <a16:creationId xmlns:a16="http://schemas.microsoft.com/office/drawing/2014/main" id="{EC3AF065-86C8-4FE2-A259-44915BCBD425}"/>
              </a:ext>
            </a:extLst>
          </p:cNvPr>
          <p:cNvGrpSpPr/>
          <p:nvPr/>
        </p:nvGrpSpPr>
        <p:grpSpPr>
          <a:xfrm>
            <a:off x="3767383" y="8641308"/>
            <a:ext cx="428113" cy="428113"/>
            <a:chOff x="695325" y="5390113"/>
            <a:chExt cx="779230" cy="779230"/>
          </a:xfrm>
        </p:grpSpPr>
        <p:sp>
          <p:nvSpPr>
            <p:cNvPr id="67" name="Oval 66">
              <a:extLst>
                <a:ext uri="{FF2B5EF4-FFF2-40B4-BE49-F238E27FC236}">
                  <a16:creationId xmlns:a16="http://schemas.microsoft.com/office/drawing/2014/main" id="{CFF9B1AF-179C-47AB-B3B1-D09D93B89E45}"/>
                </a:ext>
              </a:extLst>
            </p:cNvPr>
            <p:cNvSpPr/>
            <p:nvPr/>
          </p:nvSpPr>
          <p:spPr>
            <a:xfrm>
              <a:off x="695325" y="5390113"/>
              <a:ext cx="779230" cy="779230"/>
            </a:xfrm>
            <a:prstGeom prst="ellipse">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2" name="Graphic 11">
              <a:extLst>
                <a:ext uri="{FF2B5EF4-FFF2-40B4-BE49-F238E27FC236}">
                  <a16:creationId xmlns:a16="http://schemas.microsoft.com/office/drawing/2014/main" id="{F1960D38-8BD5-4BB3-B626-0736C0758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120" y="5488749"/>
              <a:ext cx="525640" cy="581959"/>
            </a:xfrm>
            <a:prstGeom prst="rect">
              <a:avLst/>
            </a:prstGeom>
          </p:spPr>
        </p:pic>
      </p:grpSp>
      <p:pic>
        <p:nvPicPr>
          <p:cNvPr id="13" name="Graphic 12">
            <a:extLst>
              <a:ext uri="{FF2B5EF4-FFF2-40B4-BE49-F238E27FC236}">
                <a16:creationId xmlns:a16="http://schemas.microsoft.com/office/drawing/2014/main" id="{6B68A716-525E-423D-8CA1-ABEBD48230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8927" y="6915600"/>
            <a:ext cx="225023" cy="245955"/>
          </a:xfrm>
          <a:prstGeom prst="rect">
            <a:avLst/>
          </a:prstGeom>
        </p:spPr>
      </p:pic>
      <p:pic>
        <p:nvPicPr>
          <p:cNvPr id="14" name="Graphic 13">
            <a:extLst>
              <a:ext uri="{FF2B5EF4-FFF2-40B4-BE49-F238E27FC236}">
                <a16:creationId xmlns:a16="http://schemas.microsoft.com/office/drawing/2014/main" id="{0E4A9CE3-C7EB-477B-BFCB-8A9F1E3AC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8927" y="7318689"/>
            <a:ext cx="225023" cy="214556"/>
          </a:xfrm>
          <a:prstGeom prst="rect">
            <a:avLst/>
          </a:prstGeom>
        </p:spPr>
      </p:pic>
      <p:pic>
        <p:nvPicPr>
          <p:cNvPr id="15" name="Graphic 14">
            <a:extLst>
              <a:ext uri="{FF2B5EF4-FFF2-40B4-BE49-F238E27FC236}">
                <a16:creationId xmlns:a16="http://schemas.microsoft.com/office/drawing/2014/main" id="{7E478927-ACBD-4932-A84F-7889AC5D6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8927" y="7736257"/>
            <a:ext cx="225023" cy="156992"/>
          </a:xfrm>
          <a:prstGeom prst="rect">
            <a:avLst/>
          </a:prstGeom>
        </p:spPr>
      </p:pic>
      <p:pic>
        <p:nvPicPr>
          <p:cNvPr id="16" name="Graphic 15">
            <a:extLst>
              <a:ext uri="{FF2B5EF4-FFF2-40B4-BE49-F238E27FC236}">
                <a16:creationId xmlns:a16="http://schemas.microsoft.com/office/drawing/2014/main" id="{31E7E6EE-D2B1-4C00-B5FC-69EBA526B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66309" y="8072714"/>
            <a:ext cx="230256" cy="261655"/>
          </a:xfrm>
          <a:prstGeom prst="rect">
            <a:avLst/>
          </a:prstGeom>
        </p:spPr>
      </p:pic>
      <p:cxnSp>
        <p:nvCxnSpPr>
          <p:cNvPr id="97" name="Straight Connector 96">
            <a:extLst>
              <a:ext uri="{FF2B5EF4-FFF2-40B4-BE49-F238E27FC236}">
                <a16:creationId xmlns:a16="http://schemas.microsoft.com/office/drawing/2014/main" id="{CDFA0F58-28E0-4C65-86F4-C312FF67FB8A}"/>
              </a:ext>
            </a:extLst>
          </p:cNvPr>
          <p:cNvCxnSpPr>
            <a:cxnSpLocks/>
          </p:cNvCxnSpPr>
          <p:nvPr/>
        </p:nvCxnSpPr>
        <p:spPr>
          <a:xfrm flipH="1">
            <a:off x="4205451" y="7197735"/>
            <a:ext cx="1140457"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A70D673-3980-489B-A71B-CA768F363D62}"/>
              </a:ext>
            </a:extLst>
          </p:cNvPr>
          <p:cNvCxnSpPr>
            <a:cxnSpLocks/>
          </p:cNvCxnSpPr>
          <p:nvPr/>
        </p:nvCxnSpPr>
        <p:spPr>
          <a:xfrm flipH="1">
            <a:off x="4205451" y="7596202"/>
            <a:ext cx="1140457"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37966-2B5A-49AA-9332-95C8EE59002F}"/>
              </a:ext>
            </a:extLst>
          </p:cNvPr>
          <p:cNvCxnSpPr>
            <a:cxnSpLocks/>
          </p:cNvCxnSpPr>
          <p:nvPr/>
        </p:nvCxnSpPr>
        <p:spPr>
          <a:xfrm flipH="1">
            <a:off x="4205451" y="7994669"/>
            <a:ext cx="1140457"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598" name="Freeform: Shape 597">
            <a:extLst>
              <a:ext uri="{FF2B5EF4-FFF2-40B4-BE49-F238E27FC236}">
                <a16:creationId xmlns:a16="http://schemas.microsoft.com/office/drawing/2014/main" id="{7A5AAC03-8EA3-45EA-81B8-AC314807B77B}"/>
              </a:ext>
            </a:extLst>
          </p:cNvPr>
          <p:cNvSpPr/>
          <p:nvPr/>
        </p:nvSpPr>
        <p:spPr>
          <a:xfrm>
            <a:off x="6736125" y="8912957"/>
            <a:ext cx="185774" cy="219266"/>
          </a:xfrm>
          <a:custGeom>
            <a:avLst/>
            <a:gdLst>
              <a:gd name="connsiteX0" fmla="*/ 0 w 338137"/>
              <a:gd name="connsiteY0" fmla="*/ 0 h 399097"/>
              <a:gd name="connsiteX1" fmla="*/ 338137 w 338137"/>
              <a:gd name="connsiteY1" fmla="*/ 0 h 399097"/>
              <a:gd name="connsiteX2" fmla="*/ 338137 w 338137"/>
              <a:gd name="connsiteY2" fmla="*/ 399098 h 399097"/>
              <a:gd name="connsiteX3" fmla="*/ 0 w 338137"/>
              <a:gd name="connsiteY3" fmla="*/ 399098 h 399097"/>
            </a:gdLst>
            <a:ahLst/>
            <a:cxnLst>
              <a:cxn ang="0">
                <a:pos x="connsiteX0" y="connsiteY0"/>
              </a:cxn>
              <a:cxn ang="0">
                <a:pos x="connsiteX1" y="connsiteY1"/>
              </a:cxn>
              <a:cxn ang="0">
                <a:pos x="connsiteX2" y="connsiteY2"/>
              </a:cxn>
              <a:cxn ang="0">
                <a:pos x="connsiteX3" y="connsiteY3"/>
              </a:cxn>
            </a:cxnLst>
            <a:rect l="l" t="t" r="r" b="b"/>
            <a:pathLst>
              <a:path w="338137" h="399097">
                <a:moveTo>
                  <a:pt x="0" y="0"/>
                </a:moveTo>
                <a:lnTo>
                  <a:pt x="338137" y="0"/>
                </a:lnTo>
                <a:lnTo>
                  <a:pt x="338137" y="399098"/>
                </a:lnTo>
                <a:lnTo>
                  <a:pt x="0" y="399098"/>
                </a:lnTo>
                <a:close/>
              </a:path>
            </a:pathLst>
          </a:custGeom>
          <a:noFill/>
          <a:ln w="9525" cap="flat">
            <a:noFill/>
            <a:prstDash val="solid"/>
            <a:miter/>
          </a:ln>
        </p:spPr>
        <p:txBody>
          <a:bodyPr rtlCol="0" anchor="ctr"/>
          <a:lstStyle/>
          <a:p>
            <a:endParaRPr lang="en-GB" sz="989"/>
          </a:p>
        </p:txBody>
      </p:sp>
      <p:cxnSp>
        <p:nvCxnSpPr>
          <p:cNvPr id="608" name="Straight Connector 607">
            <a:extLst>
              <a:ext uri="{FF2B5EF4-FFF2-40B4-BE49-F238E27FC236}">
                <a16:creationId xmlns:a16="http://schemas.microsoft.com/office/drawing/2014/main" id="{48D5CA73-CB78-441C-B60F-995BD5BE21D5}"/>
              </a:ext>
            </a:extLst>
          </p:cNvPr>
          <p:cNvCxnSpPr>
            <a:cxnSpLocks/>
            <a:stCxn id="76" idx="2"/>
          </p:cNvCxnSpPr>
          <p:nvPr/>
        </p:nvCxnSpPr>
        <p:spPr>
          <a:xfrm flipH="1">
            <a:off x="6030354" y="6794741"/>
            <a:ext cx="67826" cy="0"/>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114C730-4446-4ACB-B85D-14B9F7D87E41}"/>
              </a:ext>
            </a:extLst>
          </p:cNvPr>
          <p:cNvCxnSpPr>
            <a:cxnSpLocks/>
            <a:endCxn id="78" idx="6"/>
          </p:cNvCxnSpPr>
          <p:nvPr/>
        </p:nvCxnSpPr>
        <p:spPr>
          <a:xfrm flipH="1">
            <a:off x="7371511" y="7040874"/>
            <a:ext cx="99493" cy="0"/>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AEC3263-C765-426E-A984-3DE6495F86F6}"/>
              </a:ext>
            </a:extLst>
          </p:cNvPr>
          <p:cNvCxnSpPr>
            <a:cxnSpLocks/>
          </p:cNvCxnSpPr>
          <p:nvPr/>
        </p:nvCxnSpPr>
        <p:spPr>
          <a:xfrm flipH="1" flipV="1">
            <a:off x="7371511" y="7388056"/>
            <a:ext cx="99493" cy="1"/>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AB8EC538-AAEA-483E-A73D-21D4234A0675}"/>
              </a:ext>
            </a:extLst>
          </p:cNvPr>
          <p:cNvCxnSpPr>
            <a:cxnSpLocks/>
            <a:endCxn id="83" idx="6"/>
          </p:cNvCxnSpPr>
          <p:nvPr/>
        </p:nvCxnSpPr>
        <p:spPr>
          <a:xfrm flipH="1" flipV="1">
            <a:off x="5988328" y="8094853"/>
            <a:ext cx="101430" cy="2484"/>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C9198267-C41B-43A7-AC2B-8DB997F3A4C7}"/>
              </a:ext>
            </a:extLst>
          </p:cNvPr>
          <p:cNvCxnSpPr>
            <a:cxnSpLocks/>
          </p:cNvCxnSpPr>
          <p:nvPr/>
        </p:nvCxnSpPr>
        <p:spPr>
          <a:xfrm flipV="1">
            <a:off x="6501403" y="8536627"/>
            <a:ext cx="194948" cy="229714"/>
          </a:xfrm>
          <a:prstGeom prst="bentConnector3">
            <a:avLst>
              <a:gd name="adj1" fmla="val 57516"/>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E9928035-FC19-4CB2-AC69-C693596D404F}"/>
              </a:ext>
            </a:extLst>
          </p:cNvPr>
          <p:cNvCxnSpPr>
            <a:cxnSpLocks/>
          </p:cNvCxnSpPr>
          <p:nvPr/>
        </p:nvCxnSpPr>
        <p:spPr>
          <a:xfrm flipH="1" flipV="1">
            <a:off x="6921208" y="8766340"/>
            <a:ext cx="75768" cy="1"/>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030356A-8403-45BE-867F-286BBFA026B1}"/>
              </a:ext>
            </a:extLst>
          </p:cNvPr>
          <p:cNvCxnSpPr>
            <a:cxnSpLocks/>
            <a:stCxn id="189" idx="1"/>
          </p:cNvCxnSpPr>
          <p:nvPr/>
        </p:nvCxnSpPr>
        <p:spPr>
          <a:xfrm flipH="1" flipV="1">
            <a:off x="6921209" y="8451738"/>
            <a:ext cx="75768" cy="1"/>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224224EA-D401-46B6-91B7-23AC3FF05A42}"/>
              </a:ext>
            </a:extLst>
          </p:cNvPr>
          <p:cNvCxnSpPr>
            <a:cxnSpLocks/>
          </p:cNvCxnSpPr>
          <p:nvPr/>
        </p:nvCxnSpPr>
        <p:spPr>
          <a:xfrm flipH="1">
            <a:off x="6337093" y="6794741"/>
            <a:ext cx="67826" cy="0"/>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229317E-C1C5-43DA-AD67-D905260709A5}"/>
              </a:ext>
            </a:extLst>
          </p:cNvPr>
          <p:cNvCxnSpPr>
            <a:cxnSpLocks/>
            <a:endCxn id="77" idx="4"/>
          </p:cNvCxnSpPr>
          <p:nvPr/>
        </p:nvCxnSpPr>
        <p:spPr>
          <a:xfrm flipV="1">
            <a:off x="6701741" y="7133268"/>
            <a:ext cx="256" cy="137247"/>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sp>
        <p:nvSpPr>
          <p:cNvPr id="95" name="Rounded Rectangle 18">
            <a:extLst>
              <a:ext uri="{FF2B5EF4-FFF2-40B4-BE49-F238E27FC236}">
                <a16:creationId xmlns:a16="http://schemas.microsoft.com/office/drawing/2014/main" id="{D7C2A8AA-3AB9-4E97-9BB7-E3C04A7B6336}"/>
              </a:ext>
            </a:extLst>
          </p:cNvPr>
          <p:cNvSpPr/>
          <p:nvPr/>
        </p:nvSpPr>
        <p:spPr>
          <a:xfrm>
            <a:off x="6413513" y="6678305"/>
            <a:ext cx="1212056" cy="193859"/>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Every complex delivery contract to reduce plant idling by 20% from their baseline</a:t>
            </a:r>
          </a:p>
        </p:txBody>
      </p:sp>
      <p:sp>
        <p:nvSpPr>
          <p:cNvPr id="181" name="Rounded Rectangle 18">
            <a:extLst>
              <a:ext uri="{FF2B5EF4-FFF2-40B4-BE49-F238E27FC236}">
                <a16:creationId xmlns:a16="http://schemas.microsoft.com/office/drawing/2014/main" id="{F374BDCF-3ACC-4873-8D47-709A97A43C4C}"/>
              </a:ext>
            </a:extLst>
          </p:cNvPr>
          <p:cNvSpPr/>
          <p:nvPr/>
        </p:nvSpPr>
        <p:spPr>
          <a:xfrm>
            <a:off x="7471004" y="7253587"/>
            <a:ext cx="722023" cy="268936"/>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chemeClr val="accent1"/>
                </a:solidFill>
                <a:cs typeface="Arial"/>
              </a:rPr>
              <a:t>All solutions proposed with a low carbon option</a:t>
            </a:r>
          </a:p>
        </p:txBody>
      </p:sp>
      <p:sp>
        <p:nvSpPr>
          <p:cNvPr id="186" name="Rounded Rectangle 18">
            <a:extLst>
              <a:ext uri="{FF2B5EF4-FFF2-40B4-BE49-F238E27FC236}">
                <a16:creationId xmlns:a16="http://schemas.microsoft.com/office/drawing/2014/main" id="{EF65B569-7148-471D-82EB-B54CD9502EB4}"/>
              </a:ext>
            </a:extLst>
          </p:cNvPr>
          <p:cNvSpPr/>
          <p:nvPr/>
        </p:nvSpPr>
        <p:spPr>
          <a:xfrm>
            <a:off x="6089758" y="8000408"/>
            <a:ext cx="717305" cy="193859"/>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75% Ultra Low Emission company car fleet</a:t>
            </a:r>
          </a:p>
        </p:txBody>
      </p:sp>
      <p:sp>
        <p:nvSpPr>
          <p:cNvPr id="189" name="Rounded Rectangle 18">
            <a:extLst>
              <a:ext uri="{FF2B5EF4-FFF2-40B4-BE49-F238E27FC236}">
                <a16:creationId xmlns:a16="http://schemas.microsoft.com/office/drawing/2014/main" id="{A0A00CDE-ECE2-4273-8293-9A7623D89BE5}"/>
              </a:ext>
            </a:extLst>
          </p:cNvPr>
          <p:cNvSpPr/>
          <p:nvPr/>
        </p:nvSpPr>
        <p:spPr>
          <a:xfrm>
            <a:off x="6996978" y="8279976"/>
            <a:ext cx="604867" cy="343525"/>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50% reduction in emissions from plant and machinery</a:t>
            </a:r>
          </a:p>
        </p:txBody>
      </p:sp>
      <p:sp>
        <p:nvSpPr>
          <p:cNvPr id="203" name="Rounded Rectangle 18">
            <a:extLst>
              <a:ext uri="{FF2B5EF4-FFF2-40B4-BE49-F238E27FC236}">
                <a16:creationId xmlns:a16="http://schemas.microsoft.com/office/drawing/2014/main" id="{7B849EB0-729A-4351-BDA1-80F0CD383A55}"/>
              </a:ext>
            </a:extLst>
          </p:cNvPr>
          <p:cNvSpPr/>
          <p:nvPr/>
        </p:nvSpPr>
        <p:spPr>
          <a:xfrm>
            <a:off x="6996978" y="8669410"/>
            <a:ext cx="607639" cy="193859"/>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100% net zero plant and machinery fleet</a:t>
            </a:r>
          </a:p>
        </p:txBody>
      </p:sp>
      <p:sp>
        <p:nvSpPr>
          <p:cNvPr id="212" name="Rounded Rectangle 18">
            <a:extLst>
              <a:ext uri="{FF2B5EF4-FFF2-40B4-BE49-F238E27FC236}">
                <a16:creationId xmlns:a16="http://schemas.microsoft.com/office/drawing/2014/main" id="{3E9F72E2-FC6E-4A5B-BAEC-4BF093F6F0B1}"/>
              </a:ext>
            </a:extLst>
          </p:cNvPr>
          <p:cNvSpPr/>
          <p:nvPr/>
        </p:nvSpPr>
        <p:spPr>
          <a:xfrm>
            <a:off x="5449146" y="6678308"/>
            <a:ext cx="581205" cy="343525"/>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chemeClr val="accent1"/>
                </a:solidFill>
                <a:cs typeface="Arial"/>
              </a:rPr>
              <a:t>Establish and implement a group wide PAS2080 framework</a:t>
            </a:r>
          </a:p>
        </p:txBody>
      </p:sp>
      <p:sp>
        <p:nvSpPr>
          <p:cNvPr id="225" name="Rounded Rectangle 18">
            <a:extLst>
              <a:ext uri="{FF2B5EF4-FFF2-40B4-BE49-F238E27FC236}">
                <a16:creationId xmlns:a16="http://schemas.microsoft.com/office/drawing/2014/main" id="{C3A0F35D-77E2-41AB-A74D-DB9215D5839F}"/>
              </a:ext>
            </a:extLst>
          </p:cNvPr>
          <p:cNvSpPr/>
          <p:nvPr/>
        </p:nvSpPr>
        <p:spPr>
          <a:xfrm>
            <a:off x="6307478" y="7240615"/>
            <a:ext cx="788526" cy="343850"/>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t" anchorCtr="0">
            <a:spAutoFit/>
          </a:bodyPr>
          <a:lstStyle/>
          <a:p>
            <a:pPr>
              <a:spcBef>
                <a:spcPts val="274"/>
              </a:spcBef>
            </a:pPr>
            <a:r>
              <a:rPr lang="en-US" sz="440" b="1" dirty="0">
                <a:solidFill>
                  <a:schemeClr val="accent1"/>
                </a:solidFill>
                <a:cs typeface="Arial"/>
              </a:rPr>
              <a:t>Carbon reduction target </a:t>
            </a:r>
            <a:br>
              <a:rPr lang="en-US" sz="440" b="1" dirty="0">
                <a:solidFill>
                  <a:schemeClr val="accent1"/>
                </a:solidFill>
                <a:cs typeface="Arial"/>
              </a:rPr>
            </a:br>
            <a:r>
              <a:rPr lang="en-US" sz="440" b="1" dirty="0">
                <a:solidFill>
                  <a:schemeClr val="accent1"/>
                </a:solidFill>
                <a:cs typeface="Arial"/>
              </a:rPr>
              <a:t>&amp; PAS2080 principles required for every contract</a:t>
            </a:r>
          </a:p>
        </p:txBody>
      </p:sp>
      <p:cxnSp>
        <p:nvCxnSpPr>
          <p:cNvPr id="140" name="Straight Connector 139">
            <a:extLst>
              <a:ext uri="{FF2B5EF4-FFF2-40B4-BE49-F238E27FC236}">
                <a16:creationId xmlns:a16="http://schemas.microsoft.com/office/drawing/2014/main" id="{8A8562A0-1FB2-4C70-A20A-C423C724C308}"/>
              </a:ext>
            </a:extLst>
          </p:cNvPr>
          <p:cNvCxnSpPr>
            <a:cxnSpLocks/>
          </p:cNvCxnSpPr>
          <p:nvPr/>
        </p:nvCxnSpPr>
        <p:spPr>
          <a:xfrm flipV="1">
            <a:off x="6794212" y="7040876"/>
            <a:ext cx="392870" cy="1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EB97CA7-E935-4F4D-B0A2-264892F1C876}"/>
              </a:ext>
            </a:extLst>
          </p:cNvPr>
          <p:cNvCxnSpPr>
            <a:stCxn id="78" idx="4"/>
            <a:endCxn id="80" idx="0"/>
          </p:cNvCxnSpPr>
          <p:nvPr/>
        </p:nvCxnSpPr>
        <p:spPr>
          <a:xfrm>
            <a:off x="7279297" y="7133089"/>
            <a:ext cx="0" cy="51266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FA3FA3A-9538-44D8-8D68-976B1F98955F}"/>
              </a:ext>
            </a:extLst>
          </p:cNvPr>
          <p:cNvCxnSpPr>
            <a:cxnSpLocks/>
            <a:stCxn id="80" idx="2"/>
            <a:endCxn id="82" idx="6"/>
          </p:cNvCxnSpPr>
          <p:nvPr/>
        </p:nvCxnSpPr>
        <p:spPr>
          <a:xfrm flipH="1">
            <a:off x="5988328" y="7737969"/>
            <a:ext cx="11987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B64C99C-DBB1-4E00-9838-57B26CDCAB0F}"/>
              </a:ext>
            </a:extLst>
          </p:cNvPr>
          <p:cNvCxnSpPr>
            <a:cxnSpLocks/>
            <a:stCxn id="82" idx="4"/>
            <a:endCxn id="84" idx="0"/>
          </p:cNvCxnSpPr>
          <p:nvPr/>
        </p:nvCxnSpPr>
        <p:spPr>
          <a:xfrm>
            <a:off x="5896113" y="7830185"/>
            <a:ext cx="0" cy="5293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D93F007-3FCE-414D-B8C2-CA3BBC94F5F7}"/>
              </a:ext>
            </a:extLst>
          </p:cNvPr>
          <p:cNvCxnSpPr>
            <a:cxnSpLocks/>
            <a:stCxn id="84" idx="6"/>
            <a:endCxn id="86" idx="2"/>
          </p:cNvCxnSpPr>
          <p:nvPr/>
        </p:nvCxnSpPr>
        <p:spPr>
          <a:xfrm>
            <a:off x="5988330" y="8451735"/>
            <a:ext cx="69311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4CB958B-1B28-4C31-AA88-55201CCD143C}"/>
              </a:ext>
            </a:extLst>
          </p:cNvPr>
          <p:cNvCxnSpPr>
            <a:cxnSpLocks/>
            <a:stCxn id="86" idx="4"/>
            <a:endCxn id="87" idx="0"/>
          </p:cNvCxnSpPr>
          <p:nvPr/>
        </p:nvCxnSpPr>
        <p:spPr>
          <a:xfrm flipH="1">
            <a:off x="6801063" y="8571353"/>
            <a:ext cx="1" cy="7536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AA997687-640C-4337-9324-7D657D89B703}"/>
              </a:ext>
            </a:extLst>
          </p:cNvPr>
          <p:cNvSpPr/>
          <p:nvPr/>
        </p:nvSpPr>
        <p:spPr>
          <a:xfrm>
            <a:off x="6468087" y="7630272"/>
            <a:ext cx="239236" cy="239236"/>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659" b="1" dirty="0">
                <a:solidFill>
                  <a:srgbClr val="234D61"/>
                </a:solidFill>
              </a:rPr>
              <a:t>2025</a:t>
            </a:r>
            <a:endParaRPr lang="en-GB" sz="659" b="1" dirty="0">
              <a:solidFill>
                <a:srgbClr val="234D61"/>
              </a:solidFill>
            </a:endParaRPr>
          </a:p>
        </p:txBody>
      </p:sp>
      <p:sp>
        <p:nvSpPr>
          <p:cNvPr id="82" name="Oval 81">
            <a:extLst>
              <a:ext uri="{FF2B5EF4-FFF2-40B4-BE49-F238E27FC236}">
                <a16:creationId xmlns:a16="http://schemas.microsoft.com/office/drawing/2014/main" id="{1A3551C5-F8A6-4E22-B250-A2AFE53B30B7}"/>
              </a:ext>
            </a:extLst>
          </p:cNvPr>
          <p:cNvSpPr/>
          <p:nvPr/>
        </p:nvSpPr>
        <p:spPr>
          <a:xfrm>
            <a:off x="5803898" y="7645754"/>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2026</a:t>
            </a:r>
            <a:endParaRPr lang="en-GB" sz="494" b="1" dirty="0">
              <a:solidFill>
                <a:srgbClr val="234D61"/>
              </a:solidFill>
            </a:endParaRPr>
          </a:p>
        </p:txBody>
      </p:sp>
      <p:sp>
        <p:nvSpPr>
          <p:cNvPr id="84" name="Oval 83">
            <a:extLst>
              <a:ext uri="{FF2B5EF4-FFF2-40B4-BE49-F238E27FC236}">
                <a16:creationId xmlns:a16="http://schemas.microsoft.com/office/drawing/2014/main" id="{92E5725F-030D-4856-B84F-562A6AC1CC1C}"/>
              </a:ext>
            </a:extLst>
          </p:cNvPr>
          <p:cNvSpPr/>
          <p:nvPr/>
        </p:nvSpPr>
        <p:spPr>
          <a:xfrm>
            <a:off x="5803898" y="8359520"/>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2028</a:t>
            </a:r>
            <a:endParaRPr lang="en-GB" sz="494" b="1" dirty="0">
              <a:solidFill>
                <a:srgbClr val="234D61"/>
              </a:solidFill>
            </a:endParaRPr>
          </a:p>
        </p:txBody>
      </p:sp>
      <p:sp>
        <p:nvSpPr>
          <p:cNvPr id="85" name="Oval 84">
            <a:extLst>
              <a:ext uri="{FF2B5EF4-FFF2-40B4-BE49-F238E27FC236}">
                <a16:creationId xmlns:a16="http://schemas.microsoft.com/office/drawing/2014/main" id="{92507929-E7C9-4015-9FF0-DB36CC43BB34}"/>
              </a:ext>
            </a:extLst>
          </p:cNvPr>
          <p:cNvSpPr/>
          <p:nvPr/>
        </p:nvSpPr>
        <p:spPr>
          <a:xfrm>
            <a:off x="6242671" y="8359520"/>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2029</a:t>
            </a:r>
            <a:endParaRPr lang="en-GB" sz="494" b="1" dirty="0">
              <a:solidFill>
                <a:srgbClr val="234D61"/>
              </a:solidFill>
            </a:endParaRPr>
          </a:p>
        </p:txBody>
      </p:sp>
      <p:sp>
        <p:nvSpPr>
          <p:cNvPr id="78" name="Oval 77">
            <a:extLst>
              <a:ext uri="{FF2B5EF4-FFF2-40B4-BE49-F238E27FC236}">
                <a16:creationId xmlns:a16="http://schemas.microsoft.com/office/drawing/2014/main" id="{F6B6AB51-BF11-4793-8AE4-8F41F3BFF230}"/>
              </a:ext>
            </a:extLst>
          </p:cNvPr>
          <p:cNvSpPr/>
          <p:nvPr/>
        </p:nvSpPr>
        <p:spPr>
          <a:xfrm>
            <a:off x="7187082" y="6948659"/>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2022</a:t>
            </a:r>
            <a:endParaRPr lang="en-GB" sz="494" b="1" dirty="0">
              <a:solidFill>
                <a:srgbClr val="234D61"/>
              </a:solidFill>
            </a:endParaRPr>
          </a:p>
        </p:txBody>
      </p:sp>
      <p:sp>
        <p:nvSpPr>
          <p:cNvPr id="79" name="Oval 78">
            <a:extLst>
              <a:ext uri="{FF2B5EF4-FFF2-40B4-BE49-F238E27FC236}">
                <a16:creationId xmlns:a16="http://schemas.microsoft.com/office/drawing/2014/main" id="{FB741491-FB0C-4FD8-809B-BE347B026C8E}"/>
              </a:ext>
            </a:extLst>
          </p:cNvPr>
          <p:cNvSpPr/>
          <p:nvPr/>
        </p:nvSpPr>
        <p:spPr>
          <a:xfrm>
            <a:off x="7187082" y="7295839"/>
            <a:ext cx="184430" cy="18443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chemeClr val="accent1"/>
                </a:solidFill>
              </a:rPr>
              <a:t>2023</a:t>
            </a:r>
            <a:endParaRPr lang="en-GB" sz="494" b="1" dirty="0">
              <a:solidFill>
                <a:schemeClr val="accent1"/>
              </a:solidFill>
            </a:endParaRPr>
          </a:p>
        </p:txBody>
      </p:sp>
      <p:sp>
        <p:nvSpPr>
          <p:cNvPr id="80" name="Oval 79">
            <a:extLst>
              <a:ext uri="{FF2B5EF4-FFF2-40B4-BE49-F238E27FC236}">
                <a16:creationId xmlns:a16="http://schemas.microsoft.com/office/drawing/2014/main" id="{CD6803BE-B93F-4797-B1E1-391B5298D124}"/>
              </a:ext>
            </a:extLst>
          </p:cNvPr>
          <p:cNvSpPr/>
          <p:nvPr/>
        </p:nvSpPr>
        <p:spPr>
          <a:xfrm>
            <a:off x="7187082" y="7645754"/>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2024</a:t>
            </a:r>
            <a:endParaRPr lang="en-GB" sz="494" b="1" dirty="0">
              <a:solidFill>
                <a:srgbClr val="234D61"/>
              </a:solidFill>
            </a:endParaRPr>
          </a:p>
        </p:txBody>
      </p:sp>
      <p:sp>
        <p:nvSpPr>
          <p:cNvPr id="83" name="Oval 82">
            <a:extLst>
              <a:ext uri="{FF2B5EF4-FFF2-40B4-BE49-F238E27FC236}">
                <a16:creationId xmlns:a16="http://schemas.microsoft.com/office/drawing/2014/main" id="{267DF028-7A17-4B76-B077-19E10B92A100}"/>
              </a:ext>
            </a:extLst>
          </p:cNvPr>
          <p:cNvSpPr/>
          <p:nvPr/>
        </p:nvSpPr>
        <p:spPr>
          <a:xfrm>
            <a:off x="5803898" y="8002636"/>
            <a:ext cx="184430" cy="184430"/>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rgbClr val="234D61"/>
                </a:solidFill>
              </a:rPr>
              <a:t>2027</a:t>
            </a:r>
            <a:endParaRPr lang="en-GB" sz="494" b="1" dirty="0">
              <a:solidFill>
                <a:srgbClr val="234D61"/>
              </a:solidFill>
            </a:endParaRPr>
          </a:p>
        </p:txBody>
      </p:sp>
      <p:sp>
        <p:nvSpPr>
          <p:cNvPr id="252" name="Rounded Rectangle 18">
            <a:extLst>
              <a:ext uri="{FF2B5EF4-FFF2-40B4-BE49-F238E27FC236}">
                <a16:creationId xmlns:a16="http://schemas.microsoft.com/office/drawing/2014/main" id="{D0AF77BF-138E-424F-905A-C2A9F4EABBD0}"/>
              </a:ext>
            </a:extLst>
          </p:cNvPr>
          <p:cNvSpPr/>
          <p:nvPr/>
        </p:nvSpPr>
        <p:spPr>
          <a:xfrm>
            <a:off x="6015570" y="8669410"/>
            <a:ext cx="554339" cy="193859"/>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Net zero company car fleet</a:t>
            </a:r>
          </a:p>
        </p:txBody>
      </p:sp>
      <p:sp>
        <p:nvSpPr>
          <p:cNvPr id="86" name="Oval 85">
            <a:extLst>
              <a:ext uri="{FF2B5EF4-FFF2-40B4-BE49-F238E27FC236}">
                <a16:creationId xmlns:a16="http://schemas.microsoft.com/office/drawing/2014/main" id="{F8018927-BA5D-474F-B0A9-DA69C4A80DEA}"/>
              </a:ext>
            </a:extLst>
          </p:cNvPr>
          <p:cNvSpPr/>
          <p:nvPr/>
        </p:nvSpPr>
        <p:spPr>
          <a:xfrm>
            <a:off x="6681444" y="8332117"/>
            <a:ext cx="239236" cy="239236"/>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659" b="1" dirty="0">
                <a:solidFill>
                  <a:srgbClr val="234D61"/>
                </a:solidFill>
              </a:rPr>
              <a:t>2030</a:t>
            </a:r>
            <a:endParaRPr lang="en-GB" sz="659" b="1" dirty="0">
              <a:solidFill>
                <a:srgbClr val="234D61"/>
              </a:solidFill>
            </a:endParaRPr>
          </a:p>
        </p:txBody>
      </p:sp>
      <p:cxnSp>
        <p:nvCxnSpPr>
          <p:cNvPr id="262" name="Straight Connector 261">
            <a:extLst>
              <a:ext uri="{FF2B5EF4-FFF2-40B4-BE49-F238E27FC236}">
                <a16:creationId xmlns:a16="http://schemas.microsoft.com/office/drawing/2014/main" id="{4C6F0B01-77DA-43CC-B313-2BA22728B8F9}"/>
              </a:ext>
            </a:extLst>
          </p:cNvPr>
          <p:cNvCxnSpPr>
            <a:cxnSpLocks/>
            <a:stCxn id="87" idx="4"/>
          </p:cNvCxnSpPr>
          <p:nvPr/>
        </p:nvCxnSpPr>
        <p:spPr>
          <a:xfrm>
            <a:off x="6801061" y="8885959"/>
            <a:ext cx="0" cy="79324"/>
          </a:xfrm>
          <a:prstGeom prst="line">
            <a:avLst/>
          </a:prstGeom>
          <a:ln w="19050">
            <a:gradFill>
              <a:gsLst>
                <a:gs pos="100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67" name="Freeform: Shape 166">
            <a:extLst>
              <a:ext uri="{FF2B5EF4-FFF2-40B4-BE49-F238E27FC236}">
                <a16:creationId xmlns:a16="http://schemas.microsoft.com/office/drawing/2014/main" id="{4B40F93F-E655-4218-BF3E-B856D528EC17}"/>
              </a:ext>
            </a:extLst>
          </p:cNvPr>
          <p:cNvSpPr/>
          <p:nvPr/>
        </p:nvSpPr>
        <p:spPr>
          <a:xfrm>
            <a:off x="6433479" y="8947286"/>
            <a:ext cx="735018" cy="206619"/>
          </a:xfrm>
          <a:custGeom>
            <a:avLst/>
            <a:gdLst>
              <a:gd name="connsiteX0" fmla="*/ 1470217 w 1652798"/>
              <a:gd name="connsiteY0" fmla="*/ 179695 h 464614"/>
              <a:gd name="connsiteX1" fmla="*/ 1506412 w 1652798"/>
              <a:gd name="connsiteY1" fmla="*/ 335905 h 464614"/>
              <a:gd name="connsiteX2" fmla="*/ 1567372 w 1652798"/>
              <a:gd name="connsiteY2" fmla="*/ 369243 h 464614"/>
              <a:gd name="connsiteX3" fmla="*/ 1588786 w 1652798"/>
              <a:gd name="connsiteY3" fmla="*/ 366796 h 464614"/>
              <a:gd name="connsiteX4" fmla="*/ 1558000 w 1652798"/>
              <a:gd name="connsiteY4" fmla="*/ 322902 h 464614"/>
              <a:gd name="connsiteX5" fmla="*/ 1511174 w 1652798"/>
              <a:gd name="connsiteY5" fmla="*/ 314951 h 464614"/>
              <a:gd name="connsiteX6" fmla="*/ 1502602 w 1652798"/>
              <a:gd name="connsiteY6" fmla="*/ 303521 h 464614"/>
              <a:gd name="connsiteX7" fmla="*/ 1514032 w 1652798"/>
              <a:gd name="connsiteY7" fmla="*/ 294948 h 464614"/>
              <a:gd name="connsiteX8" fmla="*/ 1542150 w 1652798"/>
              <a:gd name="connsiteY8" fmla="*/ 300304 h 464614"/>
              <a:gd name="connsiteX9" fmla="*/ 1501649 w 1652798"/>
              <a:gd name="connsiteY9" fmla="*/ 242561 h 464614"/>
              <a:gd name="connsiteX10" fmla="*/ 1504507 w 1652798"/>
              <a:gd name="connsiteY10" fmla="*/ 228273 h 464614"/>
              <a:gd name="connsiteX11" fmla="*/ 1518794 w 1652798"/>
              <a:gd name="connsiteY11" fmla="*/ 231131 h 464614"/>
              <a:gd name="connsiteX12" fmla="*/ 1556891 w 1652798"/>
              <a:gd name="connsiteY12" fmla="*/ 285447 h 464614"/>
              <a:gd name="connsiteX13" fmla="*/ 1560704 w 1652798"/>
              <a:gd name="connsiteY13" fmla="*/ 262563 h 464614"/>
              <a:gd name="connsiteX14" fmla="*/ 1572134 w 1652798"/>
              <a:gd name="connsiteY14" fmla="*/ 253991 h 464614"/>
              <a:gd name="connsiteX15" fmla="*/ 1580707 w 1652798"/>
              <a:gd name="connsiteY15" fmla="*/ 265421 h 464614"/>
              <a:gd name="connsiteX16" fmla="*/ 1573327 w 1652798"/>
              <a:gd name="connsiteY16" fmla="*/ 308880 h 464614"/>
              <a:gd name="connsiteX17" fmla="*/ 1606458 w 1652798"/>
              <a:gd name="connsiteY17" fmla="*/ 356117 h 464614"/>
              <a:gd name="connsiteX18" fmla="*/ 1607615 w 1652798"/>
              <a:gd name="connsiteY18" fmla="*/ 354241 h 464614"/>
              <a:gd name="connsiteX19" fmla="*/ 1615949 w 1652798"/>
              <a:gd name="connsiteY19" fmla="*/ 335905 h 464614"/>
              <a:gd name="connsiteX20" fmla="*/ 1605472 w 1652798"/>
              <a:gd name="connsiteY20" fmla="*/ 267325 h 464614"/>
              <a:gd name="connsiteX21" fmla="*/ 1470217 w 1652798"/>
              <a:gd name="connsiteY21" fmla="*/ 179695 h 464614"/>
              <a:gd name="connsiteX22" fmla="*/ 67184 w 1652798"/>
              <a:gd name="connsiteY22" fmla="*/ 154930 h 464614"/>
              <a:gd name="connsiteX23" fmla="*/ 20512 w 1652798"/>
              <a:gd name="connsiteY23" fmla="*/ 308283 h 464614"/>
              <a:gd name="connsiteX24" fmla="*/ 55754 w 1652798"/>
              <a:gd name="connsiteY24" fmla="*/ 367338 h 464614"/>
              <a:gd name="connsiteX25" fmla="*/ 73852 w 1652798"/>
              <a:gd name="connsiteY25" fmla="*/ 376506 h 464614"/>
              <a:gd name="connsiteX26" fmla="*/ 76397 w 1652798"/>
              <a:gd name="connsiteY26" fmla="*/ 377363 h 464614"/>
              <a:gd name="connsiteX27" fmla="*/ 71720 w 1652798"/>
              <a:gd name="connsiteY27" fmla="*/ 322796 h 464614"/>
              <a:gd name="connsiteX28" fmla="*/ 35752 w 1652798"/>
              <a:gd name="connsiteY28" fmla="*/ 292090 h 464614"/>
              <a:gd name="connsiteX29" fmla="*/ 34799 w 1652798"/>
              <a:gd name="connsiteY29" fmla="*/ 277803 h 464614"/>
              <a:gd name="connsiteX30" fmla="*/ 49087 w 1652798"/>
              <a:gd name="connsiteY30" fmla="*/ 276850 h 464614"/>
              <a:gd name="connsiteX31" fmla="*/ 69249 w 1652798"/>
              <a:gd name="connsiteY31" fmla="*/ 293957 h 464614"/>
              <a:gd name="connsiteX32" fmla="*/ 63374 w 1652798"/>
              <a:gd name="connsiteY32" fmla="*/ 225416 h 464614"/>
              <a:gd name="connsiteX33" fmla="*/ 72899 w 1652798"/>
              <a:gd name="connsiteY33" fmla="*/ 213986 h 464614"/>
              <a:gd name="connsiteX34" fmla="*/ 84329 w 1652798"/>
              <a:gd name="connsiteY34" fmla="*/ 223511 h 464614"/>
              <a:gd name="connsiteX35" fmla="*/ 90208 w 1652798"/>
              <a:gd name="connsiteY35" fmla="*/ 292101 h 464614"/>
              <a:gd name="connsiteX36" fmla="*/ 107189 w 1652798"/>
              <a:gd name="connsiteY36" fmla="*/ 272088 h 464614"/>
              <a:gd name="connsiteX37" fmla="*/ 121477 w 1652798"/>
              <a:gd name="connsiteY37" fmla="*/ 271135 h 464614"/>
              <a:gd name="connsiteX38" fmla="*/ 122429 w 1652798"/>
              <a:gd name="connsiteY38" fmla="*/ 285423 h 464614"/>
              <a:gd name="connsiteX39" fmla="*/ 92628 w 1652798"/>
              <a:gd name="connsiteY39" fmla="*/ 320333 h 464614"/>
              <a:gd name="connsiteX40" fmla="*/ 97184 w 1652798"/>
              <a:gd name="connsiteY40" fmla="*/ 373499 h 464614"/>
              <a:gd name="connsiteX41" fmla="*/ 113857 w 1652798"/>
              <a:gd name="connsiteY41" fmla="*/ 362575 h 464614"/>
              <a:gd name="connsiteX42" fmla="*/ 138622 w 1652798"/>
              <a:gd name="connsiteY42" fmla="*/ 297805 h 464614"/>
              <a:gd name="connsiteX43" fmla="*/ 67184 w 1652798"/>
              <a:gd name="connsiteY43" fmla="*/ 154930 h 464614"/>
              <a:gd name="connsiteX44" fmla="*/ 1463549 w 1652798"/>
              <a:gd name="connsiteY44" fmla="*/ 153978 h 464614"/>
              <a:gd name="connsiteX45" fmla="*/ 1621664 w 1652798"/>
              <a:gd name="connsiteY45" fmla="*/ 254943 h 464614"/>
              <a:gd name="connsiteX46" fmla="*/ 1634999 w 1652798"/>
              <a:gd name="connsiteY46" fmla="*/ 341620 h 464614"/>
              <a:gd name="connsiteX47" fmla="*/ 1622141 w 1652798"/>
              <a:gd name="connsiteY47" fmla="*/ 368886 h 464614"/>
              <a:gd name="connsiteX48" fmla="*/ 1618887 w 1652798"/>
              <a:gd name="connsiteY48" fmla="*/ 373820 h 464614"/>
              <a:gd name="connsiteX49" fmla="*/ 1651191 w 1652798"/>
              <a:gd name="connsiteY49" fmla="*/ 419726 h 464614"/>
              <a:gd name="connsiteX50" fmla="*/ 1648334 w 1652798"/>
              <a:gd name="connsiteY50" fmla="*/ 434013 h 464614"/>
              <a:gd name="connsiteX51" fmla="*/ 1634046 w 1652798"/>
              <a:gd name="connsiteY51" fmla="*/ 431156 h 464614"/>
              <a:gd name="connsiteX52" fmla="*/ 1601983 w 1652798"/>
              <a:gd name="connsiteY52" fmla="*/ 385593 h 464614"/>
              <a:gd name="connsiteX53" fmla="*/ 1597376 w 1652798"/>
              <a:gd name="connsiteY53" fmla="*/ 386745 h 464614"/>
              <a:gd name="connsiteX54" fmla="*/ 1567372 w 1652798"/>
              <a:gd name="connsiteY54" fmla="*/ 389245 h 464614"/>
              <a:gd name="connsiteX55" fmla="*/ 1490219 w 1652798"/>
              <a:gd name="connsiteY55" fmla="*/ 346383 h 464614"/>
              <a:gd name="connsiteX56" fmla="*/ 1449262 w 1652798"/>
              <a:gd name="connsiteY56" fmla="*/ 163503 h 464614"/>
              <a:gd name="connsiteX57" fmla="*/ 1454024 w 1652798"/>
              <a:gd name="connsiteY57" fmla="*/ 154930 h 464614"/>
              <a:gd name="connsiteX58" fmla="*/ 1463549 w 1652798"/>
              <a:gd name="connsiteY58" fmla="*/ 153978 h 464614"/>
              <a:gd name="connsiteX59" fmla="*/ 64327 w 1652798"/>
              <a:gd name="connsiteY59" fmla="*/ 126355 h 464614"/>
              <a:gd name="connsiteX60" fmla="*/ 72899 w 1652798"/>
              <a:gd name="connsiteY60" fmla="*/ 130165 h 464614"/>
              <a:gd name="connsiteX61" fmla="*/ 159577 w 1652798"/>
              <a:gd name="connsiteY61" fmla="*/ 296853 h 464614"/>
              <a:gd name="connsiteX62" fmla="*/ 128144 w 1652798"/>
              <a:gd name="connsiteY62" fmla="*/ 378768 h 464614"/>
              <a:gd name="connsiteX63" fmla="*/ 103498 w 1652798"/>
              <a:gd name="connsiteY63" fmla="*/ 396270 h 464614"/>
              <a:gd name="connsiteX64" fmla="*/ 99331 w 1652798"/>
              <a:gd name="connsiteY64" fmla="*/ 398056 h 464614"/>
              <a:gd name="connsiteX65" fmla="*/ 104332 w 1652798"/>
              <a:gd name="connsiteY65" fmla="*/ 453063 h 464614"/>
              <a:gd name="connsiteX66" fmla="*/ 94807 w 1652798"/>
              <a:gd name="connsiteY66" fmla="*/ 464493 h 464614"/>
              <a:gd name="connsiteX67" fmla="*/ 83377 w 1652798"/>
              <a:gd name="connsiteY67" fmla="*/ 454968 h 464614"/>
              <a:gd name="connsiteX68" fmla="*/ 78335 w 1652798"/>
              <a:gd name="connsiteY68" fmla="*/ 399507 h 464614"/>
              <a:gd name="connsiteX69" fmla="*/ 73375 w 1652798"/>
              <a:gd name="connsiteY69" fmla="*/ 398175 h 464614"/>
              <a:gd name="connsiteX70" fmla="*/ 46229 w 1652798"/>
              <a:gd name="connsiteY70" fmla="*/ 385435 h 464614"/>
              <a:gd name="connsiteX71" fmla="*/ 509 w 1652798"/>
              <a:gd name="connsiteY71" fmla="*/ 310188 h 464614"/>
              <a:gd name="connsiteX72" fmla="*/ 56707 w 1652798"/>
              <a:gd name="connsiteY72" fmla="*/ 131118 h 464614"/>
              <a:gd name="connsiteX73" fmla="*/ 64327 w 1652798"/>
              <a:gd name="connsiteY73" fmla="*/ 126355 h 464614"/>
              <a:gd name="connsiteX74" fmla="*/ 244349 w 1652798"/>
              <a:gd name="connsiteY74" fmla="*/ 98733 h 464614"/>
              <a:gd name="connsiteX75" fmla="*/ 280544 w 1652798"/>
              <a:gd name="connsiteY75" fmla="*/ 254943 h 464614"/>
              <a:gd name="connsiteX76" fmla="*/ 341504 w 1652798"/>
              <a:gd name="connsiteY76" fmla="*/ 288281 h 464614"/>
              <a:gd name="connsiteX77" fmla="*/ 362919 w 1652798"/>
              <a:gd name="connsiteY77" fmla="*/ 285834 h 464614"/>
              <a:gd name="connsiteX78" fmla="*/ 332002 w 1652798"/>
              <a:gd name="connsiteY78" fmla="*/ 241756 h 464614"/>
              <a:gd name="connsiteX79" fmla="*/ 286259 w 1652798"/>
              <a:gd name="connsiteY79" fmla="*/ 233988 h 464614"/>
              <a:gd name="connsiteX80" fmla="*/ 277687 w 1652798"/>
              <a:gd name="connsiteY80" fmla="*/ 222558 h 464614"/>
              <a:gd name="connsiteX81" fmla="*/ 289117 w 1652798"/>
              <a:gd name="connsiteY81" fmla="*/ 213985 h 464614"/>
              <a:gd name="connsiteX82" fmla="*/ 316134 w 1652798"/>
              <a:gd name="connsiteY82" fmla="*/ 219131 h 464614"/>
              <a:gd name="connsiteX83" fmla="*/ 275781 w 1652798"/>
              <a:gd name="connsiteY83" fmla="*/ 161598 h 464614"/>
              <a:gd name="connsiteX84" fmla="*/ 278639 w 1652798"/>
              <a:gd name="connsiteY84" fmla="*/ 147310 h 464614"/>
              <a:gd name="connsiteX85" fmla="*/ 292926 w 1652798"/>
              <a:gd name="connsiteY85" fmla="*/ 150168 h 464614"/>
              <a:gd name="connsiteX86" fmla="*/ 331792 w 1652798"/>
              <a:gd name="connsiteY86" fmla="*/ 205581 h 464614"/>
              <a:gd name="connsiteX87" fmla="*/ 335789 w 1652798"/>
              <a:gd name="connsiteY87" fmla="*/ 181600 h 464614"/>
              <a:gd name="connsiteX88" fmla="*/ 347219 w 1652798"/>
              <a:gd name="connsiteY88" fmla="*/ 173028 h 464614"/>
              <a:gd name="connsiteX89" fmla="*/ 355792 w 1652798"/>
              <a:gd name="connsiteY89" fmla="*/ 184458 h 464614"/>
              <a:gd name="connsiteX90" fmla="*/ 348226 w 1652798"/>
              <a:gd name="connsiteY90" fmla="*/ 229011 h 464614"/>
              <a:gd name="connsiteX91" fmla="*/ 380590 w 1652798"/>
              <a:gd name="connsiteY91" fmla="*/ 275154 h 464614"/>
              <a:gd name="connsiteX92" fmla="*/ 381747 w 1652798"/>
              <a:gd name="connsiteY92" fmla="*/ 273279 h 464614"/>
              <a:gd name="connsiteX93" fmla="*/ 390081 w 1652798"/>
              <a:gd name="connsiteY93" fmla="*/ 254943 h 464614"/>
              <a:gd name="connsiteX94" fmla="*/ 379604 w 1652798"/>
              <a:gd name="connsiteY94" fmla="*/ 186363 h 464614"/>
              <a:gd name="connsiteX95" fmla="*/ 244349 w 1652798"/>
              <a:gd name="connsiteY95" fmla="*/ 98733 h 464614"/>
              <a:gd name="connsiteX96" fmla="*/ 1293051 w 1652798"/>
              <a:gd name="connsiteY96" fmla="*/ 73968 h 464614"/>
              <a:gd name="connsiteX97" fmla="*/ 1246379 w 1652798"/>
              <a:gd name="connsiteY97" fmla="*/ 227321 h 464614"/>
              <a:gd name="connsiteX98" fmla="*/ 1281621 w 1652798"/>
              <a:gd name="connsiteY98" fmla="*/ 286375 h 464614"/>
              <a:gd name="connsiteX99" fmla="*/ 1299719 w 1652798"/>
              <a:gd name="connsiteY99" fmla="*/ 295543 h 464614"/>
              <a:gd name="connsiteX100" fmla="*/ 1302266 w 1652798"/>
              <a:gd name="connsiteY100" fmla="*/ 296401 h 464614"/>
              <a:gd name="connsiteX101" fmla="*/ 1297589 w 1652798"/>
              <a:gd name="connsiteY101" fmla="*/ 241835 h 464614"/>
              <a:gd name="connsiteX102" fmla="*/ 1261619 w 1652798"/>
              <a:gd name="connsiteY102" fmla="*/ 211128 h 464614"/>
              <a:gd name="connsiteX103" fmla="*/ 1260666 w 1652798"/>
              <a:gd name="connsiteY103" fmla="*/ 196841 h 464614"/>
              <a:gd name="connsiteX104" fmla="*/ 1274954 w 1652798"/>
              <a:gd name="connsiteY104" fmla="*/ 195888 h 464614"/>
              <a:gd name="connsiteX105" fmla="*/ 1295117 w 1652798"/>
              <a:gd name="connsiteY105" fmla="*/ 212996 h 464614"/>
              <a:gd name="connsiteX106" fmla="*/ 1289242 w 1652798"/>
              <a:gd name="connsiteY106" fmla="*/ 144453 h 464614"/>
              <a:gd name="connsiteX107" fmla="*/ 1298767 w 1652798"/>
              <a:gd name="connsiteY107" fmla="*/ 133023 h 464614"/>
              <a:gd name="connsiteX108" fmla="*/ 1310197 w 1652798"/>
              <a:gd name="connsiteY108" fmla="*/ 142548 h 464614"/>
              <a:gd name="connsiteX109" fmla="*/ 1316076 w 1652798"/>
              <a:gd name="connsiteY109" fmla="*/ 211138 h 464614"/>
              <a:gd name="connsiteX110" fmla="*/ 1333056 w 1652798"/>
              <a:gd name="connsiteY110" fmla="*/ 191126 h 464614"/>
              <a:gd name="connsiteX111" fmla="*/ 1347344 w 1652798"/>
              <a:gd name="connsiteY111" fmla="*/ 190173 h 464614"/>
              <a:gd name="connsiteX112" fmla="*/ 1348296 w 1652798"/>
              <a:gd name="connsiteY112" fmla="*/ 204461 h 464614"/>
              <a:gd name="connsiteX113" fmla="*/ 1318576 w 1652798"/>
              <a:gd name="connsiteY113" fmla="*/ 240300 h 464614"/>
              <a:gd name="connsiteX114" fmla="*/ 1323193 w 1652798"/>
              <a:gd name="connsiteY114" fmla="*/ 294165 h 464614"/>
              <a:gd name="connsiteX115" fmla="*/ 1323770 w 1652798"/>
              <a:gd name="connsiteY115" fmla="*/ 293877 h 464614"/>
              <a:gd name="connsiteX116" fmla="*/ 1339724 w 1652798"/>
              <a:gd name="connsiteY116" fmla="*/ 281613 h 464614"/>
              <a:gd name="connsiteX117" fmla="*/ 1364489 w 1652798"/>
              <a:gd name="connsiteY117" fmla="*/ 216843 h 464614"/>
              <a:gd name="connsiteX118" fmla="*/ 1293051 w 1652798"/>
              <a:gd name="connsiteY118" fmla="*/ 73968 h 464614"/>
              <a:gd name="connsiteX119" fmla="*/ 237681 w 1652798"/>
              <a:gd name="connsiteY119" fmla="*/ 73016 h 464614"/>
              <a:gd name="connsiteX120" fmla="*/ 395796 w 1652798"/>
              <a:gd name="connsiteY120" fmla="*/ 173981 h 464614"/>
              <a:gd name="connsiteX121" fmla="*/ 409131 w 1652798"/>
              <a:gd name="connsiteY121" fmla="*/ 260658 h 464614"/>
              <a:gd name="connsiteX122" fmla="*/ 396272 w 1652798"/>
              <a:gd name="connsiteY122" fmla="*/ 287924 h 464614"/>
              <a:gd name="connsiteX123" fmla="*/ 392695 w 1652798"/>
              <a:gd name="connsiteY123" fmla="*/ 293349 h 464614"/>
              <a:gd name="connsiteX124" fmla="*/ 425324 w 1652798"/>
              <a:gd name="connsiteY124" fmla="*/ 339716 h 464614"/>
              <a:gd name="connsiteX125" fmla="*/ 422467 w 1652798"/>
              <a:gd name="connsiteY125" fmla="*/ 353051 h 464614"/>
              <a:gd name="connsiteX126" fmla="*/ 408179 w 1652798"/>
              <a:gd name="connsiteY126" fmla="*/ 350193 h 464614"/>
              <a:gd name="connsiteX127" fmla="*/ 375603 w 1652798"/>
              <a:gd name="connsiteY127" fmla="*/ 304759 h 464614"/>
              <a:gd name="connsiteX128" fmla="*/ 371507 w 1652798"/>
              <a:gd name="connsiteY128" fmla="*/ 305783 h 464614"/>
              <a:gd name="connsiteX129" fmla="*/ 341504 w 1652798"/>
              <a:gd name="connsiteY129" fmla="*/ 308283 h 464614"/>
              <a:gd name="connsiteX130" fmla="*/ 264351 w 1652798"/>
              <a:gd name="connsiteY130" fmla="*/ 265421 h 464614"/>
              <a:gd name="connsiteX131" fmla="*/ 223394 w 1652798"/>
              <a:gd name="connsiteY131" fmla="*/ 82541 h 464614"/>
              <a:gd name="connsiteX132" fmla="*/ 228156 w 1652798"/>
              <a:gd name="connsiteY132" fmla="*/ 73968 h 464614"/>
              <a:gd name="connsiteX133" fmla="*/ 237681 w 1652798"/>
              <a:gd name="connsiteY133" fmla="*/ 73016 h 464614"/>
              <a:gd name="connsiteX134" fmla="*/ 990156 w 1652798"/>
              <a:gd name="connsiteY134" fmla="*/ 66348 h 464614"/>
              <a:gd name="connsiteX135" fmla="*/ 1015874 w 1652798"/>
              <a:gd name="connsiteY135" fmla="*/ 224463 h 464614"/>
              <a:gd name="connsiteX136" fmla="*/ 1073976 w 1652798"/>
              <a:gd name="connsiteY136" fmla="*/ 262563 h 464614"/>
              <a:gd name="connsiteX137" fmla="*/ 1095307 w 1652798"/>
              <a:gd name="connsiteY137" fmla="*/ 261344 h 464614"/>
              <a:gd name="connsiteX138" fmla="*/ 1067178 w 1652798"/>
              <a:gd name="connsiteY138" fmla="*/ 214668 h 464614"/>
              <a:gd name="connsiteX139" fmla="*/ 1022542 w 1652798"/>
              <a:gd name="connsiteY139" fmla="*/ 203508 h 464614"/>
              <a:gd name="connsiteX140" fmla="*/ 1014921 w 1652798"/>
              <a:gd name="connsiteY140" fmla="*/ 191126 h 464614"/>
              <a:gd name="connsiteX141" fmla="*/ 1027304 w 1652798"/>
              <a:gd name="connsiteY141" fmla="*/ 183505 h 464614"/>
              <a:gd name="connsiteX142" fmla="*/ 1051932 w 1652798"/>
              <a:gd name="connsiteY142" fmla="*/ 189369 h 464614"/>
              <a:gd name="connsiteX143" fmla="*/ 1016827 w 1652798"/>
              <a:gd name="connsiteY143" fmla="*/ 131118 h 464614"/>
              <a:gd name="connsiteX144" fmla="*/ 1020637 w 1652798"/>
              <a:gd name="connsiteY144" fmla="*/ 116831 h 464614"/>
              <a:gd name="connsiteX145" fmla="*/ 1034924 w 1652798"/>
              <a:gd name="connsiteY145" fmla="*/ 120641 h 464614"/>
              <a:gd name="connsiteX146" fmla="*/ 1070493 w 1652798"/>
              <a:gd name="connsiteY146" fmla="*/ 179661 h 464614"/>
              <a:gd name="connsiteX147" fmla="*/ 1076834 w 1652798"/>
              <a:gd name="connsiteY147" fmla="*/ 153026 h 464614"/>
              <a:gd name="connsiteX148" fmla="*/ 1089217 w 1652798"/>
              <a:gd name="connsiteY148" fmla="*/ 145405 h 464614"/>
              <a:gd name="connsiteX149" fmla="*/ 1096837 w 1652798"/>
              <a:gd name="connsiteY149" fmla="*/ 157788 h 464614"/>
              <a:gd name="connsiteX150" fmla="*/ 1085248 w 1652798"/>
              <a:gd name="connsiteY150" fmla="*/ 204144 h 464614"/>
              <a:gd name="connsiteX151" fmla="*/ 1113997 w 1652798"/>
              <a:gd name="connsiteY151" fmla="*/ 251849 h 464614"/>
              <a:gd name="connsiteX152" fmla="*/ 1115172 w 1652798"/>
              <a:gd name="connsiteY152" fmla="*/ 250300 h 464614"/>
              <a:gd name="connsiteX153" fmla="*/ 1124459 w 1652798"/>
              <a:gd name="connsiteY153" fmla="*/ 232083 h 464614"/>
              <a:gd name="connsiteX154" fmla="*/ 1118744 w 1652798"/>
              <a:gd name="connsiteY154" fmla="*/ 162551 h 464614"/>
              <a:gd name="connsiteX155" fmla="*/ 990156 w 1652798"/>
              <a:gd name="connsiteY155" fmla="*/ 66348 h 464614"/>
              <a:gd name="connsiteX156" fmla="*/ 583439 w 1652798"/>
              <a:gd name="connsiteY156" fmla="*/ 46346 h 464614"/>
              <a:gd name="connsiteX157" fmla="*/ 511049 w 1652798"/>
              <a:gd name="connsiteY157" fmla="*/ 189221 h 464614"/>
              <a:gd name="connsiteX158" fmla="*/ 535814 w 1652798"/>
              <a:gd name="connsiteY158" fmla="*/ 253991 h 464614"/>
              <a:gd name="connsiteX159" fmla="*/ 553464 w 1652798"/>
              <a:gd name="connsiteY159" fmla="*/ 265555 h 464614"/>
              <a:gd name="connsiteX160" fmla="*/ 558078 w 1652798"/>
              <a:gd name="connsiteY160" fmla="*/ 211727 h 464614"/>
              <a:gd name="connsiteX161" fmla="*/ 529146 w 1652798"/>
              <a:gd name="connsiteY161" fmla="*/ 176838 h 464614"/>
              <a:gd name="connsiteX162" fmla="*/ 530099 w 1652798"/>
              <a:gd name="connsiteY162" fmla="*/ 162550 h 464614"/>
              <a:gd name="connsiteX163" fmla="*/ 544386 w 1652798"/>
              <a:gd name="connsiteY163" fmla="*/ 163503 h 464614"/>
              <a:gd name="connsiteX164" fmla="*/ 560576 w 1652798"/>
              <a:gd name="connsiteY164" fmla="*/ 182584 h 464614"/>
              <a:gd name="connsiteX165" fmla="*/ 566294 w 1652798"/>
              <a:gd name="connsiteY165" fmla="*/ 115878 h 464614"/>
              <a:gd name="connsiteX166" fmla="*/ 577724 w 1652798"/>
              <a:gd name="connsiteY166" fmla="*/ 106353 h 464614"/>
              <a:gd name="connsiteX167" fmla="*/ 587249 w 1652798"/>
              <a:gd name="connsiteY167" fmla="*/ 117783 h 464614"/>
              <a:gd name="connsiteX168" fmla="*/ 581387 w 1652798"/>
              <a:gd name="connsiteY168" fmla="*/ 186170 h 464614"/>
              <a:gd name="connsiteX169" fmla="*/ 602489 w 1652798"/>
              <a:gd name="connsiteY169" fmla="*/ 168265 h 464614"/>
              <a:gd name="connsiteX170" fmla="*/ 616776 w 1652798"/>
              <a:gd name="connsiteY170" fmla="*/ 169218 h 464614"/>
              <a:gd name="connsiteX171" fmla="*/ 615824 w 1652798"/>
              <a:gd name="connsiteY171" fmla="*/ 183505 h 464614"/>
              <a:gd name="connsiteX172" fmla="*/ 578914 w 1652798"/>
              <a:gd name="connsiteY172" fmla="*/ 215013 h 464614"/>
              <a:gd name="connsiteX173" fmla="*/ 574435 w 1652798"/>
              <a:gd name="connsiteY173" fmla="*/ 267277 h 464614"/>
              <a:gd name="connsiteX174" fmla="*/ 593917 w 1652798"/>
              <a:gd name="connsiteY174" fmla="*/ 258754 h 464614"/>
              <a:gd name="connsiteX175" fmla="*/ 629159 w 1652798"/>
              <a:gd name="connsiteY175" fmla="*/ 199699 h 464614"/>
              <a:gd name="connsiteX176" fmla="*/ 583439 w 1652798"/>
              <a:gd name="connsiteY176" fmla="*/ 46346 h 464614"/>
              <a:gd name="connsiteX177" fmla="*/ 1290194 w 1652798"/>
              <a:gd name="connsiteY177" fmla="*/ 45393 h 464614"/>
              <a:gd name="connsiteX178" fmla="*/ 1298766 w 1652798"/>
              <a:gd name="connsiteY178" fmla="*/ 49203 h 464614"/>
              <a:gd name="connsiteX179" fmla="*/ 1385444 w 1652798"/>
              <a:gd name="connsiteY179" fmla="*/ 215891 h 464614"/>
              <a:gd name="connsiteX180" fmla="*/ 1354011 w 1652798"/>
              <a:gd name="connsiteY180" fmla="*/ 297805 h 464614"/>
              <a:gd name="connsiteX181" fmla="*/ 1329484 w 1652798"/>
              <a:gd name="connsiteY181" fmla="*/ 315308 h 464614"/>
              <a:gd name="connsiteX182" fmla="*/ 1324300 w 1652798"/>
              <a:gd name="connsiteY182" fmla="*/ 317689 h 464614"/>
              <a:gd name="connsiteX183" fmla="*/ 1329246 w 1652798"/>
              <a:gd name="connsiteY183" fmla="*/ 372101 h 464614"/>
              <a:gd name="connsiteX184" fmla="*/ 1319721 w 1652798"/>
              <a:gd name="connsiteY184" fmla="*/ 383531 h 464614"/>
              <a:gd name="connsiteX185" fmla="*/ 1308291 w 1652798"/>
              <a:gd name="connsiteY185" fmla="*/ 374006 h 464614"/>
              <a:gd name="connsiteX186" fmla="*/ 1303225 w 1652798"/>
              <a:gd name="connsiteY186" fmla="*/ 318283 h 464614"/>
              <a:gd name="connsiteX187" fmla="*/ 1299243 w 1652798"/>
              <a:gd name="connsiteY187" fmla="*/ 317213 h 464614"/>
              <a:gd name="connsiteX188" fmla="*/ 1272096 w 1652798"/>
              <a:gd name="connsiteY188" fmla="*/ 304473 h 464614"/>
              <a:gd name="connsiteX189" fmla="*/ 1226376 w 1652798"/>
              <a:gd name="connsiteY189" fmla="*/ 229226 h 464614"/>
              <a:gd name="connsiteX190" fmla="*/ 1282574 w 1652798"/>
              <a:gd name="connsiteY190" fmla="*/ 50156 h 464614"/>
              <a:gd name="connsiteX191" fmla="*/ 1290194 w 1652798"/>
              <a:gd name="connsiteY191" fmla="*/ 45393 h 464614"/>
              <a:gd name="connsiteX192" fmla="*/ 985394 w 1652798"/>
              <a:gd name="connsiteY192" fmla="*/ 40631 h 464614"/>
              <a:gd name="connsiteX193" fmla="*/ 1135889 w 1652798"/>
              <a:gd name="connsiteY193" fmla="*/ 152073 h 464614"/>
              <a:gd name="connsiteX194" fmla="*/ 1143509 w 1652798"/>
              <a:gd name="connsiteY194" fmla="*/ 239703 h 464614"/>
              <a:gd name="connsiteX195" fmla="*/ 1129221 w 1652798"/>
              <a:gd name="connsiteY195" fmla="*/ 266135 h 464614"/>
              <a:gd name="connsiteX196" fmla="*/ 1125426 w 1652798"/>
              <a:gd name="connsiteY196" fmla="*/ 270880 h 464614"/>
              <a:gd name="connsiteX197" fmla="*/ 1153986 w 1652798"/>
              <a:gd name="connsiteY197" fmla="*/ 318760 h 464614"/>
              <a:gd name="connsiteX198" fmla="*/ 1150176 w 1652798"/>
              <a:gd name="connsiteY198" fmla="*/ 333048 h 464614"/>
              <a:gd name="connsiteX199" fmla="*/ 1135889 w 1652798"/>
              <a:gd name="connsiteY199" fmla="*/ 329238 h 464614"/>
              <a:gd name="connsiteX200" fmla="*/ 1107313 w 1652798"/>
              <a:gd name="connsiteY200" fmla="*/ 281330 h 464614"/>
              <a:gd name="connsiteX201" fmla="*/ 1102671 w 1652798"/>
              <a:gd name="connsiteY201" fmla="*/ 282209 h 464614"/>
              <a:gd name="connsiteX202" fmla="*/ 1073024 w 1652798"/>
              <a:gd name="connsiteY202" fmla="*/ 282566 h 464614"/>
              <a:gd name="connsiteX203" fmla="*/ 998729 w 1652798"/>
              <a:gd name="connsiteY203" fmla="*/ 234941 h 464614"/>
              <a:gd name="connsiteX204" fmla="*/ 971106 w 1652798"/>
              <a:gd name="connsiteY204" fmla="*/ 49203 h 464614"/>
              <a:gd name="connsiteX205" fmla="*/ 975869 w 1652798"/>
              <a:gd name="connsiteY205" fmla="*/ 41583 h 464614"/>
              <a:gd name="connsiteX206" fmla="*/ 985394 w 1652798"/>
              <a:gd name="connsiteY206" fmla="*/ 40631 h 464614"/>
              <a:gd name="connsiteX207" fmla="*/ 890144 w 1652798"/>
              <a:gd name="connsiteY207" fmla="*/ 25391 h 464614"/>
              <a:gd name="connsiteX208" fmla="*/ 761557 w 1652798"/>
              <a:gd name="connsiteY208" fmla="*/ 122546 h 464614"/>
              <a:gd name="connsiteX209" fmla="*/ 755842 w 1652798"/>
              <a:gd name="connsiteY209" fmla="*/ 192078 h 464614"/>
              <a:gd name="connsiteX210" fmla="*/ 765129 w 1652798"/>
              <a:gd name="connsiteY210" fmla="*/ 210295 h 464614"/>
              <a:gd name="connsiteX211" fmla="*/ 766304 w 1652798"/>
              <a:gd name="connsiteY211" fmla="*/ 211844 h 464614"/>
              <a:gd name="connsiteX212" fmla="*/ 794885 w 1652798"/>
              <a:gd name="connsiteY212" fmla="*/ 164418 h 464614"/>
              <a:gd name="connsiteX213" fmla="*/ 783464 w 1652798"/>
              <a:gd name="connsiteY213" fmla="*/ 118736 h 464614"/>
              <a:gd name="connsiteX214" fmla="*/ 791084 w 1652798"/>
              <a:gd name="connsiteY214" fmla="*/ 106354 h 464614"/>
              <a:gd name="connsiteX215" fmla="*/ 803467 w 1652798"/>
              <a:gd name="connsiteY215" fmla="*/ 113973 h 464614"/>
              <a:gd name="connsiteX216" fmla="*/ 809646 w 1652798"/>
              <a:gd name="connsiteY216" fmla="*/ 139925 h 464614"/>
              <a:gd name="connsiteX217" fmla="*/ 845376 w 1652798"/>
              <a:gd name="connsiteY217" fmla="*/ 80636 h 464614"/>
              <a:gd name="connsiteX218" fmla="*/ 859664 w 1652798"/>
              <a:gd name="connsiteY218" fmla="*/ 76826 h 464614"/>
              <a:gd name="connsiteX219" fmla="*/ 863474 w 1652798"/>
              <a:gd name="connsiteY219" fmla="*/ 91113 h 464614"/>
              <a:gd name="connsiteX220" fmla="*/ 827698 w 1652798"/>
              <a:gd name="connsiteY220" fmla="*/ 150478 h 464614"/>
              <a:gd name="connsiteX221" fmla="*/ 852997 w 1652798"/>
              <a:gd name="connsiteY221" fmla="*/ 144454 h 464614"/>
              <a:gd name="connsiteX222" fmla="*/ 865379 w 1652798"/>
              <a:gd name="connsiteY222" fmla="*/ 152073 h 464614"/>
              <a:gd name="connsiteX223" fmla="*/ 857759 w 1652798"/>
              <a:gd name="connsiteY223" fmla="*/ 164456 h 464614"/>
              <a:gd name="connsiteX224" fmla="*/ 813057 w 1652798"/>
              <a:gd name="connsiteY224" fmla="*/ 174772 h 464614"/>
              <a:gd name="connsiteX225" fmla="*/ 784993 w 1652798"/>
              <a:gd name="connsiteY225" fmla="*/ 221339 h 464614"/>
              <a:gd name="connsiteX226" fmla="*/ 806324 w 1652798"/>
              <a:gd name="connsiteY226" fmla="*/ 222558 h 464614"/>
              <a:gd name="connsiteX227" fmla="*/ 864427 w 1652798"/>
              <a:gd name="connsiteY227" fmla="*/ 184458 h 464614"/>
              <a:gd name="connsiteX228" fmla="*/ 890144 w 1652798"/>
              <a:gd name="connsiteY228" fmla="*/ 25391 h 464614"/>
              <a:gd name="connsiteX229" fmla="*/ 585344 w 1652798"/>
              <a:gd name="connsiteY229" fmla="*/ 17771 h 464614"/>
              <a:gd name="connsiteX230" fmla="*/ 593917 w 1652798"/>
              <a:gd name="connsiteY230" fmla="*/ 23486 h 464614"/>
              <a:gd name="connsiteX231" fmla="*/ 650114 w 1652798"/>
              <a:gd name="connsiteY231" fmla="*/ 202556 h 464614"/>
              <a:gd name="connsiteX232" fmla="*/ 604394 w 1652798"/>
              <a:gd name="connsiteY232" fmla="*/ 277804 h 464614"/>
              <a:gd name="connsiteX233" fmla="*/ 577248 w 1652798"/>
              <a:gd name="connsiteY233" fmla="*/ 290187 h 464614"/>
              <a:gd name="connsiteX234" fmla="*/ 573180 w 1652798"/>
              <a:gd name="connsiteY234" fmla="*/ 291392 h 464614"/>
              <a:gd name="connsiteX235" fmla="*/ 567247 w 1652798"/>
              <a:gd name="connsiteY235" fmla="*/ 347336 h 464614"/>
              <a:gd name="connsiteX236" fmla="*/ 556769 w 1652798"/>
              <a:gd name="connsiteY236" fmla="*/ 356861 h 464614"/>
              <a:gd name="connsiteX237" fmla="*/ 547244 w 1652798"/>
              <a:gd name="connsiteY237" fmla="*/ 345431 h 464614"/>
              <a:gd name="connsiteX238" fmla="*/ 552263 w 1652798"/>
              <a:gd name="connsiteY238" fmla="*/ 290216 h 464614"/>
              <a:gd name="connsiteX239" fmla="*/ 546530 w 1652798"/>
              <a:gd name="connsiteY239" fmla="*/ 287686 h 464614"/>
              <a:gd name="connsiteX240" fmla="*/ 521527 w 1652798"/>
              <a:gd name="connsiteY240" fmla="*/ 270184 h 464614"/>
              <a:gd name="connsiteX241" fmla="*/ 490094 w 1652798"/>
              <a:gd name="connsiteY241" fmla="*/ 188268 h 464614"/>
              <a:gd name="connsiteX242" fmla="*/ 576772 w 1652798"/>
              <a:gd name="connsiteY242" fmla="*/ 21581 h 464614"/>
              <a:gd name="connsiteX243" fmla="*/ 585344 w 1652798"/>
              <a:gd name="connsiteY243" fmla="*/ 17771 h 464614"/>
              <a:gd name="connsiteX244" fmla="*/ 895859 w 1652798"/>
              <a:gd name="connsiteY244" fmla="*/ 626 h 464614"/>
              <a:gd name="connsiteX245" fmla="*/ 905384 w 1652798"/>
              <a:gd name="connsiteY245" fmla="*/ 1578 h 464614"/>
              <a:gd name="connsiteX246" fmla="*/ 910147 w 1652798"/>
              <a:gd name="connsiteY246" fmla="*/ 9198 h 464614"/>
              <a:gd name="connsiteX247" fmla="*/ 882524 w 1652798"/>
              <a:gd name="connsiteY247" fmla="*/ 194936 h 464614"/>
              <a:gd name="connsiteX248" fmla="*/ 808229 w 1652798"/>
              <a:gd name="connsiteY248" fmla="*/ 242561 h 464614"/>
              <a:gd name="connsiteX249" fmla="*/ 778225 w 1652798"/>
              <a:gd name="connsiteY249" fmla="*/ 242204 h 464614"/>
              <a:gd name="connsiteX250" fmla="*/ 772553 w 1652798"/>
              <a:gd name="connsiteY250" fmla="*/ 241101 h 464614"/>
              <a:gd name="connsiteX251" fmla="*/ 744411 w 1652798"/>
              <a:gd name="connsiteY251" fmla="*/ 288281 h 464614"/>
              <a:gd name="connsiteX252" fmla="*/ 730124 w 1652798"/>
              <a:gd name="connsiteY252" fmla="*/ 292091 h 464614"/>
              <a:gd name="connsiteX253" fmla="*/ 726314 w 1652798"/>
              <a:gd name="connsiteY253" fmla="*/ 277803 h 464614"/>
              <a:gd name="connsiteX254" fmla="*/ 754874 w 1652798"/>
              <a:gd name="connsiteY254" fmla="*/ 229923 h 464614"/>
              <a:gd name="connsiteX255" fmla="*/ 752032 w 1652798"/>
              <a:gd name="connsiteY255" fmla="*/ 226487 h 464614"/>
              <a:gd name="connsiteX256" fmla="*/ 737744 w 1652798"/>
              <a:gd name="connsiteY256" fmla="*/ 199698 h 464614"/>
              <a:gd name="connsiteX257" fmla="*/ 745364 w 1652798"/>
              <a:gd name="connsiteY257" fmla="*/ 112068 h 464614"/>
              <a:gd name="connsiteX258" fmla="*/ 895859 w 1652798"/>
              <a:gd name="connsiteY258" fmla="*/ 626 h 46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Lst>
            <a:rect l="l" t="t" r="r" b="b"/>
            <a:pathLst>
              <a:path w="1652798" h="464614">
                <a:moveTo>
                  <a:pt x="1470217" y="179695"/>
                </a:moveTo>
                <a:cubicBezTo>
                  <a:pt x="1471169" y="213033"/>
                  <a:pt x="1476884" y="293043"/>
                  <a:pt x="1506412" y="335905"/>
                </a:cubicBezTo>
                <a:cubicBezTo>
                  <a:pt x="1521652" y="356860"/>
                  <a:pt x="1541654" y="368290"/>
                  <a:pt x="1567372" y="369243"/>
                </a:cubicBezTo>
                <a:lnTo>
                  <a:pt x="1588786" y="366796"/>
                </a:lnTo>
                <a:lnTo>
                  <a:pt x="1558000" y="322902"/>
                </a:lnTo>
                <a:lnTo>
                  <a:pt x="1511174" y="314951"/>
                </a:lnTo>
                <a:cubicBezTo>
                  <a:pt x="1505459" y="313998"/>
                  <a:pt x="1501649" y="308283"/>
                  <a:pt x="1502602" y="303521"/>
                </a:cubicBezTo>
                <a:cubicBezTo>
                  <a:pt x="1503554" y="297806"/>
                  <a:pt x="1509269" y="293996"/>
                  <a:pt x="1514032" y="294948"/>
                </a:cubicBezTo>
                <a:lnTo>
                  <a:pt x="1542150" y="300304"/>
                </a:lnTo>
                <a:lnTo>
                  <a:pt x="1501649" y="242561"/>
                </a:lnTo>
                <a:cubicBezTo>
                  <a:pt x="1498792" y="237798"/>
                  <a:pt x="1499744" y="232083"/>
                  <a:pt x="1504507" y="228273"/>
                </a:cubicBezTo>
                <a:cubicBezTo>
                  <a:pt x="1509269" y="225416"/>
                  <a:pt x="1514984" y="226368"/>
                  <a:pt x="1518794" y="231131"/>
                </a:cubicBezTo>
                <a:lnTo>
                  <a:pt x="1556891" y="285447"/>
                </a:lnTo>
                <a:lnTo>
                  <a:pt x="1560704" y="262563"/>
                </a:lnTo>
                <a:cubicBezTo>
                  <a:pt x="1561657" y="256848"/>
                  <a:pt x="1567372" y="253038"/>
                  <a:pt x="1572134" y="253991"/>
                </a:cubicBezTo>
                <a:cubicBezTo>
                  <a:pt x="1577849" y="254943"/>
                  <a:pt x="1581659" y="260658"/>
                  <a:pt x="1580707" y="265421"/>
                </a:cubicBezTo>
                <a:lnTo>
                  <a:pt x="1573327" y="308880"/>
                </a:lnTo>
                <a:lnTo>
                  <a:pt x="1606458" y="356117"/>
                </a:lnTo>
                <a:lnTo>
                  <a:pt x="1607615" y="354241"/>
                </a:lnTo>
                <a:cubicBezTo>
                  <a:pt x="1610473" y="349240"/>
                  <a:pt x="1613568" y="343049"/>
                  <a:pt x="1615949" y="335905"/>
                </a:cubicBezTo>
                <a:cubicBezTo>
                  <a:pt x="1623569" y="311140"/>
                  <a:pt x="1619759" y="288280"/>
                  <a:pt x="1605472" y="267325"/>
                </a:cubicBezTo>
                <a:cubicBezTo>
                  <a:pt x="1574039" y="224463"/>
                  <a:pt x="1500697" y="192078"/>
                  <a:pt x="1470217" y="179695"/>
                </a:cubicBezTo>
                <a:close/>
                <a:moveTo>
                  <a:pt x="67184" y="154930"/>
                </a:moveTo>
                <a:cubicBezTo>
                  <a:pt x="51944" y="183505"/>
                  <a:pt x="15749" y="256848"/>
                  <a:pt x="20512" y="308283"/>
                </a:cubicBezTo>
                <a:cubicBezTo>
                  <a:pt x="22417" y="334000"/>
                  <a:pt x="34799" y="354003"/>
                  <a:pt x="55754" y="367338"/>
                </a:cubicBezTo>
                <a:cubicBezTo>
                  <a:pt x="61945" y="371624"/>
                  <a:pt x="68375" y="374482"/>
                  <a:pt x="73852" y="376506"/>
                </a:cubicBezTo>
                <a:lnTo>
                  <a:pt x="76397" y="377363"/>
                </a:lnTo>
                <a:lnTo>
                  <a:pt x="71720" y="322796"/>
                </a:lnTo>
                <a:lnTo>
                  <a:pt x="35752" y="292090"/>
                </a:lnTo>
                <a:cubicBezTo>
                  <a:pt x="30989" y="288280"/>
                  <a:pt x="30989" y="281613"/>
                  <a:pt x="34799" y="277803"/>
                </a:cubicBezTo>
                <a:cubicBezTo>
                  <a:pt x="38609" y="273040"/>
                  <a:pt x="44324" y="273040"/>
                  <a:pt x="49087" y="276850"/>
                </a:cubicBezTo>
                <a:lnTo>
                  <a:pt x="69249" y="293957"/>
                </a:lnTo>
                <a:lnTo>
                  <a:pt x="63374" y="225416"/>
                </a:lnTo>
                <a:cubicBezTo>
                  <a:pt x="62421" y="219701"/>
                  <a:pt x="67184" y="214938"/>
                  <a:pt x="72899" y="213986"/>
                </a:cubicBezTo>
                <a:cubicBezTo>
                  <a:pt x="78614" y="213033"/>
                  <a:pt x="83376" y="217796"/>
                  <a:pt x="84329" y="223511"/>
                </a:cubicBezTo>
                <a:lnTo>
                  <a:pt x="90208" y="292101"/>
                </a:lnTo>
                <a:lnTo>
                  <a:pt x="107189" y="272088"/>
                </a:lnTo>
                <a:cubicBezTo>
                  <a:pt x="110999" y="267325"/>
                  <a:pt x="116714" y="267325"/>
                  <a:pt x="121477" y="271135"/>
                </a:cubicBezTo>
                <a:cubicBezTo>
                  <a:pt x="126239" y="274945"/>
                  <a:pt x="126239" y="281613"/>
                  <a:pt x="122429" y="285423"/>
                </a:cubicBezTo>
                <a:lnTo>
                  <a:pt x="92628" y="320333"/>
                </a:lnTo>
                <a:lnTo>
                  <a:pt x="97184" y="373499"/>
                </a:lnTo>
                <a:lnTo>
                  <a:pt x="113857" y="362575"/>
                </a:lnTo>
                <a:cubicBezTo>
                  <a:pt x="132907" y="345430"/>
                  <a:pt x="140527" y="323523"/>
                  <a:pt x="138622" y="297805"/>
                </a:cubicBezTo>
                <a:cubicBezTo>
                  <a:pt x="134812" y="245418"/>
                  <a:pt x="87187" y="180648"/>
                  <a:pt x="67184" y="154930"/>
                </a:cubicBezTo>
                <a:close/>
                <a:moveTo>
                  <a:pt x="1463549" y="153978"/>
                </a:moveTo>
                <a:cubicBezTo>
                  <a:pt x="1468312" y="155883"/>
                  <a:pt x="1579754" y="194935"/>
                  <a:pt x="1621664" y="254943"/>
                </a:cubicBezTo>
                <a:cubicBezTo>
                  <a:pt x="1639762" y="281613"/>
                  <a:pt x="1644524" y="311140"/>
                  <a:pt x="1634999" y="341620"/>
                </a:cubicBezTo>
                <a:cubicBezTo>
                  <a:pt x="1631189" y="353050"/>
                  <a:pt x="1626189" y="362337"/>
                  <a:pt x="1622141" y="368886"/>
                </a:cubicBezTo>
                <a:lnTo>
                  <a:pt x="1618887" y="373820"/>
                </a:lnTo>
                <a:lnTo>
                  <a:pt x="1651191" y="419726"/>
                </a:lnTo>
                <a:cubicBezTo>
                  <a:pt x="1654049" y="424488"/>
                  <a:pt x="1653096" y="431156"/>
                  <a:pt x="1648334" y="434013"/>
                </a:cubicBezTo>
                <a:cubicBezTo>
                  <a:pt x="1643571" y="436871"/>
                  <a:pt x="1637856" y="435918"/>
                  <a:pt x="1634046" y="431156"/>
                </a:cubicBezTo>
                <a:lnTo>
                  <a:pt x="1601983" y="385593"/>
                </a:lnTo>
                <a:lnTo>
                  <a:pt x="1597376" y="386745"/>
                </a:lnTo>
                <a:cubicBezTo>
                  <a:pt x="1589756" y="388293"/>
                  <a:pt x="1579278" y="389722"/>
                  <a:pt x="1567372" y="389245"/>
                </a:cubicBezTo>
                <a:cubicBezTo>
                  <a:pt x="1534987" y="388293"/>
                  <a:pt x="1508317" y="373053"/>
                  <a:pt x="1490219" y="346383"/>
                </a:cubicBezTo>
                <a:cubicBezTo>
                  <a:pt x="1448309" y="286375"/>
                  <a:pt x="1449262" y="168265"/>
                  <a:pt x="1449262" y="163503"/>
                </a:cubicBezTo>
                <a:cubicBezTo>
                  <a:pt x="1449262" y="160645"/>
                  <a:pt x="1451167" y="156835"/>
                  <a:pt x="1454024" y="154930"/>
                </a:cubicBezTo>
                <a:cubicBezTo>
                  <a:pt x="1456882" y="153025"/>
                  <a:pt x="1459739" y="153025"/>
                  <a:pt x="1463549" y="153978"/>
                </a:cubicBezTo>
                <a:close/>
                <a:moveTo>
                  <a:pt x="64327" y="126355"/>
                </a:moveTo>
                <a:cubicBezTo>
                  <a:pt x="67184" y="126355"/>
                  <a:pt x="70994" y="127308"/>
                  <a:pt x="72899" y="130165"/>
                </a:cubicBezTo>
                <a:cubicBezTo>
                  <a:pt x="75757" y="133975"/>
                  <a:pt x="152909" y="223510"/>
                  <a:pt x="159577" y="296853"/>
                </a:cubicBezTo>
                <a:cubicBezTo>
                  <a:pt x="162434" y="329238"/>
                  <a:pt x="151004" y="356860"/>
                  <a:pt x="128144" y="378768"/>
                </a:cubicBezTo>
                <a:cubicBezTo>
                  <a:pt x="119571" y="386864"/>
                  <a:pt x="110523" y="392579"/>
                  <a:pt x="103498" y="396270"/>
                </a:cubicBezTo>
                <a:lnTo>
                  <a:pt x="99331" y="398056"/>
                </a:lnTo>
                <a:lnTo>
                  <a:pt x="104332" y="453063"/>
                </a:lnTo>
                <a:cubicBezTo>
                  <a:pt x="104332" y="458778"/>
                  <a:pt x="99569" y="463540"/>
                  <a:pt x="94807" y="464493"/>
                </a:cubicBezTo>
                <a:cubicBezTo>
                  <a:pt x="89092" y="465445"/>
                  <a:pt x="84329" y="460683"/>
                  <a:pt x="83377" y="454968"/>
                </a:cubicBezTo>
                <a:lnTo>
                  <a:pt x="78335" y="399507"/>
                </a:lnTo>
                <a:lnTo>
                  <a:pt x="73375" y="398175"/>
                </a:lnTo>
                <a:cubicBezTo>
                  <a:pt x="65994" y="395675"/>
                  <a:pt x="56230" y="391627"/>
                  <a:pt x="46229" y="385435"/>
                </a:cubicBezTo>
                <a:cubicBezTo>
                  <a:pt x="19559" y="368290"/>
                  <a:pt x="3367" y="342573"/>
                  <a:pt x="509" y="310188"/>
                </a:cubicBezTo>
                <a:cubicBezTo>
                  <a:pt x="-6158" y="236845"/>
                  <a:pt x="54802" y="135880"/>
                  <a:pt x="56707" y="131118"/>
                </a:cubicBezTo>
                <a:cubicBezTo>
                  <a:pt x="58612" y="128260"/>
                  <a:pt x="61469" y="126355"/>
                  <a:pt x="64327" y="126355"/>
                </a:cubicBezTo>
                <a:close/>
                <a:moveTo>
                  <a:pt x="244349" y="98733"/>
                </a:moveTo>
                <a:cubicBezTo>
                  <a:pt x="245301" y="132071"/>
                  <a:pt x="251016" y="212081"/>
                  <a:pt x="280544" y="254943"/>
                </a:cubicBezTo>
                <a:cubicBezTo>
                  <a:pt x="295784" y="275898"/>
                  <a:pt x="315786" y="287328"/>
                  <a:pt x="341504" y="288281"/>
                </a:cubicBezTo>
                <a:lnTo>
                  <a:pt x="362919" y="285834"/>
                </a:lnTo>
                <a:lnTo>
                  <a:pt x="332002" y="241756"/>
                </a:lnTo>
                <a:lnTo>
                  <a:pt x="286259" y="233988"/>
                </a:lnTo>
                <a:cubicBezTo>
                  <a:pt x="280544" y="233035"/>
                  <a:pt x="276734" y="227320"/>
                  <a:pt x="277687" y="222558"/>
                </a:cubicBezTo>
                <a:cubicBezTo>
                  <a:pt x="278639" y="216843"/>
                  <a:pt x="284354" y="213033"/>
                  <a:pt x="289117" y="213985"/>
                </a:cubicBezTo>
                <a:lnTo>
                  <a:pt x="316134" y="219131"/>
                </a:lnTo>
                <a:lnTo>
                  <a:pt x="275781" y="161598"/>
                </a:lnTo>
                <a:cubicBezTo>
                  <a:pt x="272924" y="156835"/>
                  <a:pt x="273876" y="151120"/>
                  <a:pt x="278639" y="147310"/>
                </a:cubicBezTo>
                <a:cubicBezTo>
                  <a:pt x="283401" y="144453"/>
                  <a:pt x="289116" y="145405"/>
                  <a:pt x="292926" y="150168"/>
                </a:cubicBezTo>
                <a:lnTo>
                  <a:pt x="331792" y="205581"/>
                </a:lnTo>
                <a:lnTo>
                  <a:pt x="335789" y="181600"/>
                </a:lnTo>
                <a:cubicBezTo>
                  <a:pt x="336742" y="175885"/>
                  <a:pt x="342457" y="172075"/>
                  <a:pt x="347219" y="173028"/>
                </a:cubicBezTo>
                <a:cubicBezTo>
                  <a:pt x="352934" y="173980"/>
                  <a:pt x="356744" y="179695"/>
                  <a:pt x="355792" y="184458"/>
                </a:cubicBezTo>
                <a:lnTo>
                  <a:pt x="348226" y="229011"/>
                </a:lnTo>
                <a:lnTo>
                  <a:pt x="380590" y="275154"/>
                </a:lnTo>
                <a:lnTo>
                  <a:pt x="381747" y="273279"/>
                </a:lnTo>
                <a:cubicBezTo>
                  <a:pt x="384604" y="268279"/>
                  <a:pt x="387700" y="262087"/>
                  <a:pt x="390081" y="254943"/>
                </a:cubicBezTo>
                <a:cubicBezTo>
                  <a:pt x="397701" y="230178"/>
                  <a:pt x="393891" y="207318"/>
                  <a:pt x="379604" y="186363"/>
                </a:cubicBezTo>
                <a:cubicBezTo>
                  <a:pt x="349124" y="143501"/>
                  <a:pt x="274829" y="111116"/>
                  <a:pt x="244349" y="98733"/>
                </a:cubicBezTo>
                <a:close/>
                <a:moveTo>
                  <a:pt x="1293051" y="73968"/>
                </a:moveTo>
                <a:cubicBezTo>
                  <a:pt x="1277811" y="102543"/>
                  <a:pt x="1241616" y="175886"/>
                  <a:pt x="1246379" y="227321"/>
                </a:cubicBezTo>
                <a:cubicBezTo>
                  <a:pt x="1248284" y="253038"/>
                  <a:pt x="1260666" y="273041"/>
                  <a:pt x="1281621" y="286375"/>
                </a:cubicBezTo>
                <a:cubicBezTo>
                  <a:pt x="1287813" y="290662"/>
                  <a:pt x="1294242" y="293519"/>
                  <a:pt x="1299719" y="295543"/>
                </a:cubicBezTo>
                <a:lnTo>
                  <a:pt x="1302266" y="296401"/>
                </a:lnTo>
                <a:lnTo>
                  <a:pt x="1297589" y="241835"/>
                </a:lnTo>
                <a:lnTo>
                  <a:pt x="1261619" y="211128"/>
                </a:lnTo>
                <a:cubicBezTo>
                  <a:pt x="1256856" y="207318"/>
                  <a:pt x="1256856" y="200651"/>
                  <a:pt x="1260666" y="196841"/>
                </a:cubicBezTo>
                <a:cubicBezTo>
                  <a:pt x="1264476" y="192078"/>
                  <a:pt x="1270191" y="192078"/>
                  <a:pt x="1274954" y="195888"/>
                </a:cubicBezTo>
                <a:lnTo>
                  <a:pt x="1295117" y="212996"/>
                </a:lnTo>
                <a:lnTo>
                  <a:pt x="1289242" y="144453"/>
                </a:lnTo>
                <a:cubicBezTo>
                  <a:pt x="1288289" y="138738"/>
                  <a:pt x="1293052" y="133975"/>
                  <a:pt x="1298767" y="133023"/>
                </a:cubicBezTo>
                <a:cubicBezTo>
                  <a:pt x="1304482" y="132070"/>
                  <a:pt x="1309245" y="136833"/>
                  <a:pt x="1310197" y="142548"/>
                </a:cubicBezTo>
                <a:lnTo>
                  <a:pt x="1316076" y="211138"/>
                </a:lnTo>
                <a:lnTo>
                  <a:pt x="1333056" y="191126"/>
                </a:lnTo>
                <a:cubicBezTo>
                  <a:pt x="1336866" y="186363"/>
                  <a:pt x="1342581" y="186363"/>
                  <a:pt x="1347344" y="190173"/>
                </a:cubicBezTo>
                <a:cubicBezTo>
                  <a:pt x="1351154" y="193983"/>
                  <a:pt x="1352106" y="200651"/>
                  <a:pt x="1348296" y="204461"/>
                </a:cubicBezTo>
                <a:lnTo>
                  <a:pt x="1318576" y="240300"/>
                </a:lnTo>
                <a:lnTo>
                  <a:pt x="1323193" y="294165"/>
                </a:lnTo>
                <a:lnTo>
                  <a:pt x="1323770" y="293877"/>
                </a:lnTo>
                <a:cubicBezTo>
                  <a:pt x="1328770" y="290900"/>
                  <a:pt x="1334485" y="286852"/>
                  <a:pt x="1339724" y="281613"/>
                </a:cubicBezTo>
                <a:cubicBezTo>
                  <a:pt x="1358774" y="264468"/>
                  <a:pt x="1366394" y="242561"/>
                  <a:pt x="1364489" y="216843"/>
                </a:cubicBezTo>
                <a:cubicBezTo>
                  <a:pt x="1360679" y="164455"/>
                  <a:pt x="1313054" y="99686"/>
                  <a:pt x="1293051" y="73968"/>
                </a:cubicBezTo>
                <a:close/>
                <a:moveTo>
                  <a:pt x="237681" y="73016"/>
                </a:moveTo>
                <a:cubicBezTo>
                  <a:pt x="242444" y="74921"/>
                  <a:pt x="353886" y="113973"/>
                  <a:pt x="395796" y="173981"/>
                </a:cubicBezTo>
                <a:cubicBezTo>
                  <a:pt x="413894" y="200651"/>
                  <a:pt x="418656" y="230178"/>
                  <a:pt x="409131" y="260658"/>
                </a:cubicBezTo>
                <a:cubicBezTo>
                  <a:pt x="405321" y="272088"/>
                  <a:pt x="400320" y="281375"/>
                  <a:pt x="396272" y="287924"/>
                </a:cubicBezTo>
                <a:lnTo>
                  <a:pt x="392695" y="293349"/>
                </a:lnTo>
                <a:lnTo>
                  <a:pt x="425324" y="339716"/>
                </a:lnTo>
                <a:cubicBezTo>
                  <a:pt x="428182" y="343526"/>
                  <a:pt x="427229" y="350193"/>
                  <a:pt x="422467" y="353051"/>
                </a:cubicBezTo>
                <a:cubicBezTo>
                  <a:pt x="417704" y="355908"/>
                  <a:pt x="411989" y="354956"/>
                  <a:pt x="408179" y="350193"/>
                </a:cubicBezTo>
                <a:lnTo>
                  <a:pt x="375603" y="304759"/>
                </a:lnTo>
                <a:lnTo>
                  <a:pt x="371507" y="305783"/>
                </a:lnTo>
                <a:cubicBezTo>
                  <a:pt x="363887" y="307331"/>
                  <a:pt x="353410" y="308760"/>
                  <a:pt x="341504" y="308283"/>
                </a:cubicBezTo>
                <a:cubicBezTo>
                  <a:pt x="309119" y="307331"/>
                  <a:pt x="282449" y="292091"/>
                  <a:pt x="264351" y="265421"/>
                </a:cubicBezTo>
                <a:cubicBezTo>
                  <a:pt x="222441" y="205413"/>
                  <a:pt x="223394" y="87303"/>
                  <a:pt x="223394" y="82541"/>
                </a:cubicBezTo>
                <a:cubicBezTo>
                  <a:pt x="223394" y="79683"/>
                  <a:pt x="225299" y="75873"/>
                  <a:pt x="228156" y="73968"/>
                </a:cubicBezTo>
                <a:cubicBezTo>
                  <a:pt x="231014" y="72063"/>
                  <a:pt x="233871" y="72063"/>
                  <a:pt x="237681" y="73016"/>
                </a:cubicBezTo>
                <a:close/>
                <a:moveTo>
                  <a:pt x="990156" y="66348"/>
                </a:moveTo>
                <a:cubicBezTo>
                  <a:pt x="989204" y="99686"/>
                  <a:pt x="989204" y="179696"/>
                  <a:pt x="1015874" y="224463"/>
                </a:cubicBezTo>
                <a:cubicBezTo>
                  <a:pt x="1029209" y="246371"/>
                  <a:pt x="1048259" y="259706"/>
                  <a:pt x="1073976" y="262563"/>
                </a:cubicBezTo>
                <a:lnTo>
                  <a:pt x="1095307" y="261344"/>
                </a:lnTo>
                <a:lnTo>
                  <a:pt x="1067178" y="214668"/>
                </a:lnTo>
                <a:lnTo>
                  <a:pt x="1022542" y="203508"/>
                </a:lnTo>
                <a:cubicBezTo>
                  <a:pt x="1016827" y="202555"/>
                  <a:pt x="1013969" y="196841"/>
                  <a:pt x="1014921" y="191126"/>
                </a:cubicBezTo>
                <a:cubicBezTo>
                  <a:pt x="1015874" y="185411"/>
                  <a:pt x="1021589" y="182553"/>
                  <a:pt x="1027304" y="183505"/>
                </a:cubicBezTo>
                <a:lnTo>
                  <a:pt x="1051932" y="189369"/>
                </a:lnTo>
                <a:lnTo>
                  <a:pt x="1016827" y="131118"/>
                </a:lnTo>
                <a:cubicBezTo>
                  <a:pt x="1013969" y="126356"/>
                  <a:pt x="1015874" y="119688"/>
                  <a:pt x="1020637" y="116831"/>
                </a:cubicBezTo>
                <a:cubicBezTo>
                  <a:pt x="1025399" y="113973"/>
                  <a:pt x="1032067" y="115878"/>
                  <a:pt x="1034924" y="120641"/>
                </a:cubicBezTo>
                <a:lnTo>
                  <a:pt x="1070493" y="179661"/>
                </a:lnTo>
                <a:lnTo>
                  <a:pt x="1076834" y="153026"/>
                </a:lnTo>
                <a:cubicBezTo>
                  <a:pt x="1077787" y="147311"/>
                  <a:pt x="1083502" y="144453"/>
                  <a:pt x="1089217" y="145405"/>
                </a:cubicBezTo>
                <a:cubicBezTo>
                  <a:pt x="1094932" y="146358"/>
                  <a:pt x="1097789" y="152073"/>
                  <a:pt x="1096837" y="157788"/>
                </a:cubicBezTo>
                <a:lnTo>
                  <a:pt x="1085248" y="204144"/>
                </a:lnTo>
                <a:lnTo>
                  <a:pt x="1113997" y="251849"/>
                </a:lnTo>
                <a:lnTo>
                  <a:pt x="1115172" y="250300"/>
                </a:lnTo>
                <a:cubicBezTo>
                  <a:pt x="1118268" y="245419"/>
                  <a:pt x="1121602" y="239227"/>
                  <a:pt x="1124459" y="232083"/>
                </a:cubicBezTo>
                <a:cubicBezTo>
                  <a:pt x="1133984" y="208271"/>
                  <a:pt x="1132079" y="185411"/>
                  <a:pt x="1118744" y="162551"/>
                </a:cubicBezTo>
                <a:cubicBezTo>
                  <a:pt x="1091121" y="118736"/>
                  <a:pt x="1019684" y="80636"/>
                  <a:pt x="990156" y="66348"/>
                </a:cubicBezTo>
                <a:close/>
                <a:moveTo>
                  <a:pt x="583439" y="46346"/>
                </a:moveTo>
                <a:cubicBezTo>
                  <a:pt x="563437" y="72064"/>
                  <a:pt x="515812" y="137786"/>
                  <a:pt x="511049" y="189221"/>
                </a:cubicBezTo>
                <a:cubicBezTo>
                  <a:pt x="509144" y="214939"/>
                  <a:pt x="516764" y="236846"/>
                  <a:pt x="535814" y="253991"/>
                </a:cubicBezTo>
                <a:lnTo>
                  <a:pt x="553464" y="265555"/>
                </a:lnTo>
                <a:lnTo>
                  <a:pt x="558078" y="211727"/>
                </a:lnTo>
                <a:lnTo>
                  <a:pt x="529146" y="176838"/>
                </a:lnTo>
                <a:cubicBezTo>
                  <a:pt x="525336" y="172075"/>
                  <a:pt x="526289" y="166360"/>
                  <a:pt x="530099" y="162550"/>
                </a:cubicBezTo>
                <a:cubicBezTo>
                  <a:pt x="534861" y="158740"/>
                  <a:pt x="540576" y="159693"/>
                  <a:pt x="544386" y="163503"/>
                </a:cubicBezTo>
                <a:lnTo>
                  <a:pt x="560576" y="182584"/>
                </a:lnTo>
                <a:lnTo>
                  <a:pt x="566294" y="115878"/>
                </a:lnTo>
                <a:cubicBezTo>
                  <a:pt x="567246" y="110163"/>
                  <a:pt x="572009" y="106353"/>
                  <a:pt x="577724" y="106353"/>
                </a:cubicBezTo>
                <a:cubicBezTo>
                  <a:pt x="583439" y="107305"/>
                  <a:pt x="587249" y="112068"/>
                  <a:pt x="587249" y="117783"/>
                </a:cubicBezTo>
                <a:lnTo>
                  <a:pt x="581387" y="186170"/>
                </a:lnTo>
                <a:lnTo>
                  <a:pt x="602489" y="168265"/>
                </a:lnTo>
                <a:cubicBezTo>
                  <a:pt x="607251" y="164455"/>
                  <a:pt x="612966" y="165408"/>
                  <a:pt x="616776" y="169218"/>
                </a:cubicBezTo>
                <a:cubicBezTo>
                  <a:pt x="620586" y="173980"/>
                  <a:pt x="619634" y="179695"/>
                  <a:pt x="615824" y="183505"/>
                </a:cubicBezTo>
                <a:lnTo>
                  <a:pt x="578914" y="215013"/>
                </a:lnTo>
                <a:lnTo>
                  <a:pt x="574435" y="267277"/>
                </a:lnTo>
                <a:lnTo>
                  <a:pt x="593917" y="258754"/>
                </a:lnTo>
                <a:cubicBezTo>
                  <a:pt x="615824" y="244466"/>
                  <a:pt x="627254" y="224464"/>
                  <a:pt x="629159" y="199699"/>
                </a:cubicBezTo>
                <a:cubicBezTo>
                  <a:pt x="634874" y="148264"/>
                  <a:pt x="598679" y="75874"/>
                  <a:pt x="583439" y="46346"/>
                </a:cubicBezTo>
                <a:close/>
                <a:moveTo>
                  <a:pt x="1290194" y="45393"/>
                </a:moveTo>
                <a:cubicBezTo>
                  <a:pt x="1293051" y="45393"/>
                  <a:pt x="1296861" y="46345"/>
                  <a:pt x="1298766" y="49203"/>
                </a:cubicBezTo>
                <a:cubicBezTo>
                  <a:pt x="1301624" y="53013"/>
                  <a:pt x="1378776" y="142548"/>
                  <a:pt x="1385444" y="215891"/>
                </a:cubicBezTo>
                <a:cubicBezTo>
                  <a:pt x="1388301" y="248276"/>
                  <a:pt x="1376871" y="275898"/>
                  <a:pt x="1354011" y="297805"/>
                </a:cubicBezTo>
                <a:cubicBezTo>
                  <a:pt x="1345439" y="305902"/>
                  <a:pt x="1336390" y="311617"/>
                  <a:pt x="1329484" y="315308"/>
                </a:cubicBezTo>
                <a:lnTo>
                  <a:pt x="1324300" y="317689"/>
                </a:lnTo>
                <a:lnTo>
                  <a:pt x="1329246" y="372101"/>
                </a:lnTo>
                <a:cubicBezTo>
                  <a:pt x="1330199" y="377816"/>
                  <a:pt x="1325436" y="382578"/>
                  <a:pt x="1319721" y="383531"/>
                </a:cubicBezTo>
                <a:cubicBezTo>
                  <a:pt x="1314006" y="384483"/>
                  <a:pt x="1309244" y="379721"/>
                  <a:pt x="1308291" y="374006"/>
                </a:cubicBezTo>
                <a:lnTo>
                  <a:pt x="1303225" y="318283"/>
                </a:lnTo>
                <a:lnTo>
                  <a:pt x="1299243" y="317213"/>
                </a:lnTo>
                <a:cubicBezTo>
                  <a:pt x="1291861" y="314713"/>
                  <a:pt x="1282098" y="310665"/>
                  <a:pt x="1272096" y="304473"/>
                </a:cubicBezTo>
                <a:cubicBezTo>
                  <a:pt x="1245426" y="287328"/>
                  <a:pt x="1229234" y="261611"/>
                  <a:pt x="1226376" y="229226"/>
                </a:cubicBezTo>
                <a:cubicBezTo>
                  <a:pt x="1219709" y="155883"/>
                  <a:pt x="1280669" y="54918"/>
                  <a:pt x="1282574" y="50156"/>
                </a:cubicBezTo>
                <a:cubicBezTo>
                  <a:pt x="1284479" y="47298"/>
                  <a:pt x="1287336" y="45393"/>
                  <a:pt x="1290194" y="45393"/>
                </a:cubicBezTo>
                <a:close/>
                <a:moveTo>
                  <a:pt x="985394" y="40631"/>
                </a:moveTo>
                <a:cubicBezTo>
                  <a:pt x="990156" y="42536"/>
                  <a:pt x="1098741" y="89208"/>
                  <a:pt x="1135889" y="152073"/>
                </a:cubicBezTo>
                <a:cubicBezTo>
                  <a:pt x="1152081" y="179696"/>
                  <a:pt x="1154939" y="210176"/>
                  <a:pt x="1143509" y="239703"/>
                </a:cubicBezTo>
                <a:cubicBezTo>
                  <a:pt x="1139223" y="250657"/>
                  <a:pt x="1133746" y="259706"/>
                  <a:pt x="1129221" y="266135"/>
                </a:cubicBezTo>
                <a:lnTo>
                  <a:pt x="1125426" y="270880"/>
                </a:lnTo>
                <a:lnTo>
                  <a:pt x="1153986" y="318760"/>
                </a:lnTo>
                <a:cubicBezTo>
                  <a:pt x="1156844" y="323523"/>
                  <a:pt x="1154939" y="330190"/>
                  <a:pt x="1150176" y="333048"/>
                </a:cubicBezTo>
                <a:cubicBezTo>
                  <a:pt x="1145414" y="335905"/>
                  <a:pt x="1138746" y="334000"/>
                  <a:pt x="1135889" y="329238"/>
                </a:cubicBezTo>
                <a:lnTo>
                  <a:pt x="1107313" y="281330"/>
                </a:lnTo>
                <a:lnTo>
                  <a:pt x="1102671" y="282209"/>
                </a:lnTo>
                <a:cubicBezTo>
                  <a:pt x="1094932" y="283280"/>
                  <a:pt x="1084454" y="283995"/>
                  <a:pt x="1073024" y="282566"/>
                </a:cubicBezTo>
                <a:cubicBezTo>
                  <a:pt x="1041591" y="278756"/>
                  <a:pt x="1015874" y="262563"/>
                  <a:pt x="998729" y="234941"/>
                </a:cubicBezTo>
                <a:cubicBezTo>
                  <a:pt x="960629" y="172076"/>
                  <a:pt x="971106" y="54918"/>
                  <a:pt x="971106" y="49203"/>
                </a:cubicBezTo>
                <a:cubicBezTo>
                  <a:pt x="971106" y="46346"/>
                  <a:pt x="973011" y="43488"/>
                  <a:pt x="975869" y="41583"/>
                </a:cubicBezTo>
                <a:cubicBezTo>
                  <a:pt x="978726" y="39678"/>
                  <a:pt x="982536" y="39678"/>
                  <a:pt x="985394" y="40631"/>
                </a:cubicBezTo>
                <a:close/>
                <a:moveTo>
                  <a:pt x="890144" y="25391"/>
                </a:moveTo>
                <a:cubicBezTo>
                  <a:pt x="860617" y="39678"/>
                  <a:pt x="789179" y="77778"/>
                  <a:pt x="761557" y="122546"/>
                </a:cubicBezTo>
                <a:cubicBezTo>
                  <a:pt x="748222" y="144453"/>
                  <a:pt x="746317" y="168266"/>
                  <a:pt x="755842" y="192078"/>
                </a:cubicBezTo>
                <a:cubicBezTo>
                  <a:pt x="758699" y="199222"/>
                  <a:pt x="762033" y="205414"/>
                  <a:pt x="765129" y="210295"/>
                </a:cubicBezTo>
                <a:lnTo>
                  <a:pt x="766304" y="211844"/>
                </a:lnTo>
                <a:lnTo>
                  <a:pt x="794885" y="164418"/>
                </a:lnTo>
                <a:lnTo>
                  <a:pt x="783464" y="118736"/>
                </a:lnTo>
                <a:cubicBezTo>
                  <a:pt x="782512" y="113021"/>
                  <a:pt x="785369" y="108258"/>
                  <a:pt x="791084" y="106354"/>
                </a:cubicBezTo>
                <a:cubicBezTo>
                  <a:pt x="796800" y="105401"/>
                  <a:pt x="801562" y="108258"/>
                  <a:pt x="803467" y="113973"/>
                </a:cubicBezTo>
                <a:lnTo>
                  <a:pt x="809646" y="139925"/>
                </a:lnTo>
                <a:lnTo>
                  <a:pt x="845376" y="80636"/>
                </a:lnTo>
                <a:cubicBezTo>
                  <a:pt x="848234" y="75873"/>
                  <a:pt x="854901" y="73968"/>
                  <a:pt x="859664" y="76826"/>
                </a:cubicBezTo>
                <a:cubicBezTo>
                  <a:pt x="864426" y="79683"/>
                  <a:pt x="866331" y="86351"/>
                  <a:pt x="863474" y="91113"/>
                </a:cubicBezTo>
                <a:lnTo>
                  <a:pt x="827698" y="150478"/>
                </a:lnTo>
                <a:lnTo>
                  <a:pt x="852997" y="144454"/>
                </a:lnTo>
                <a:cubicBezTo>
                  <a:pt x="858712" y="143501"/>
                  <a:pt x="863475" y="146358"/>
                  <a:pt x="865379" y="152073"/>
                </a:cubicBezTo>
                <a:cubicBezTo>
                  <a:pt x="866332" y="157788"/>
                  <a:pt x="863475" y="163504"/>
                  <a:pt x="857759" y="164456"/>
                </a:cubicBezTo>
                <a:lnTo>
                  <a:pt x="813057" y="174772"/>
                </a:lnTo>
                <a:lnTo>
                  <a:pt x="784993" y="221339"/>
                </a:lnTo>
                <a:lnTo>
                  <a:pt x="806324" y="222558"/>
                </a:lnTo>
                <a:cubicBezTo>
                  <a:pt x="832042" y="219701"/>
                  <a:pt x="851092" y="206366"/>
                  <a:pt x="864427" y="184458"/>
                </a:cubicBezTo>
                <a:cubicBezTo>
                  <a:pt x="891097" y="139691"/>
                  <a:pt x="891097" y="58728"/>
                  <a:pt x="890144" y="25391"/>
                </a:cubicBezTo>
                <a:close/>
                <a:moveTo>
                  <a:pt x="585344" y="17771"/>
                </a:moveTo>
                <a:cubicBezTo>
                  <a:pt x="588202" y="17771"/>
                  <a:pt x="592012" y="20628"/>
                  <a:pt x="593917" y="23486"/>
                </a:cubicBezTo>
                <a:cubicBezTo>
                  <a:pt x="596774" y="28248"/>
                  <a:pt x="656782" y="129214"/>
                  <a:pt x="650114" y="202556"/>
                </a:cubicBezTo>
                <a:cubicBezTo>
                  <a:pt x="647257" y="234941"/>
                  <a:pt x="631064" y="260659"/>
                  <a:pt x="604394" y="277804"/>
                </a:cubicBezTo>
                <a:cubicBezTo>
                  <a:pt x="594393" y="283995"/>
                  <a:pt x="584630" y="287805"/>
                  <a:pt x="577248" y="290187"/>
                </a:cubicBezTo>
                <a:lnTo>
                  <a:pt x="573180" y="291392"/>
                </a:lnTo>
                <a:lnTo>
                  <a:pt x="567247" y="347336"/>
                </a:lnTo>
                <a:cubicBezTo>
                  <a:pt x="567247" y="353051"/>
                  <a:pt x="562484" y="356861"/>
                  <a:pt x="556769" y="356861"/>
                </a:cubicBezTo>
                <a:cubicBezTo>
                  <a:pt x="551054" y="355909"/>
                  <a:pt x="547244" y="351146"/>
                  <a:pt x="547244" y="345431"/>
                </a:cubicBezTo>
                <a:lnTo>
                  <a:pt x="552263" y="290216"/>
                </a:lnTo>
                <a:lnTo>
                  <a:pt x="546530" y="287686"/>
                </a:lnTo>
                <a:cubicBezTo>
                  <a:pt x="539624" y="283995"/>
                  <a:pt x="530575" y="278280"/>
                  <a:pt x="521527" y="270184"/>
                </a:cubicBezTo>
                <a:cubicBezTo>
                  <a:pt x="497714" y="248276"/>
                  <a:pt x="487237" y="219701"/>
                  <a:pt x="490094" y="188268"/>
                </a:cubicBezTo>
                <a:cubicBezTo>
                  <a:pt x="496762" y="114926"/>
                  <a:pt x="572962" y="25391"/>
                  <a:pt x="576772" y="21581"/>
                </a:cubicBezTo>
                <a:cubicBezTo>
                  <a:pt x="578677" y="18723"/>
                  <a:pt x="582487" y="17771"/>
                  <a:pt x="585344" y="17771"/>
                </a:cubicBezTo>
                <a:close/>
                <a:moveTo>
                  <a:pt x="895859" y="626"/>
                </a:moveTo>
                <a:cubicBezTo>
                  <a:pt x="898717" y="-327"/>
                  <a:pt x="902527" y="-327"/>
                  <a:pt x="905384" y="1578"/>
                </a:cubicBezTo>
                <a:cubicBezTo>
                  <a:pt x="908242" y="3483"/>
                  <a:pt x="910147" y="6341"/>
                  <a:pt x="910147" y="9198"/>
                </a:cubicBezTo>
                <a:cubicBezTo>
                  <a:pt x="910147" y="13961"/>
                  <a:pt x="920624" y="132071"/>
                  <a:pt x="882524" y="194936"/>
                </a:cubicBezTo>
                <a:cubicBezTo>
                  <a:pt x="866332" y="222558"/>
                  <a:pt x="840614" y="238751"/>
                  <a:pt x="808229" y="242561"/>
                </a:cubicBezTo>
                <a:cubicBezTo>
                  <a:pt x="796323" y="243990"/>
                  <a:pt x="785845" y="243275"/>
                  <a:pt x="778225" y="242204"/>
                </a:cubicBezTo>
                <a:lnTo>
                  <a:pt x="772553" y="241101"/>
                </a:lnTo>
                <a:lnTo>
                  <a:pt x="744411" y="288281"/>
                </a:lnTo>
                <a:cubicBezTo>
                  <a:pt x="740601" y="293996"/>
                  <a:pt x="734886" y="294948"/>
                  <a:pt x="730124" y="292091"/>
                </a:cubicBezTo>
                <a:cubicBezTo>
                  <a:pt x="725361" y="289233"/>
                  <a:pt x="723456" y="282566"/>
                  <a:pt x="726314" y="277803"/>
                </a:cubicBezTo>
                <a:lnTo>
                  <a:pt x="754874" y="229923"/>
                </a:lnTo>
                <a:lnTo>
                  <a:pt x="752032" y="226487"/>
                </a:lnTo>
                <a:cubicBezTo>
                  <a:pt x="747507" y="220177"/>
                  <a:pt x="742030" y="211128"/>
                  <a:pt x="737744" y="199698"/>
                </a:cubicBezTo>
                <a:cubicBezTo>
                  <a:pt x="726314" y="170171"/>
                  <a:pt x="728219" y="139691"/>
                  <a:pt x="745364" y="112068"/>
                </a:cubicBezTo>
                <a:cubicBezTo>
                  <a:pt x="783464" y="49203"/>
                  <a:pt x="891097" y="2531"/>
                  <a:pt x="895859" y="626"/>
                </a:cubicBezTo>
                <a:close/>
              </a:path>
            </a:pathLst>
          </a:custGeom>
          <a:solidFill>
            <a:srgbClr val="234D61"/>
          </a:solidFill>
          <a:ln w="9525" cap="flat">
            <a:noFill/>
            <a:prstDash val="solid"/>
            <a:miter/>
          </a:ln>
        </p:spPr>
        <p:txBody>
          <a:bodyPr rtlCol="0" anchor="ctr"/>
          <a:lstStyle/>
          <a:p>
            <a:endParaRPr lang="en-GB" sz="989"/>
          </a:p>
        </p:txBody>
      </p:sp>
      <p:sp>
        <p:nvSpPr>
          <p:cNvPr id="172" name="Rectangle 171">
            <a:extLst>
              <a:ext uri="{FF2B5EF4-FFF2-40B4-BE49-F238E27FC236}">
                <a16:creationId xmlns:a16="http://schemas.microsoft.com/office/drawing/2014/main" id="{FC517B2B-CC11-4807-BD41-2DBA2657AB6D}"/>
              </a:ext>
            </a:extLst>
          </p:cNvPr>
          <p:cNvSpPr/>
          <p:nvPr/>
        </p:nvSpPr>
        <p:spPr>
          <a:xfrm>
            <a:off x="6317366" y="9066903"/>
            <a:ext cx="878380" cy="27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87" name="Oval 86">
            <a:extLst>
              <a:ext uri="{FF2B5EF4-FFF2-40B4-BE49-F238E27FC236}">
                <a16:creationId xmlns:a16="http://schemas.microsoft.com/office/drawing/2014/main" id="{B93B76CF-860A-4076-B63A-25A5BDA216C1}"/>
              </a:ext>
            </a:extLst>
          </p:cNvPr>
          <p:cNvSpPr/>
          <p:nvPr/>
        </p:nvSpPr>
        <p:spPr>
          <a:xfrm>
            <a:off x="6681443" y="8646721"/>
            <a:ext cx="239236" cy="239236"/>
          </a:xfrm>
          <a:prstGeom prst="ellipse">
            <a:avLst/>
          </a:prstGeom>
          <a:solidFill>
            <a:schemeClr val="bg1"/>
          </a:solidFill>
          <a:ln w="1905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659" b="1" dirty="0">
                <a:solidFill>
                  <a:srgbClr val="234D61"/>
                </a:solidFill>
              </a:rPr>
              <a:t>2035</a:t>
            </a:r>
            <a:endParaRPr lang="en-GB" sz="659" b="1" dirty="0">
              <a:solidFill>
                <a:srgbClr val="234D61"/>
              </a:solidFill>
            </a:endParaRPr>
          </a:p>
        </p:txBody>
      </p:sp>
      <p:cxnSp>
        <p:nvCxnSpPr>
          <p:cNvPr id="184" name="Straight Connector 183">
            <a:extLst>
              <a:ext uri="{FF2B5EF4-FFF2-40B4-BE49-F238E27FC236}">
                <a16:creationId xmlns:a16="http://schemas.microsoft.com/office/drawing/2014/main" id="{01C89405-5036-439B-AC59-08AB6DCCB89E}"/>
              </a:ext>
            </a:extLst>
          </p:cNvPr>
          <p:cNvCxnSpPr>
            <a:cxnSpLocks/>
            <a:stCxn id="67" idx="4"/>
          </p:cNvCxnSpPr>
          <p:nvPr/>
        </p:nvCxnSpPr>
        <p:spPr>
          <a:xfrm>
            <a:off x="3981439" y="9069421"/>
            <a:ext cx="4328252" cy="11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190" name="Graphic 189">
            <a:extLst>
              <a:ext uri="{FF2B5EF4-FFF2-40B4-BE49-F238E27FC236}">
                <a16:creationId xmlns:a16="http://schemas.microsoft.com/office/drawing/2014/main" id="{58EE868F-6145-403F-AF29-6DA3BF1398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65746" y="6950484"/>
            <a:ext cx="90033" cy="90033"/>
          </a:xfrm>
          <a:prstGeom prst="rect">
            <a:avLst/>
          </a:prstGeom>
        </p:spPr>
      </p:pic>
      <p:grpSp>
        <p:nvGrpSpPr>
          <p:cNvPr id="648" name="Group 647">
            <a:extLst>
              <a:ext uri="{FF2B5EF4-FFF2-40B4-BE49-F238E27FC236}">
                <a16:creationId xmlns:a16="http://schemas.microsoft.com/office/drawing/2014/main" id="{DEF080C5-C9C5-494E-AD39-3B76F63B1D51}"/>
              </a:ext>
            </a:extLst>
          </p:cNvPr>
          <p:cNvGrpSpPr/>
          <p:nvPr/>
        </p:nvGrpSpPr>
        <p:grpSpPr>
          <a:xfrm>
            <a:off x="6217797" y="6914360"/>
            <a:ext cx="391986" cy="126695"/>
            <a:chOff x="7756485" y="2254427"/>
            <a:chExt cx="713474" cy="230604"/>
          </a:xfrm>
        </p:grpSpPr>
        <p:sp>
          <p:nvSpPr>
            <p:cNvPr id="191" name="Arc 190">
              <a:extLst>
                <a:ext uri="{FF2B5EF4-FFF2-40B4-BE49-F238E27FC236}">
                  <a16:creationId xmlns:a16="http://schemas.microsoft.com/office/drawing/2014/main" id="{168DB591-E4A7-4641-8780-71C1CE810FE0}"/>
                </a:ext>
              </a:extLst>
            </p:cNvPr>
            <p:cNvSpPr/>
            <p:nvPr/>
          </p:nvSpPr>
          <p:spPr>
            <a:xfrm rot="10800000">
              <a:off x="7756485" y="2339478"/>
              <a:ext cx="145553" cy="145553"/>
            </a:xfrm>
            <a:prstGeom prst="arc">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989"/>
            </a:p>
          </p:txBody>
        </p:sp>
        <p:cxnSp>
          <p:nvCxnSpPr>
            <p:cNvPr id="645" name="Straight Connector 644">
              <a:extLst>
                <a:ext uri="{FF2B5EF4-FFF2-40B4-BE49-F238E27FC236}">
                  <a16:creationId xmlns:a16="http://schemas.microsoft.com/office/drawing/2014/main" id="{E2F53C29-DC9E-4373-AD57-FD0F80DC3EB0}"/>
                </a:ext>
              </a:extLst>
            </p:cNvPr>
            <p:cNvCxnSpPr>
              <a:stCxn id="191" idx="2"/>
              <a:endCxn id="76" idx="4"/>
            </p:cNvCxnSpPr>
            <p:nvPr/>
          </p:nvCxnSpPr>
          <p:spPr>
            <a:xfrm flipV="1">
              <a:off x="7756485" y="2254427"/>
              <a:ext cx="1" cy="1578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835B31D5-72C0-4FA9-8D8F-AC9FDAA94C63}"/>
                </a:ext>
              </a:extLst>
            </p:cNvPr>
            <p:cNvCxnSpPr>
              <a:cxnSpLocks/>
              <a:stCxn id="77" idx="2"/>
              <a:endCxn id="191" idx="0"/>
            </p:cNvCxnSpPr>
            <p:nvPr/>
          </p:nvCxnSpPr>
          <p:spPr>
            <a:xfrm flipH="1">
              <a:off x="7829262" y="2485031"/>
              <a:ext cx="64069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FFBE7591-5B66-421E-95AB-E3884F147768}"/>
              </a:ext>
            </a:extLst>
          </p:cNvPr>
          <p:cNvSpPr/>
          <p:nvPr/>
        </p:nvSpPr>
        <p:spPr>
          <a:xfrm>
            <a:off x="6609782" y="6948838"/>
            <a:ext cx="184430" cy="18443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494" b="1" dirty="0">
                <a:solidFill>
                  <a:schemeClr val="accent1"/>
                </a:solidFill>
              </a:rPr>
              <a:t>2021</a:t>
            </a:r>
            <a:endParaRPr lang="en-GB" sz="494" b="1" dirty="0">
              <a:solidFill>
                <a:schemeClr val="accent1"/>
              </a:solidFill>
            </a:endParaRPr>
          </a:p>
        </p:txBody>
      </p:sp>
      <p:sp>
        <p:nvSpPr>
          <p:cNvPr id="76" name="Oval 75">
            <a:extLst>
              <a:ext uri="{FF2B5EF4-FFF2-40B4-BE49-F238E27FC236}">
                <a16:creationId xmlns:a16="http://schemas.microsoft.com/office/drawing/2014/main" id="{CBBA8CFE-6861-4319-937C-849A32F57134}"/>
              </a:ext>
            </a:extLst>
          </p:cNvPr>
          <p:cNvSpPr/>
          <p:nvPr/>
        </p:nvSpPr>
        <p:spPr>
          <a:xfrm>
            <a:off x="6098179" y="6675123"/>
            <a:ext cx="239236" cy="239236"/>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it-IT" sz="659" b="1" dirty="0">
                <a:solidFill>
                  <a:schemeClr val="accent1"/>
                </a:solidFill>
              </a:rPr>
              <a:t>2020</a:t>
            </a:r>
            <a:endParaRPr lang="en-GB" sz="659" b="1" dirty="0">
              <a:solidFill>
                <a:schemeClr val="accent1"/>
              </a:solidFill>
            </a:endParaRPr>
          </a:p>
        </p:txBody>
      </p:sp>
      <p:pic>
        <p:nvPicPr>
          <p:cNvPr id="293" name="Graphic 292">
            <a:extLst>
              <a:ext uri="{FF2B5EF4-FFF2-40B4-BE49-F238E27FC236}">
                <a16:creationId xmlns:a16="http://schemas.microsoft.com/office/drawing/2014/main" id="{4A27D0CA-6D9B-4EE0-97EE-EB847D25E5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6945632" y="7042736"/>
            <a:ext cx="90033" cy="90033"/>
          </a:xfrm>
          <a:prstGeom prst="rect">
            <a:avLst/>
          </a:prstGeom>
        </p:spPr>
      </p:pic>
      <p:pic>
        <p:nvPicPr>
          <p:cNvPr id="295" name="Graphic 294">
            <a:extLst>
              <a:ext uri="{FF2B5EF4-FFF2-40B4-BE49-F238E27FC236}">
                <a16:creationId xmlns:a16="http://schemas.microsoft.com/office/drawing/2014/main" id="{A1EDD1A5-DEC0-452C-B9DE-8684C24E2C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7281480" y="7165940"/>
            <a:ext cx="90033" cy="90033"/>
          </a:xfrm>
          <a:prstGeom prst="rect">
            <a:avLst/>
          </a:prstGeom>
        </p:spPr>
      </p:pic>
      <p:pic>
        <p:nvPicPr>
          <p:cNvPr id="296" name="Graphic 295">
            <a:extLst>
              <a:ext uri="{FF2B5EF4-FFF2-40B4-BE49-F238E27FC236}">
                <a16:creationId xmlns:a16="http://schemas.microsoft.com/office/drawing/2014/main" id="{DCF00355-746E-4E9D-970D-1A9AF0696D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88920" y="7522319"/>
            <a:ext cx="90033" cy="90033"/>
          </a:xfrm>
          <a:prstGeom prst="rect">
            <a:avLst/>
          </a:prstGeom>
        </p:spPr>
      </p:pic>
      <p:pic>
        <p:nvPicPr>
          <p:cNvPr id="297" name="Graphic 296">
            <a:extLst>
              <a:ext uri="{FF2B5EF4-FFF2-40B4-BE49-F238E27FC236}">
                <a16:creationId xmlns:a16="http://schemas.microsoft.com/office/drawing/2014/main" id="{ABCF58FE-F84F-4F2C-9414-6408C732C1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83193" y="7647796"/>
            <a:ext cx="90033" cy="90033"/>
          </a:xfrm>
          <a:prstGeom prst="rect">
            <a:avLst/>
          </a:prstGeom>
        </p:spPr>
      </p:pic>
      <p:pic>
        <p:nvPicPr>
          <p:cNvPr id="298" name="Graphic 297">
            <a:extLst>
              <a:ext uri="{FF2B5EF4-FFF2-40B4-BE49-F238E27FC236}">
                <a16:creationId xmlns:a16="http://schemas.microsoft.com/office/drawing/2014/main" id="{3ED92D76-1E7D-496A-80F9-F084EC7A25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6902188" y="7737570"/>
            <a:ext cx="90033" cy="90033"/>
          </a:xfrm>
          <a:prstGeom prst="rect">
            <a:avLst/>
          </a:prstGeom>
        </p:spPr>
      </p:pic>
      <p:pic>
        <p:nvPicPr>
          <p:cNvPr id="299" name="Graphic 298">
            <a:extLst>
              <a:ext uri="{FF2B5EF4-FFF2-40B4-BE49-F238E27FC236}">
                <a16:creationId xmlns:a16="http://schemas.microsoft.com/office/drawing/2014/main" id="{18B6DE79-42ED-429E-9404-526048399C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5895061" y="7871396"/>
            <a:ext cx="90033" cy="90033"/>
          </a:xfrm>
          <a:prstGeom prst="rect">
            <a:avLst/>
          </a:prstGeom>
        </p:spPr>
      </p:pic>
      <p:pic>
        <p:nvPicPr>
          <p:cNvPr id="300" name="Graphic 299">
            <a:extLst>
              <a:ext uri="{FF2B5EF4-FFF2-40B4-BE49-F238E27FC236}">
                <a16:creationId xmlns:a16="http://schemas.microsoft.com/office/drawing/2014/main" id="{A7B8E43E-5C0A-48BA-ADE5-A2078D44B2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06082" y="8228278"/>
            <a:ext cx="90033" cy="90033"/>
          </a:xfrm>
          <a:prstGeom prst="rect">
            <a:avLst/>
          </a:prstGeom>
        </p:spPr>
      </p:pic>
      <p:pic>
        <p:nvPicPr>
          <p:cNvPr id="301" name="Graphic 300">
            <a:extLst>
              <a:ext uri="{FF2B5EF4-FFF2-40B4-BE49-F238E27FC236}">
                <a16:creationId xmlns:a16="http://schemas.microsoft.com/office/drawing/2014/main" id="{2E615FEE-E1A0-48E6-93EC-A07931B5EC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flipV="1">
            <a:off x="6070485" y="8452453"/>
            <a:ext cx="90033" cy="90033"/>
          </a:xfrm>
          <a:prstGeom prst="rect">
            <a:avLst/>
          </a:prstGeom>
        </p:spPr>
      </p:pic>
      <p:pic>
        <p:nvPicPr>
          <p:cNvPr id="302" name="Graphic 301">
            <a:extLst>
              <a:ext uri="{FF2B5EF4-FFF2-40B4-BE49-F238E27FC236}">
                <a16:creationId xmlns:a16="http://schemas.microsoft.com/office/drawing/2014/main" id="{FB042291-EF69-435B-9E70-ADF2A045F1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9258" y="8360512"/>
            <a:ext cx="90033" cy="90033"/>
          </a:xfrm>
          <a:prstGeom prst="rect">
            <a:avLst/>
          </a:prstGeom>
        </p:spPr>
      </p:pic>
      <p:sp>
        <p:nvSpPr>
          <p:cNvPr id="309" name="Rounded Rectangle 18">
            <a:extLst>
              <a:ext uri="{FF2B5EF4-FFF2-40B4-BE49-F238E27FC236}">
                <a16:creationId xmlns:a16="http://schemas.microsoft.com/office/drawing/2014/main" id="{F7176494-824D-4854-A7BB-FCCD143575A5}"/>
              </a:ext>
            </a:extLst>
          </p:cNvPr>
          <p:cNvSpPr/>
          <p:nvPr/>
        </p:nvSpPr>
        <p:spPr>
          <a:xfrm>
            <a:off x="7471006" y="6907428"/>
            <a:ext cx="842061" cy="268692"/>
          </a:xfrm>
          <a:prstGeom prst="roundRect">
            <a:avLst/>
          </a:prstGeom>
          <a:solidFill>
            <a:schemeClr val="bg1">
              <a:lumMod val="9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9779" tIns="19779" rIns="19779" bIns="19779" rtlCol="0" anchor="ctr" anchorCtr="0">
            <a:spAutoFit/>
          </a:bodyPr>
          <a:lstStyle/>
          <a:p>
            <a:pPr>
              <a:spcBef>
                <a:spcPts val="274"/>
              </a:spcBef>
            </a:pPr>
            <a:r>
              <a:rPr lang="en-US" sz="440" b="1" dirty="0">
                <a:solidFill>
                  <a:srgbClr val="234D61"/>
                </a:solidFill>
                <a:cs typeface="Arial"/>
              </a:rPr>
              <a:t>Our corporate emissions from our permanent offices will be net zero carbon</a:t>
            </a:r>
          </a:p>
        </p:txBody>
      </p:sp>
      <p:grpSp>
        <p:nvGrpSpPr>
          <p:cNvPr id="318" name="Group 317">
            <a:extLst>
              <a:ext uri="{FF2B5EF4-FFF2-40B4-BE49-F238E27FC236}">
                <a16:creationId xmlns:a16="http://schemas.microsoft.com/office/drawing/2014/main" id="{354E1245-3F8E-4C27-A43F-1B1A41648916}"/>
              </a:ext>
            </a:extLst>
          </p:cNvPr>
          <p:cNvGrpSpPr/>
          <p:nvPr/>
        </p:nvGrpSpPr>
        <p:grpSpPr>
          <a:xfrm>
            <a:off x="5219614" y="9108009"/>
            <a:ext cx="252584" cy="252584"/>
            <a:chOff x="5866130" y="6247201"/>
            <a:chExt cx="459740" cy="459740"/>
          </a:xfrm>
        </p:grpSpPr>
        <p:grpSp>
          <p:nvGrpSpPr>
            <p:cNvPr id="319" name="Group 318">
              <a:extLst>
                <a:ext uri="{FF2B5EF4-FFF2-40B4-BE49-F238E27FC236}">
                  <a16:creationId xmlns:a16="http://schemas.microsoft.com/office/drawing/2014/main" id="{E0DA929F-13FF-4F07-9F28-909760ECEB3C}"/>
                </a:ext>
              </a:extLst>
            </p:cNvPr>
            <p:cNvGrpSpPr/>
            <p:nvPr/>
          </p:nvGrpSpPr>
          <p:grpSpPr>
            <a:xfrm>
              <a:off x="5901761" y="6282832"/>
              <a:ext cx="388478" cy="388478"/>
              <a:chOff x="5894072" y="6234636"/>
              <a:chExt cx="403858" cy="403858"/>
            </a:xfrm>
          </p:grpSpPr>
          <p:sp>
            <p:nvSpPr>
              <p:cNvPr id="321" name="Rectangle 320">
                <a:extLst>
                  <a:ext uri="{FF2B5EF4-FFF2-40B4-BE49-F238E27FC236}">
                    <a16:creationId xmlns:a16="http://schemas.microsoft.com/office/drawing/2014/main" id="{696EB74C-F20E-4747-B1DB-15AD6E8DC399}"/>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22" name="Graphic 7">
                <a:extLst>
                  <a:ext uri="{FF2B5EF4-FFF2-40B4-BE49-F238E27FC236}">
                    <a16:creationId xmlns:a16="http://schemas.microsoft.com/office/drawing/2014/main" id="{33AAFC3A-205D-49EA-B56A-5F3D0C59AD6A}"/>
                  </a:ext>
                </a:extLst>
              </p:cNvPr>
              <p:cNvGrpSpPr/>
              <p:nvPr/>
            </p:nvGrpSpPr>
            <p:grpSpPr>
              <a:xfrm>
                <a:off x="5965510" y="6312648"/>
                <a:ext cx="260984" cy="247834"/>
                <a:chOff x="6005541" y="3314528"/>
                <a:chExt cx="180917" cy="171802"/>
              </a:xfrm>
              <a:solidFill>
                <a:schemeClr val="bg1"/>
              </a:solidFill>
            </p:grpSpPr>
            <p:sp>
              <p:nvSpPr>
                <p:cNvPr id="323" name="Freeform: Shape 322">
                  <a:extLst>
                    <a:ext uri="{FF2B5EF4-FFF2-40B4-BE49-F238E27FC236}">
                      <a16:creationId xmlns:a16="http://schemas.microsoft.com/office/drawing/2014/main" id="{9244367D-6E09-4304-849C-74CA9CD9D2A0}"/>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24" name="Freeform: Shape 323">
                  <a:extLst>
                    <a:ext uri="{FF2B5EF4-FFF2-40B4-BE49-F238E27FC236}">
                      <a16:creationId xmlns:a16="http://schemas.microsoft.com/office/drawing/2014/main" id="{16A13A25-0C3A-45DF-8DF1-4E23FC61E66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20" name="Rectangle 319">
              <a:extLst>
                <a:ext uri="{FF2B5EF4-FFF2-40B4-BE49-F238E27FC236}">
                  <a16:creationId xmlns:a16="http://schemas.microsoft.com/office/drawing/2014/main" id="{EF001C1B-CC9A-403A-BE96-64F8280AC297}"/>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25" name="Rectangle 324">
            <a:hlinkClick r:id="rId14" action="ppaction://hlinksldjump"/>
            <a:extLst>
              <a:ext uri="{FF2B5EF4-FFF2-40B4-BE49-F238E27FC236}">
                <a16:creationId xmlns:a16="http://schemas.microsoft.com/office/drawing/2014/main" id="{C56C7D2B-91C0-4535-B030-DFDB05C1D6B3}"/>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cxnSp>
        <p:nvCxnSpPr>
          <p:cNvPr id="107" name="Straight Connector 106">
            <a:extLst>
              <a:ext uri="{FF2B5EF4-FFF2-40B4-BE49-F238E27FC236}">
                <a16:creationId xmlns:a16="http://schemas.microsoft.com/office/drawing/2014/main" id="{9DA582D2-FA00-450E-8072-66944727D172}"/>
              </a:ext>
            </a:extLst>
          </p:cNvPr>
          <p:cNvCxnSpPr>
            <a:cxnSpLocks/>
          </p:cNvCxnSpPr>
          <p:nvPr/>
        </p:nvCxnSpPr>
        <p:spPr>
          <a:xfrm>
            <a:off x="2370531" y="6676156"/>
            <a:ext cx="0" cy="2398845"/>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65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pPr defTabSz="502372">
              <a:defRPr/>
            </a:pPr>
            <a:fld id="{01818CD0-20A3-40AC-9847-06F08A1C5B67}" type="slidenum">
              <a:rPr lang="en-GB">
                <a:solidFill>
                  <a:srgbClr val="000000"/>
                </a:solidFill>
              </a:rPr>
              <a:pPr defTabSz="502372">
                <a:defRPr/>
              </a:pPr>
              <a:t>11</a:t>
            </a:fld>
            <a:endParaRPr lang="en-GB" dirty="0">
              <a:solidFill>
                <a:srgbClr val="000000"/>
              </a:solidFill>
            </a:endParaRPr>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C5A5DE27-BD9B-48C2-B258-DF632B39E46C}"/>
              </a:ext>
            </a:extLst>
          </p:cNvPr>
          <p:cNvSpPr>
            <a:spLocks noGrp="1"/>
          </p:cNvSpPr>
          <p:nvPr>
            <p:ph type="body" sz="quarter" idx="26"/>
          </p:nvPr>
        </p:nvSpPr>
        <p:spPr/>
        <p:txBody>
          <a:bodyPr/>
          <a:lstStyle/>
          <a:p>
            <a:r>
              <a:rPr lang="en-US" dirty="0"/>
              <a:t>Responding to a changing world</a:t>
            </a:r>
            <a:endParaRPr lang="en-GB" dirty="0"/>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grpSp>
        <p:nvGrpSpPr>
          <p:cNvPr id="30" name="Group 29">
            <a:extLst>
              <a:ext uri="{FF2B5EF4-FFF2-40B4-BE49-F238E27FC236}">
                <a16:creationId xmlns:a16="http://schemas.microsoft.com/office/drawing/2014/main" id="{CCD6B6EC-BF66-46AB-AEF0-B818E2F452BD}"/>
              </a:ext>
            </a:extLst>
          </p:cNvPr>
          <p:cNvGrpSpPr/>
          <p:nvPr/>
        </p:nvGrpSpPr>
        <p:grpSpPr>
          <a:xfrm>
            <a:off x="5219614" y="9108009"/>
            <a:ext cx="252584" cy="252584"/>
            <a:chOff x="5866130" y="6247201"/>
            <a:chExt cx="459740" cy="459740"/>
          </a:xfrm>
        </p:grpSpPr>
        <p:grpSp>
          <p:nvGrpSpPr>
            <p:cNvPr id="31" name="Group 30">
              <a:extLst>
                <a:ext uri="{FF2B5EF4-FFF2-40B4-BE49-F238E27FC236}">
                  <a16:creationId xmlns:a16="http://schemas.microsoft.com/office/drawing/2014/main" id="{4C98711A-CE5B-4B77-9734-1549DBECC903}"/>
                </a:ext>
              </a:extLst>
            </p:cNvPr>
            <p:cNvGrpSpPr/>
            <p:nvPr/>
          </p:nvGrpSpPr>
          <p:grpSpPr>
            <a:xfrm>
              <a:off x="5901761" y="6282832"/>
              <a:ext cx="388478" cy="388478"/>
              <a:chOff x="5894072" y="6234636"/>
              <a:chExt cx="403858" cy="403858"/>
            </a:xfrm>
          </p:grpSpPr>
          <p:sp>
            <p:nvSpPr>
              <p:cNvPr id="35" name="Rectangle 34">
                <a:extLst>
                  <a:ext uri="{FF2B5EF4-FFF2-40B4-BE49-F238E27FC236}">
                    <a16:creationId xmlns:a16="http://schemas.microsoft.com/office/drawing/2014/main" id="{840386E3-9A5C-400C-8DA3-4FD99CAF3ECF}"/>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nvGrpSpPr>
              <p:cNvPr id="36" name="Graphic 7">
                <a:extLst>
                  <a:ext uri="{FF2B5EF4-FFF2-40B4-BE49-F238E27FC236}">
                    <a16:creationId xmlns:a16="http://schemas.microsoft.com/office/drawing/2014/main" id="{4114625A-9703-40DB-9121-03F6655F41A8}"/>
                  </a:ext>
                </a:extLst>
              </p:cNvPr>
              <p:cNvGrpSpPr/>
              <p:nvPr/>
            </p:nvGrpSpPr>
            <p:grpSpPr>
              <a:xfrm>
                <a:off x="5965510" y="6312648"/>
                <a:ext cx="260984" cy="247834"/>
                <a:chOff x="6005541" y="3314528"/>
                <a:chExt cx="180917" cy="171802"/>
              </a:xfrm>
              <a:solidFill>
                <a:schemeClr val="bg1"/>
              </a:solidFill>
            </p:grpSpPr>
            <p:sp>
              <p:nvSpPr>
                <p:cNvPr id="38" name="Freeform: Shape 37">
                  <a:extLst>
                    <a:ext uri="{FF2B5EF4-FFF2-40B4-BE49-F238E27FC236}">
                      <a16:creationId xmlns:a16="http://schemas.microsoft.com/office/drawing/2014/main" id="{8188FC65-7845-4A15-B694-EF3F2B61BB37}"/>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41" name="Freeform: Shape 40">
                  <a:extLst>
                    <a:ext uri="{FF2B5EF4-FFF2-40B4-BE49-F238E27FC236}">
                      <a16:creationId xmlns:a16="http://schemas.microsoft.com/office/drawing/2014/main" id="{31DE1263-467E-49E0-8BF6-681FDDCC9A3C}"/>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grpSp>
        <p:sp>
          <p:nvSpPr>
            <p:cNvPr id="32" name="Rectangle 31">
              <a:extLst>
                <a:ext uri="{FF2B5EF4-FFF2-40B4-BE49-F238E27FC236}">
                  <a16:creationId xmlns:a16="http://schemas.microsoft.com/office/drawing/2014/main" id="{A019D1CA-8672-4A6A-B7D7-FF698A806500}"/>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
        <p:nvSpPr>
          <p:cNvPr id="42" name="Rectangle 41">
            <a:hlinkClick r:id="rId3" action="ppaction://hlinksldjump"/>
            <a:extLst>
              <a:ext uri="{FF2B5EF4-FFF2-40B4-BE49-F238E27FC236}">
                <a16:creationId xmlns:a16="http://schemas.microsoft.com/office/drawing/2014/main" id="{6FAC761D-75E5-4631-8D9A-114AACA6655A}"/>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pic>
        <p:nvPicPr>
          <p:cNvPr id="43" name="Picture 42" descr="A car parked on a street&#10;&#10;Description automatically generated">
            <a:extLst>
              <a:ext uri="{FF2B5EF4-FFF2-40B4-BE49-F238E27FC236}">
                <a16:creationId xmlns:a16="http://schemas.microsoft.com/office/drawing/2014/main" id="{30C1D798-A13D-41BE-8CF1-5A7B096D18E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6111568" y="7875405"/>
            <a:ext cx="1100750" cy="783045"/>
          </a:xfrm>
          <a:custGeom>
            <a:avLst/>
            <a:gdLst>
              <a:gd name="connsiteX0" fmla="*/ 0 w 2003531"/>
              <a:gd name="connsiteY0" fmla="*/ 0 h 1425258"/>
              <a:gd name="connsiteX1" fmla="*/ 2003531 w 2003531"/>
              <a:gd name="connsiteY1" fmla="*/ 0 h 1425258"/>
              <a:gd name="connsiteX2" fmla="*/ 2003531 w 2003531"/>
              <a:gd name="connsiteY2" fmla="*/ 1425258 h 1425258"/>
              <a:gd name="connsiteX3" fmla="*/ 0 w 2003531"/>
              <a:gd name="connsiteY3" fmla="*/ 1425258 h 1425258"/>
            </a:gdLst>
            <a:ahLst/>
            <a:cxnLst>
              <a:cxn ang="0">
                <a:pos x="connsiteX0" y="connsiteY0"/>
              </a:cxn>
              <a:cxn ang="0">
                <a:pos x="connsiteX1" y="connsiteY1"/>
              </a:cxn>
              <a:cxn ang="0">
                <a:pos x="connsiteX2" y="connsiteY2"/>
              </a:cxn>
              <a:cxn ang="0">
                <a:pos x="connsiteX3" y="connsiteY3"/>
              </a:cxn>
            </a:cxnLst>
            <a:rect l="l" t="t" r="r" b="b"/>
            <a:pathLst>
              <a:path w="2003531" h="1425258">
                <a:moveTo>
                  <a:pt x="0" y="0"/>
                </a:moveTo>
                <a:lnTo>
                  <a:pt x="2003531" y="0"/>
                </a:lnTo>
                <a:lnTo>
                  <a:pt x="2003531" y="1425258"/>
                </a:lnTo>
                <a:lnTo>
                  <a:pt x="0" y="1425258"/>
                </a:lnTo>
                <a:close/>
              </a:path>
            </a:pathLst>
          </a:custGeom>
        </p:spPr>
      </p:pic>
      <p:pic>
        <p:nvPicPr>
          <p:cNvPr id="45" name="Picture 44" descr="A picture containing building, outdoor, bridge, green&#10;&#10;Description automatically generated">
            <a:extLst>
              <a:ext uri="{FF2B5EF4-FFF2-40B4-BE49-F238E27FC236}">
                <a16:creationId xmlns:a16="http://schemas.microsoft.com/office/drawing/2014/main" id="{E3A3AE53-7071-4110-B051-11D362B719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a:stretch/>
        </p:blipFill>
        <p:spPr>
          <a:xfrm>
            <a:off x="2373515" y="7875406"/>
            <a:ext cx="1100750" cy="783044"/>
          </a:xfrm>
          <a:custGeom>
            <a:avLst/>
            <a:gdLst>
              <a:gd name="connsiteX0" fmla="*/ 0 w 2003531"/>
              <a:gd name="connsiteY0" fmla="*/ 0 h 1425257"/>
              <a:gd name="connsiteX1" fmla="*/ 2003531 w 2003531"/>
              <a:gd name="connsiteY1" fmla="*/ 0 h 1425257"/>
              <a:gd name="connsiteX2" fmla="*/ 2003531 w 2003531"/>
              <a:gd name="connsiteY2" fmla="*/ 1425257 h 1425257"/>
              <a:gd name="connsiteX3" fmla="*/ 0 w 2003531"/>
              <a:gd name="connsiteY3" fmla="*/ 1425257 h 1425257"/>
            </a:gdLst>
            <a:ahLst/>
            <a:cxnLst>
              <a:cxn ang="0">
                <a:pos x="connsiteX0" y="connsiteY0"/>
              </a:cxn>
              <a:cxn ang="0">
                <a:pos x="connsiteX1" y="connsiteY1"/>
              </a:cxn>
              <a:cxn ang="0">
                <a:pos x="connsiteX2" y="connsiteY2"/>
              </a:cxn>
              <a:cxn ang="0">
                <a:pos x="connsiteX3" y="connsiteY3"/>
              </a:cxn>
            </a:cxnLst>
            <a:rect l="l" t="t" r="r" b="b"/>
            <a:pathLst>
              <a:path w="2003531" h="1425257">
                <a:moveTo>
                  <a:pt x="0" y="0"/>
                </a:moveTo>
                <a:lnTo>
                  <a:pt x="2003531" y="0"/>
                </a:lnTo>
                <a:lnTo>
                  <a:pt x="2003531" y="1425257"/>
                </a:lnTo>
                <a:lnTo>
                  <a:pt x="0" y="1425257"/>
                </a:lnTo>
                <a:close/>
              </a:path>
            </a:pathLst>
          </a:custGeom>
        </p:spPr>
      </p:pic>
      <p:pic>
        <p:nvPicPr>
          <p:cNvPr id="47" name="Picture 46" descr="A group of people looking at the camera&#10;&#10;Description automatically generated">
            <a:extLst>
              <a:ext uri="{FF2B5EF4-FFF2-40B4-BE49-F238E27FC236}">
                <a16:creationId xmlns:a16="http://schemas.microsoft.com/office/drawing/2014/main" id="{1B57ECB3-4350-404D-A67F-0B14DFEF5B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75014" y="6676157"/>
            <a:ext cx="1536551" cy="1982293"/>
          </a:xfrm>
          <a:custGeom>
            <a:avLst/>
            <a:gdLst>
              <a:gd name="connsiteX0" fmla="*/ 0 w 2796754"/>
              <a:gd name="connsiteY0" fmla="*/ 0 h 3608071"/>
              <a:gd name="connsiteX1" fmla="*/ 2796754 w 2796754"/>
              <a:gd name="connsiteY1" fmla="*/ 0 h 3608071"/>
              <a:gd name="connsiteX2" fmla="*/ 2796754 w 2796754"/>
              <a:gd name="connsiteY2" fmla="*/ 3608071 h 3608071"/>
              <a:gd name="connsiteX3" fmla="*/ 0 w 2796754"/>
              <a:gd name="connsiteY3" fmla="*/ 3608071 h 3608071"/>
            </a:gdLst>
            <a:ahLst/>
            <a:cxnLst>
              <a:cxn ang="0">
                <a:pos x="connsiteX0" y="connsiteY0"/>
              </a:cxn>
              <a:cxn ang="0">
                <a:pos x="connsiteX1" y="connsiteY1"/>
              </a:cxn>
              <a:cxn ang="0">
                <a:pos x="connsiteX2" y="connsiteY2"/>
              </a:cxn>
              <a:cxn ang="0">
                <a:pos x="connsiteX3" y="connsiteY3"/>
              </a:cxn>
            </a:cxnLst>
            <a:rect l="l" t="t" r="r" b="b"/>
            <a:pathLst>
              <a:path w="2796754" h="3608071">
                <a:moveTo>
                  <a:pt x="0" y="0"/>
                </a:moveTo>
                <a:lnTo>
                  <a:pt x="2796754" y="0"/>
                </a:lnTo>
                <a:lnTo>
                  <a:pt x="2796754" y="3608071"/>
                </a:lnTo>
                <a:lnTo>
                  <a:pt x="0" y="3608071"/>
                </a:lnTo>
                <a:close/>
              </a:path>
            </a:pathLst>
          </a:custGeom>
        </p:spPr>
      </p:pic>
      <p:pic>
        <p:nvPicPr>
          <p:cNvPr id="48" name="Picture 47" descr="A group of people walking down a busy city street&#10;&#10;Description automatically generated">
            <a:extLst>
              <a:ext uri="{FF2B5EF4-FFF2-40B4-BE49-F238E27FC236}">
                <a16:creationId xmlns:a16="http://schemas.microsoft.com/office/drawing/2014/main" id="{C549650F-87CF-4CC5-8A53-8EF40A0D938A}"/>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3474267" y="6676156"/>
            <a:ext cx="1100750" cy="783045"/>
          </a:xfrm>
          <a:custGeom>
            <a:avLst/>
            <a:gdLst>
              <a:gd name="connsiteX0" fmla="*/ 0 w 2003531"/>
              <a:gd name="connsiteY0" fmla="*/ 0 h 1425258"/>
              <a:gd name="connsiteX1" fmla="*/ 2003531 w 2003531"/>
              <a:gd name="connsiteY1" fmla="*/ 0 h 1425258"/>
              <a:gd name="connsiteX2" fmla="*/ 2003531 w 2003531"/>
              <a:gd name="connsiteY2" fmla="*/ 1425258 h 1425258"/>
              <a:gd name="connsiteX3" fmla="*/ 0 w 2003531"/>
              <a:gd name="connsiteY3" fmla="*/ 1425258 h 1425258"/>
            </a:gdLst>
            <a:ahLst/>
            <a:cxnLst>
              <a:cxn ang="0">
                <a:pos x="connsiteX0" y="connsiteY0"/>
              </a:cxn>
              <a:cxn ang="0">
                <a:pos x="connsiteX1" y="connsiteY1"/>
              </a:cxn>
              <a:cxn ang="0">
                <a:pos x="connsiteX2" y="connsiteY2"/>
              </a:cxn>
              <a:cxn ang="0">
                <a:pos x="connsiteX3" y="connsiteY3"/>
              </a:cxn>
            </a:cxnLst>
            <a:rect l="l" t="t" r="r" b="b"/>
            <a:pathLst>
              <a:path w="2003531" h="1425258">
                <a:moveTo>
                  <a:pt x="0" y="0"/>
                </a:moveTo>
                <a:lnTo>
                  <a:pt x="2003531" y="0"/>
                </a:lnTo>
                <a:lnTo>
                  <a:pt x="2003531" y="1425258"/>
                </a:lnTo>
                <a:lnTo>
                  <a:pt x="0" y="1425258"/>
                </a:lnTo>
                <a:close/>
              </a:path>
            </a:pathLst>
          </a:custGeom>
        </p:spPr>
      </p:pic>
      <p:pic>
        <p:nvPicPr>
          <p:cNvPr id="51" name="Picture 50" descr="A person standing in front of a mountain&#10;&#10;Description automatically generated">
            <a:extLst>
              <a:ext uri="{FF2B5EF4-FFF2-40B4-BE49-F238E27FC236}">
                <a16:creationId xmlns:a16="http://schemas.microsoft.com/office/drawing/2014/main" id="{063D675F-F71A-4A48-82AF-DFEDE2655F9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474266" y="7875406"/>
            <a:ext cx="1100747" cy="783043"/>
          </a:xfrm>
          <a:custGeom>
            <a:avLst/>
            <a:gdLst>
              <a:gd name="connsiteX0" fmla="*/ 0 w 2003526"/>
              <a:gd name="connsiteY0" fmla="*/ 0 h 1425255"/>
              <a:gd name="connsiteX1" fmla="*/ 2003526 w 2003526"/>
              <a:gd name="connsiteY1" fmla="*/ 0 h 1425255"/>
              <a:gd name="connsiteX2" fmla="*/ 2003526 w 2003526"/>
              <a:gd name="connsiteY2" fmla="*/ 1425255 h 1425255"/>
              <a:gd name="connsiteX3" fmla="*/ 0 w 2003526"/>
              <a:gd name="connsiteY3" fmla="*/ 1425255 h 1425255"/>
            </a:gdLst>
            <a:ahLst/>
            <a:cxnLst>
              <a:cxn ang="0">
                <a:pos x="connsiteX0" y="connsiteY0"/>
              </a:cxn>
              <a:cxn ang="0">
                <a:pos x="connsiteX1" y="connsiteY1"/>
              </a:cxn>
              <a:cxn ang="0">
                <a:pos x="connsiteX2" y="connsiteY2"/>
              </a:cxn>
              <a:cxn ang="0">
                <a:pos x="connsiteX3" y="connsiteY3"/>
              </a:cxn>
            </a:cxnLst>
            <a:rect l="l" t="t" r="r" b="b"/>
            <a:pathLst>
              <a:path w="2003526" h="1425255">
                <a:moveTo>
                  <a:pt x="0" y="0"/>
                </a:moveTo>
                <a:lnTo>
                  <a:pt x="2003526" y="0"/>
                </a:lnTo>
                <a:lnTo>
                  <a:pt x="2003526" y="1425255"/>
                </a:lnTo>
                <a:lnTo>
                  <a:pt x="0" y="1425255"/>
                </a:lnTo>
                <a:close/>
              </a:path>
            </a:pathLst>
          </a:custGeom>
        </p:spPr>
      </p:pic>
      <p:pic>
        <p:nvPicPr>
          <p:cNvPr id="57" name="Picture 56" descr="A view of a city&#10;&#10;Description automatically generated">
            <a:extLst>
              <a:ext uri="{FF2B5EF4-FFF2-40B4-BE49-F238E27FC236}">
                <a16:creationId xmlns:a16="http://schemas.microsoft.com/office/drawing/2014/main" id="{AD5BEB14-9E4D-4041-8F35-4C18CFB2ED33}"/>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2373515" y="6676157"/>
            <a:ext cx="1100750" cy="783044"/>
          </a:xfrm>
          <a:custGeom>
            <a:avLst/>
            <a:gdLst>
              <a:gd name="connsiteX0" fmla="*/ 0 w 2003531"/>
              <a:gd name="connsiteY0" fmla="*/ 0 h 1425256"/>
              <a:gd name="connsiteX1" fmla="*/ 2003531 w 2003531"/>
              <a:gd name="connsiteY1" fmla="*/ 0 h 1425256"/>
              <a:gd name="connsiteX2" fmla="*/ 2003531 w 2003531"/>
              <a:gd name="connsiteY2" fmla="*/ 1425256 h 1425256"/>
              <a:gd name="connsiteX3" fmla="*/ 0 w 2003531"/>
              <a:gd name="connsiteY3" fmla="*/ 1425256 h 1425256"/>
            </a:gdLst>
            <a:ahLst/>
            <a:cxnLst>
              <a:cxn ang="0">
                <a:pos x="connsiteX0" y="connsiteY0"/>
              </a:cxn>
              <a:cxn ang="0">
                <a:pos x="connsiteX1" y="connsiteY1"/>
              </a:cxn>
              <a:cxn ang="0">
                <a:pos x="connsiteX2" y="connsiteY2"/>
              </a:cxn>
              <a:cxn ang="0">
                <a:pos x="connsiteX3" y="connsiteY3"/>
              </a:cxn>
            </a:cxnLst>
            <a:rect l="l" t="t" r="r" b="b"/>
            <a:pathLst>
              <a:path w="2003531" h="1425256">
                <a:moveTo>
                  <a:pt x="0" y="0"/>
                </a:moveTo>
                <a:lnTo>
                  <a:pt x="2003531" y="0"/>
                </a:lnTo>
                <a:lnTo>
                  <a:pt x="2003531" y="1425256"/>
                </a:lnTo>
                <a:lnTo>
                  <a:pt x="0" y="1425256"/>
                </a:lnTo>
                <a:close/>
              </a:path>
            </a:pathLst>
          </a:custGeom>
        </p:spPr>
      </p:pic>
      <p:pic>
        <p:nvPicPr>
          <p:cNvPr id="58" name="Picture 57" descr="A person sitting in front of a computer&#10;&#10;Description automatically generated">
            <a:extLst>
              <a:ext uri="{FF2B5EF4-FFF2-40B4-BE49-F238E27FC236}">
                <a16:creationId xmlns:a16="http://schemas.microsoft.com/office/drawing/2014/main" id="{E5FAC101-C628-473A-AF64-044FC36554D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212317" y="6676157"/>
            <a:ext cx="1100750" cy="783044"/>
          </a:xfrm>
          <a:custGeom>
            <a:avLst/>
            <a:gdLst>
              <a:gd name="connsiteX0" fmla="*/ 0 w 2003531"/>
              <a:gd name="connsiteY0" fmla="*/ 0 h 1425257"/>
              <a:gd name="connsiteX1" fmla="*/ 2003531 w 2003531"/>
              <a:gd name="connsiteY1" fmla="*/ 0 h 1425257"/>
              <a:gd name="connsiteX2" fmla="*/ 2003531 w 2003531"/>
              <a:gd name="connsiteY2" fmla="*/ 1425257 h 1425257"/>
              <a:gd name="connsiteX3" fmla="*/ 0 w 2003531"/>
              <a:gd name="connsiteY3" fmla="*/ 1425257 h 1425257"/>
            </a:gdLst>
            <a:ahLst/>
            <a:cxnLst>
              <a:cxn ang="0">
                <a:pos x="connsiteX0" y="connsiteY0"/>
              </a:cxn>
              <a:cxn ang="0">
                <a:pos x="connsiteX1" y="connsiteY1"/>
              </a:cxn>
              <a:cxn ang="0">
                <a:pos x="connsiteX2" y="connsiteY2"/>
              </a:cxn>
              <a:cxn ang="0">
                <a:pos x="connsiteX3" y="connsiteY3"/>
              </a:cxn>
            </a:cxnLst>
            <a:rect l="l" t="t" r="r" b="b"/>
            <a:pathLst>
              <a:path w="2003531" h="1425257">
                <a:moveTo>
                  <a:pt x="0" y="0"/>
                </a:moveTo>
                <a:lnTo>
                  <a:pt x="2003531" y="0"/>
                </a:lnTo>
                <a:lnTo>
                  <a:pt x="2003531" y="1425257"/>
                </a:lnTo>
                <a:lnTo>
                  <a:pt x="0" y="1425257"/>
                </a:lnTo>
                <a:close/>
              </a:path>
            </a:pathLst>
          </a:custGeom>
        </p:spPr>
      </p:pic>
      <p:pic>
        <p:nvPicPr>
          <p:cNvPr id="61" name="Picture 60" descr="A person using a computer&#10;&#10;Description automatically generated">
            <a:extLst>
              <a:ext uri="{FF2B5EF4-FFF2-40B4-BE49-F238E27FC236}">
                <a16:creationId xmlns:a16="http://schemas.microsoft.com/office/drawing/2014/main" id="{E0DCAADD-0B5E-42B6-AA9A-96C892490CA8}"/>
              </a:ext>
            </a:extLst>
          </p:cNvPr>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a:xfrm>
            <a:off x="6111567" y="6676158"/>
            <a:ext cx="1100750" cy="783044"/>
          </a:xfrm>
          <a:custGeom>
            <a:avLst/>
            <a:gdLst>
              <a:gd name="connsiteX0" fmla="*/ 0 w 2003531"/>
              <a:gd name="connsiteY0" fmla="*/ 0 h 1425257"/>
              <a:gd name="connsiteX1" fmla="*/ 2003531 w 2003531"/>
              <a:gd name="connsiteY1" fmla="*/ 0 h 1425257"/>
              <a:gd name="connsiteX2" fmla="*/ 2003531 w 2003531"/>
              <a:gd name="connsiteY2" fmla="*/ 1425257 h 1425257"/>
              <a:gd name="connsiteX3" fmla="*/ 0 w 2003531"/>
              <a:gd name="connsiteY3" fmla="*/ 1425257 h 1425257"/>
            </a:gdLst>
            <a:ahLst/>
            <a:cxnLst>
              <a:cxn ang="0">
                <a:pos x="connsiteX0" y="connsiteY0"/>
              </a:cxn>
              <a:cxn ang="0">
                <a:pos x="connsiteX1" y="connsiteY1"/>
              </a:cxn>
              <a:cxn ang="0">
                <a:pos x="connsiteX2" y="connsiteY2"/>
              </a:cxn>
              <a:cxn ang="0">
                <a:pos x="connsiteX3" y="connsiteY3"/>
              </a:cxn>
            </a:cxnLst>
            <a:rect l="l" t="t" r="r" b="b"/>
            <a:pathLst>
              <a:path w="2003531" h="1425257">
                <a:moveTo>
                  <a:pt x="0" y="0"/>
                </a:moveTo>
                <a:lnTo>
                  <a:pt x="2003531" y="0"/>
                </a:lnTo>
                <a:lnTo>
                  <a:pt x="2003531" y="1425257"/>
                </a:lnTo>
                <a:lnTo>
                  <a:pt x="0" y="1425257"/>
                </a:lnTo>
                <a:close/>
              </a:path>
            </a:pathLst>
          </a:custGeom>
        </p:spPr>
      </p:pic>
      <p:pic>
        <p:nvPicPr>
          <p:cNvPr id="62" name="Picture 61" descr="A picture containing person, water, photo, holding&#10;&#10;Description automatically generated">
            <a:extLst>
              <a:ext uri="{FF2B5EF4-FFF2-40B4-BE49-F238E27FC236}">
                <a16:creationId xmlns:a16="http://schemas.microsoft.com/office/drawing/2014/main" id="{49BE1ED1-8FFA-4140-92CB-D72B4F717416}"/>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212316" y="7875405"/>
            <a:ext cx="1100750" cy="783045"/>
          </a:xfrm>
          <a:custGeom>
            <a:avLst/>
            <a:gdLst>
              <a:gd name="connsiteX0" fmla="*/ 0 w 2003530"/>
              <a:gd name="connsiteY0" fmla="*/ 0 h 1425258"/>
              <a:gd name="connsiteX1" fmla="*/ 2003530 w 2003530"/>
              <a:gd name="connsiteY1" fmla="*/ 0 h 1425258"/>
              <a:gd name="connsiteX2" fmla="*/ 2003530 w 2003530"/>
              <a:gd name="connsiteY2" fmla="*/ 1425258 h 1425258"/>
              <a:gd name="connsiteX3" fmla="*/ 0 w 2003530"/>
              <a:gd name="connsiteY3" fmla="*/ 1425258 h 1425258"/>
            </a:gdLst>
            <a:ahLst/>
            <a:cxnLst>
              <a:cxn ang="0">
                <a:pos x="connsiteX0" y="connsiteY0"/>
              </a:cxn>
              <a:cxn ang="0">
                <a:pos x="connsiteX1" y="connsiteY1"/>
              </a:cxn>
              <a:cxn ang="0">
                <a:pos x="connsiteX2" y="connsiteY2"/>
              </a:cxn>
              <a:cxn ang="0">
                <a:pos x="connsiteX3" y="connsiteY3"/>
              </a:cxn>
            </a:cxnLst>
            <a:rect l="l" t="t" r="r" b="b"/>
            <a:pathLst>
              <a:path w="2003530" h="1425258">
                <a:moveTo>
                  <a:pt x="0" y="0"/>
                </a:moveTo>
                <a:lnTo>
                  <a:pt x="2003530" y="0"/>
                </a:lnTo>
                <a:lnTo>
                  <a:pt x="2003530" y="1425258"/>
                </a:lnTo>
                <a:lnTo>
                  <a:pt x="0" y="1425258"/>
                </a:lnTo>
                <a:close/>
              </a:path>
            </a:pathLst>
          </a:custGeom>
        </p:spPr>
      </p:pic>
      <p:sp>
        <p:nvSpPr>
          <p:cNvPr id="64" name="Rectangle 63">
            <a:extLst>
              <a:ext uri="{FF2B5EF4-FFF2-40B4-BE49-F238E27FC236}">
                <a16:creationId xmlns:a16="http://schemas.microsoft.com/office/drawing/2014/main" id="{40B0CF0E-8335-4AF6-BB76-541DBB4897BA}"/>
              </a:ext>
            </a:extLst>
          </p:cNvPr>
          <p:cNvSpPr/>
          <p:nvPr/>
        </p:nvSpPr>
        <p:spPr>
          <a:xfrm>
            <a:off x="2373515" y="865845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algn="ctr" defTabSz="502372">
              <a:lnSpc>
                <a:spcPct val="90000"/>
              </a:lnSpc>
              <a:defRPr/>
            </a:pPr>
            <a:r>
              <a:rPr lang="en-GB" sz="659" b="1" dirty="0">
                <a:solidFill>
                  <a:srgbClr val="00234C"/>
                </a:solidFill>
                <a:latin typeface="Arial" panose="020B0604020202020204"/>
              </a:rPr>
              <a:t>Decaying </a:t>
            </a:r>
            <a:br>
              <a:rPr lang="en-GB" sz="659" b="1" dirty="0">
                <a:solidFill>
                  <a:srgbClr val="00234C"/>
                </a:solidFill>
                <a:latin typeface="Arial" panose="020B0604020202020204"/>
              </a:rPr>
            </a:br>
            <a:r>
              <a:rPr lang="en-GB" sz="659" b="1" dirty="0">
                <a:solidFill>
                  <a:srgbClr val="00234C"/>
                </a:solidFill>
                <a:latin typeface="Arial" panose="020B0604020202020204"/>
              </a:rPr>
              <a:t>infrastructure assets</a:t>
            </a:r>
          </a:p>
        </p:txBody>
      </p:sp>
      <p:sp>
        <p:nvSpPr>
          <p:cNvPr id="65" name="Rectangle 64">
            <a:extLst>
              <a:ext uri="{FF2B5EF4-FFF2-40B4-BE49-F238E27FC236}">
                <a16:creationId xmlns:a16="http://schemas.microsoft.com/office/drawing/2014/main" id="{D6EF4BB1-0A22-42DF-8382-3BC36D8E9846}"/>
              </a:ext>
            </a:extLst>
          </p:cNvPr>
          <p:cNvSpPr/>
          <p:nvPr/>
        </p:nvSpPr>
        <p:spPr>
          <a:xfrm>
            <a:off x="3474265" y="865845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algn="ctr" defTabSz="502372">
              <a:lnSpc>
                <a:spcPct val="90000"/>
              </a:lnSpc>
              <a:defRPr/>
            </a:pPr>
            <a:r>
              <a:rPr lang="en-US" sz="659" b="1">
                <a:solidFill>
                  <a:srgbClr val="00234C"/>
                </a:solidFill>
                <a:latin typeface="Arial" panose="020B0604020202020204"/>
              </a:rPr>
              <a:t>A growing and</a:t>
            </a:r>
          </a:p>
          <a:p>
            <a:pPr algn="ctr" defTabSz="502372">
              <a:lnSpc>
                <a:spcPct val="90000"/>
              </a:lnSpc>
              <a:defRPr/>
            </a:pPr>
            <a:r>
              <a:rPr lang="en-US" sz="659" b="1" dirty="0">
                <a:solidFill>
                  <a:srgbClr val="00234C"/>
                </a:solidFill>
                <a:latin typeface="Arial" panose="020B0604020202020204"/>
              </a:rPr>
              <a:t>aging population</a:t>
            </a:r>
          </a:p>
        </p:txBody>
      </p:sp>
      <p:sp>
        <p:nvSpPr>
          <p:cNvPr id="66" name="Rectangle 65">
            <a:extLst>
              <a:ext uri="{FF2B5EF4-FFF2-40B4-BE49-F238E27FC236}">
                <a16:creationId xmlns:a16="http://schemas.microsoft.com/office/drawing/2014/main" id="{2FDF73C7-F141-4925-A7D2-2AC24F4592DE}"/>
              </a:ext>
            </a:extLst>
          </p:cNvPr>
          <p:cNvSpPr/>
          <p:nvPr/>
        </p:nvSpPr>
        <p:spPr>
          <a:xfrm>
            <a:off x="2373515" y="745920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algn="ctr" defTabSz="502372">
              <a:lnSpc>
                <a:spcPct val="90000"/>
              </a:lnSpc>
              <a:defRPr/>
            </a:pPr>
            <a:r>
              <a:rPr lang="en-US" sz="659" b="1" dirty="0">
                <a:solidFill>
                  <a:srgbClr val="00234C"/>
                </a:solidFill>
                <a:latin typeface="Arial" panose="020B0604020202020204"/>
              </a:rPr>
              <a:t>A more connected, </a:t>
            </a:r>
            <a:br>
              <a:rPr lang="en-US" sz="659" b="1" dirty="0">
                <a:solidFill>
                  <a:srgbClr val="00234C"/>
                </a:solidFill>
                <a:latin typeface="Arial" panose="020B0604020202020204"/>
              </a:rPr>
            </a:br>
            <a:r>
              <a:rPr lang="en-US" sz="659" b="1" dirty="0">
                <a:solidFill>
                  <a:srgbClr val="00234C"/>
                </a:solidFill>
                <a:latin typeface="Arial" panose="020B0604020202020204"/>
              </a:rPr>
              <a:t>online world</a:t>
            </a:r>
          </a:p>
        </p:txBody>
      </p:sp>
      <p:sp>
        <p:nvSpPr>
          <p:cNvPr id="67" name="Rectangle 66">
            <a:extLst>
              <a:ext uri="{FF2B5EF4-FFF2-40B4-BE49-F238E27FC236}">
                <a16:creationId xmlns:a16="http://schemas.microsoft.com/office/drawing/2014/main" id="{F77EC322-1A5F-43AF-8502-5275D6030B0B}"/>
              </a:ext>
            </a:extLst>
          </p:cNvPr>
          <p:cNvSpPr/>
          <p:nvPr/>
        </p:nvSpPr>
        <p:spPr>
          <a:xfrm>
            <a:off x="3474265" y="745920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lvl="0" algn="ctr">
              <a:lnSpc>
                <a:spcPct val="90000"/>
              </a:lnSpc>
              <a:defRPr/>
            </a:pPr>
            <a:r>
              <a:rPr lang="en-US" sz="659" b="1" dirty="0">
                <a:solidFill>
                  <a:srgbClr val="00234C"/>
                </a:solidFill>
              </a:rPr>
              <a:t>Conflict and protest </a:t>
            </a:r>
            <a:br>
              <a:rPr lang="en-US" sz="659" b="1" dirty="0">
                <a:solidFill>
                  <a:srgbClr val="00234C"/>
                </a:solidFill>
              </a:rPr>
            </a:br>
            <a:r>
              <a:rPr lang="en-US" sz="659" b="1" dirty="0">
                <a:solidFill>
                  <a:srgbClr val="00234C"/>
                </a:solidFill>
              </a:rPr>
              <a:t>is increasing</a:t>
            </a:r>
            <a:endParaRPr lang="en-US" sz="659" b="1" dirty="0">
              <a:solidFill>
                <a:srgbClr val="00234C"/>
              </a:solidFill>
              <a:latin typeface="Arial" panose="020B0604020202020204"/>
            </a:endParaRPr>
          </a:p>
        </p:txBody>
      </p:sp>
      <p:sp>
        <p:nvSpPr>
          <p:cNvPr id="69" name="Rectangle 68">
            <a:extLst>
              <a:ext uri="{FF2B5EF4-FFF2-40B4-BE49-F238E27FC236}">
                <a16:creationId xmlns:a16="http://schemas.microsoft.com/office/drawing/2014/main" id="{1735220E-F83E-4F21-9C96-8330CE7BA5F1}"/>
              </a:ext>
            </a:extLst>
          </p:cNvPr>
          <p:cNvSpPr/>
          <p:nvPr/>
        </p:nvSpPr>
        <p:spPr>
          <a:xfrm>
            <a:off x="6111566" y="7459205"/>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lvl="0" algn="ctr">
              <a:lnSpc>
                <a:spcPct val="90000"/>
              </a:lnSpc>
              <a:defRPr/>
            </a:pPr>
            <a:r>
              <a:rPr lang="en-US" sz="659" b="1" dirty="0">
                <a:solidFill>
                  <a:srgbClr val="00234C"/>
                </a:solidFill>
              </a:rPr>
              <a:t>Every company is dependent on technology</a:t>
            </a:r>
            <a:endParaRPr lang="en-US" sz="659" b="1" dirty="0">
              <a:solidFill>
                <a:srgbClr val="00234C"/>
              </a:solidFill>
              <a:latin typeface="Arial" panose="020B0604020202020204"/>
            </a:endParaRPr>
          </a:p>
        </p:txBody>
      </p:sp>
      <p:sp>
        <p:nvSpPr>
          <p:cNvPr id="74" name="Rectangle 73">
            <a:extLst>
              <a:ext uri="{FF2B5EF4-FFF2-40B4-BE49-F238E27FC236}">
                <a16:creationId xmlns:a16="http://schemas.microsoft.com/office/drawing/2014/main" id="{3A16D1D4-B41F-47D9-A46C-C4D7D33CF1E4}"/>
              </a:ext>
            </a:extLst>
          </p:cNvPr>
          <p:cNvSpPr/>
          <p:nvPr/>
        </p:nvSpPr>
        <p:spPr>
          <a:xfrm>
            <a:off x="7212316" y="745920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algn="ctr" defTabSz="502372">
              <a:lnSpc>
                <a:spcPct val="90000"/>
              </a:lnSpc>
              <a:defRPr/>
            </a:pPr>
            <a:r>
              <a:rPr lang="en-US" sz="659" b="1" dirty="0">
                <a:solidFill>
                  <a:srgbClr val="00234C"/>
                </a:solidFill>
                <a:latin typeface="Arial" panose="020B0604020202020204"/>
              </a:rPr>
              <a:t>AI, robotics and systemic resilience is defining infrastructure networks</a:t>
            </a:r>
          </a:p>
        </p:txBody>
      </p:sp>
      <p:sp>
        <p:nvSpPr>
          <p:cNvPr id="75" name="Rectangle 74">
            <a:extLst>
              <a:ext uri="{FF2B5EF4-FFF2-40B4-BE49-F238E27FC236}">
                <a16:creationId xmlns:a16="http://schemas.microsoft.com/office/drawing/2014/main" id="{C1524989-759F-4503-949A-DF2431B6FB4A}"/>
              </a:ext>
            </a:extLst>
          </p:cNvPr>
          <p:cNvSpPr/>
          <p:nvPr/>
        </p:nvSpPr>
        <p:spPr>
          <a:xfrm>
            <a:off x="6111566" y="865845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lvl="0" algn="ctr">
              <a:lnSpc>
                <a:spcPct val="90000"/>
              </a:lnSpc>
              <a:defRPr/>
            </a:pPr>
            <a:r>
              <a:rPr lang="en-US" sz="659" b="1" dirty="0">
                <a:solidFill>
                  <a:srgbClr val="00234C"/>
                </a:solidFill>
              </a:rPr>
              <a:t>Escalating impact </a:t>
            </a:r>
            <a:br>
              <a:rPr lang="en-US" sz="659" b="1" dirty="0">
                <a:solidFill>
                  <a:srgbClr val="00234C"/>
                </a:solidFill>
              </a:rPr>
            </a:br>
            <a:r>
              <a:rPr lang="en-US" sz="659" b="1" dirty="0">
                <a:solidFill>
                  <a:srgbClr val="00234C"/>
                </a:solidFill>
              </a:rPr>
              <a:t>from climate change</a:t>
            </a:r>
            <a:endParaRPr lang="en-GB" sz="659" b="1" dirty="0">
              <a:solidFill>
                <a:srgbClr val="00234C"/>
              </a:solidFill>
              <a:latin typeface="Arial" panose="020B0604020202020204"/>
            </a:endParaRPr>
          </a:p>
        </p:txBody>
      </p:sp>
      <p:sp>
        <p:nvSpPr>
          <p:cNvPr id="76" name="Rectangle 75">
            <a:extLst>
              <a:ext uri="{FF2B5EF4-FFF2-40B4-BE49-F238E27FC236}">
                <a16:creationId xmlns:a16="http://schemas.microsoft.com/office/drawing/2014/main" id="{9DCDEBF1-614C-45D9-9E10-B45EC09368D8}"/>
              </a:ext>
            </a:extLst>
          </p:cNvPr>
          <p:cNvSpPr/>
          <p:nvPr/>
        </p:nvSpPr>
        <p:spPr>
          <a:xfrm>
            <a:off x="7212316" y="8658454"/>
            <a:ext cx="1100750" cy="4162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779" tIns="0" rIns="19779" bIns="0" rtlCol="0" anchor="ctr"/>
          <a:lstStyle/>
          <a:p>
            <a:pPr algn="ctr" defTabSz="502372">
              <a:lnSpc>
                <a:spcPct val="90000"/>
              </a:lnSpc>
              <a:defRPr/>
            </a:pPr>
            <a:r>
              <a:rPr lang="en-US" sz="659" b="1" dirty="0">
                <a:solidFill>
                  <a:srgbClr val="00234C"/>
                </a:solidFill>
                <a:latin typeface="Arial" panose="020B0604020202020204"/>
              </a:rPr>
              <a:t>Macro-strategic </a:t>
            </a:r>
            <a:br>
              <a:rPr lang="en-US" sz="659" b="1" dirty="0">
                <a:solidFill>
                  <a:srgbClr val="00234C"/>
                </a:solidFill>
                <a:latin typeface="Arial" panose="020B0604020202020204"/>
              </a:rPr>
            </a:br>
            <a:r>
              <a:rPr lang="en-US" sz="659" b="1" dirty="0">
                <a:solidFill>
                  <a:srgbClr val="00234C"/>
                </a:solidFill>
                <a:latin typeface="Arial" panose="020B0604020202020204"/>
              </a:rPr>
              <a:t>risks are now physical, economic and digital </a:t>
            </a:r>
          </a:p>
        </p:txBody>
      </p:sp>
      <p:sp>
        <p:nvSpPr>
          <p:cNvPr id="77" name="Rectangle 76">
            <a:extLst>
              <a:ext uri="{FF2B5EF4-FFF2-40B4-BE49-F238E27FC236}">
                <a16:creationId xmlns:a16="http://schemas.microsoft.com/office/drawing/2014/main" id="{9DC17117-1517-49E6-910E-9A10C190FA09}"/>
              </a:ext>
            </a:extLst>
          </p:cNvPr>
          <p:cNvSpPr/>
          <p:nvPr/>
        </p:nvSpPr>
        <p:spPr>
          <a:xfrm>
            <a:off x="4575014" y="8658451"/>
            <a:ext cx="1536551" cy="416202"/>
          </a:xfrm>
          <a:prstGeom prst="rect">
            <a:avLst/>
          </a:prstGeom>
          <a:solidFill>
            <a:srgbClr val="74B6AD"/>
          </a:solidFill>
          <a:ln>
            <a:noFill/>
          </a:ln>
        </p:spPr>
        <p:style>
          <a:lnRef idx="2">
            <a:schemeClr val="accent1">
              <a:shade val="50000"/>
            </a:schemeClr>
          </a:lnRef>
          <a:fillRef idx="1">
            <a:schemeClr val="accent1"/>
          </a:fillRef>
          <a:effectRef idx="0">
            <a:schemeClr val="accent1"/>
          </a:effectRef>
          <a:fontRef idx="minor">
            <a:schemeClr val="lt1"/>
          </a:fontRef>
        </p:style>
        <p:txBody>
          <a:bodyPr lIns="39557" tIns="0" rIns="39557" bIns="0" rtlCol="0" anchor="ctr"/>
          <a:lstStyle/>
          <a:p>
            <a:pPr algn="ctr" defTabSz="502372">
              <a:lnSpc>
                <a:spcPct val="90000"/>
              </a:lnSpc>
              <a:defRPr/>
            </a:pPr>
            <a:r>
              <a:rPr lang="en-US" sz="989" b="1" dirty="0">
                <a:solidFill>
                  <a:prstClr val="white"/>
                </a:solidFill>
                <a:latin typeface="Arial" panose="020B0604020202020204"/>
              </a:rPr>
              <a:t>Responding to </a:t>
            </a:r>
            <a:br>
              <a:rPr lang="en-US" sz="989" b="1" dirty="0">
                <a:solidFill>
                  <a:prstClr val="white"/>
                </a:solidFill>
                <a:latin typeface="Arial" panose="020B0604020202020204"/>
              </a:rPr>
            </a:br>
            <a:r>
              <a:rPr lang="en-US" sz="989" b="1" dirty="0">
                <a:solidFill>
                  <a:prstClr val="white"/>
                </a:solidFill>
                <a:latin typeface="Arial" panose="020B0604020202020204"/>
              </a:rPr>
              <a:t>a changing world</a:t>
            </a:r>
          </a:p>
        </p:txBody>
      </p:sp>
      <p:cxnSp>
        <p:nvCxnSpPr>
          <p:cNvPr id="78" name="Straight Connector 77">
            <a:extLst>
              <a:ext uri="{FF2B5EF4-FFF2-40B4-BE49-F238E27FC236}">
                <a16:creationId xmlns:a16="http://schemas.microsoft.com/office/drawing/2014/main" id="{FACB7F9D-8CDA-450B-962C-B9F319E1BB22}"/>
              </a:ext>
            </a:extLst>
          </p:cNvPr>
          <p:cNvCxnSpPr/>
          <p:nvPr/>
        </p:nvCxnSpPr>
        <p:spPr>
          <a:xfrm>
            <a:off x="3474265" y="6676158"/>
            <a:ext cx="0" cy="2391583"/>
          </a:xfrm>
          <a:prstGeom prst="line">
            <a:avLst/>
          </a:prstGeom>
          <a:ln w="222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B33611-D620-4E77-AFD7-98287A8E1D15}"/>
              </a:ext>
            </a:extLst>
          </p:cNvPr>
          <p:cNvCxnSpPr/>
          <p:nvPr/>
        </p:nvCxnSpPr>
        <p:spPr>
          <a:xfrm>
            <a:off x="4575014" y="6676158"/>
            <a:ext cx="0" cy="2391583"/>
          </a:xfrm>
          <a:prstGeom prst="line">
            <a:avLst/>
          </a:prstGeom>
          <a:ln w="222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02C73B-1BB2-4746-9D48-7B711D31A35B}"/>
              </a:ext>
            </a:extLst>
          </p:cNvPr>
          <p:cNvCxnSpPr/>
          <p:nvPr/>
        </p:nvCxnSpPr>
        <p:spPr>
          <a:xfrm>
            <a:off x="6111565" y="6676158"/>
            <a:ext cx="0" cy="2391583"/>
          </a:xfrm>
          <a:prstGeom prst="line">
            <a:avLst/>
          </a:prstGeom>
          <a:ln w="222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B2F82D9-1368-4480-8BAE-F42B4A4A5FDF}"/>
              </a:ext>
            </a:extLst>
          </p:cNvPr>
          <p:cNvCxnSpPr/>
          <p:nvPr/>
        </p:nvCxnSpPr>
        <p:spPr>
          <a:xfrm>
            <a:off x="7212316" y="6676158"/>
            <a:ext cx="0" cy="2391583"/>
          </a:xfrm>
          <a:prstGeom prst="line">
            <a:avLst/>
          </a:prstGeom>
          <a:ln w="22225" cap="rnd">
            <a:solidFill>
              <a:schemeClr val="bg1"/>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6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E1EA55-AE23-49F7-8AC7-334D62D4A2AC}"/>
              </a:ext>
            </a:extLst>
          </p:cNvPr>
          <p:cNvGrpSpPr/>
          <p:nvPr/>
        </p:nvGrpSpPr>
        <p:grpSpPr>
          <a:xfrm>
            <a:off x="8626308" y="7111125"/>
            <a:ext cx="1012138" cy="659508"/>
            <a:chOff x="7899634" y="1571808"/>
            <a:chExt cx="1842243" cy="1200403"/>
          </a:xfrm>
        </p:grpSpPr>
        <p:sp>
          <p:nvSpPr>
            <p:cNvPr id="12" name="Graphic 8">
              <a:extLst>
                <a:ext uri="{FF2B5EF4-FFF2-40B4-BE49-F238E27FC236}">
                  <a16:creationId xmlns:a16="http://schemas.microsoft.com/office/drawing/2014/main" id="{888744C5-EF86-421C-8A79-F3F5D43C487D}"/>
                </a:ext>
              </a:extLst>
            </p:cNvPr>
            <p:cNvSpPr/>
            <p:nvPr/>
          </p:nvSpPr>
          <p:spPr>
            <a:xfrm rot="10800000" flipV="1">
              <a:off x="8140726" y="157180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6">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3" name="Rectangle 22">
              <a:extLst>
                <a:ext uri="{FF2B5EF4-FFF2-40B4-BE49-F238E27FC236}">
                  <a16:creationId xmlns:a16="http://schemas.microsoft.com/office/drawing/2014/main" id="{323F58DD-CBB6-4CB5-8F34-2FD647854131}"/>
                </a:ext>
              </a:extLst>
            </p:cNvPr>
            <p:cNvSpPr/>
            <p:nvPr/>
          </p:nvSpPr>
          <p:spPr>
            <a:xfrm>
              <a:off x="7899634" y="1985639"/>
              <a:ext cx="1406920" cy="383737"/>
            </a:xfrm>
            <a:prstGeom prst="rect">
              <a:avLst/>
            </a:prstGeom>
            <a:noFill/>
          </p:spPr>
          <p:txBody>
            <a:bodyPr wrap="none" anchor="ctr">
              <a:spAutoFit/>
            </a:bodyPr>
            <a:lstStyle/>
            <a:p>
              <a:pPr algn="r">
                <a:spcBef>
                  <a:spcPts val="274"/>
                </a:spcBef>
              </a:pPr>
              <a:r>
                <a:rPr lang="en-GB" sz="770" b="1" dirty="0">
                  <a:solidFill>
                    <a:schemeClr val="accent6"/>
                  </a:solidFill>
                  <a:latin typeface="Arial" panose="020B0604020202020204" pitchFamily="34" charset="0"/>
                  <a:ea typeface="Century Gothic" charset="0"/>
                  <a:cs typeface="Arial" panose="020B0604020202020204" pitchFamily="34" charset="0"/>
                </a:rPr>
                <a:t>Our projects</a:t>
              </a:r>
            </a:p>
          </p:txBody>
        </p:sp>
      </p:grpSp>
      <p:sp>
        <p:nvSpPr>
          <p:cNvPr id="33" name="Graphic 8">
            <a:extLst>
              <a:ext uri="{FF2B5EF4-FFF2-40B4-BE49-F238E27FC236}">
                <a16:creationId xmlns:a16="http://schemas.microsoft.com/office/drawing/2014/main" id="{800626D0-EB88-4A0D-B9CF-8CBBB9E9A576}"/>
              </a:ext>
            </a:extLst>
          </p:cNvPr>
          <p:cNvSpPr/>
          <p:nvPr/>
        </p:nvSpPr>
        <p:spPr>
          <a:xfrm rot="8100000" flipV="1">
            <a:off x="6675743" y="6860712"/>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5" name="Graphic 8">
            <a:extLst>
              <a:ext uri="{FF2B5EF4-FFF2-40B4-BE49-F238E27FC236}">
                <a16:creationId xmlns:a16="http://schemas.microsoft.com/office/drawing/2014/main" id="{42D1C61C-9F4A-4DAF-9E55-8ECA7E8503C6}"/>
              </a:ext>
            </a:extLst>
          </p:cNvPr>
          <p:cNvSpPr/>
          <p:nvPr/>
        </p:nvSpPr>
        <p:spPr>
          <a:xfrm rot="18900000" flipH="1" flipV="1">
            <a:off x="4532965" y="7628720"/>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rgbClr val="234D6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6" name="Graphic 8">
            <a:extLst>
              <a:ext uri="{FF2B5EF4-FFF2-40B4-BE49-F238E27FC236}">
                <a16:creationId xmlns:a16="http://schemas.microsoft.com/office/drawing/2014/main" id="{262088B5-F09F-46C6-A7A4-7B24FC9C65D2}"/>
              </a:ext>
            </a:extLst>
          </p:cNvPr>
          <p:cNvSpPr/>
          <p:nvPr/>
        </p:nvSpPr>
        <p:spPr>
          <a:xfrm rot="16200000" flipV="1">
            <a:off x="5560832" y="7113821"/>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4"/>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7" name="Graphic 8">
            <a:extLst>
              <a:ext uri="{FF2B5EF4-FFF2-40B4-BE49-F238E27FC236}">
                <a16:creationId xmlns:a16="http://schemas.microsoft.com/office/drawing/2014/main" id="{78DCA3D4-F21A-4466-8D3E-F1C48364B645}"/>
              </a:ext>
            </a:extLst>
          </p:cNvPr>
          <p:cNvSpPr/>
          <p:nvPr/>
        </p:nvSpPr>
        <p:spPr>
          <a:xfrm rot="5400000" flipH="1" flipV="1">
            <a:off x="2925033" y="7118612"/>
            <a:ext cx="879680" cy="659507"/>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40" name="Group 39">
            <a:extLst>
              <a:ext uri="{FF2B5EF4-FFF2-40B4-BE49-F238E27FC236}">
                <a16:creationId xmlns:a16="http://schemas.microsoft.com/office/drawing/2014/main" id="{A0E9CFD4-A81F-4F5B-9596-933DBABC0315}"/>
              </a:ext>
            </a:extLst>
          </p:cNvPr>
          <p:cNvGrpSpPr/>
          <p:nvPr/>
        </p:nvGrpSpPr>
        <p:grpSpPr>
          <a:xfrm>
            <a:off x="3561830" y="6739441"/>
            <a:ext cx="659508" cy="1271905"/>
            <a:chOff x="2848711" y="1430174"/>
            <a:chExt cx="1200403" cy="1601151"/>
          </a:xfrm>
        </p:grpSpPr>
        <p:sp>
          <p:nvSpPr>
            <p:cNvPr id="8" name="Graphic 8">
              <a:extLst>
                <a:ext uri="{FF2B5EF4-FFF2-40B4-BE49-F238E27FC236}">
                  <a16:creationId xmlns:a16="http://schemas.microsoft.com/office/drawing/2014/main" id="{D4ACD4C8-B56C-439D-BA85-6B831895FF46}"/>
                </a:ext>
              </a:extLst>
            </p:cNvPr>
            <p:cNvSpPr/>
            <p:nvPr/>
          </p:nvSpPr>
          <p:spPr>
            <a:xfrm rot="13500000" flipV="1">
              <a:off x="2648337" y="163054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8" name="Rectangle 17">
              <a:extLst>
                <a:ext uri="{FF2B5EF4-FFF2-40B4-BE49-F238E27FC236}">
                  <a16:creationId xmlns:a16="http://schemas.microsoft.com/office/drawing/2014/main" id="{252A4BA1-ACD0-4CEE-B352-37545D4F48D3}"/>
                </a:ext>
              </a:extLst>
            </p:cNvPr>
            <p:cNvSpPr/>
            <p:nvPr/>
          </p:nvSpPr>
          <p:spPr>
            <a:xfrm rot="2700000">
              <a:off x="2733944" y="1860953"/>
              <a:ext cx="1061849" cy="383737"/>
            </a:xfrm>
            <a:prstGeom prst="rect">
              <a:avLst/>
            </a:prstGeom>
            <a:noFill/>
          </p:spPr>
          <p:txBody>
            <a:bodyPr wrap="none" anchor="ctr">
              <a:spAutoFit/>
            </a:bodyPr>
            <a:lstStyle/>
            <a:p>
              <a:pPr algn="r">
                <a:spcBef>
                  <a:spcPts val="274"/>
                </a:spcBef>
              </a:pPr>
              <a:r>
                <a:rPr lang="en-GB" sz="770" b="1" dirty="0">
                  <a:solidFill>
                    <a:schemeClr val="accent1"/>
                  </a:solidFill>
                  <a:latin typeface="Arial" panose="020B0604020202020204" pitchFamily="34" charset="0"/>
                  <a:ea typeface="Century Gothic" charset="0"/>
                  <a:cs typeface="Arial" panose="020B0604020202020204" pitchFamily="34" charset="0"/>
                </a:rPr>
                <a:t>Why Costain?</a:t>
              </a:r>
            </a:p>
          </p:txBody>
        </p:sp>
      </p:grpSp>
      <p:grpSp>
        <p:nvGrpSpPr>
          <p:cNvPr id="41" name="Group 40">
            <a:extLst>
              <a:ext uri="{FF2B5EF4-FFF2-40B4-BE49-F238E27FC236}">
                <a16:creationId xmlns:a16="http://schemas.microsoft.com/office/drawing/2014/main" id="{D80CD14D-6862-458A-95D3-4170EBAFE8B4}"/>
              </a:ext>
            </a:extLst>
          </p:cNvPr>
          <p:cNvGrpSpPr/>
          <p:nvPr/>
        </p:nvGrpSpPr>
        <p:grpSpPr>
          <a:xfrm>
            <a:off x="4215594" y="7331068"/>
            <a:ext cx="2045733" cy="659508"/>
            <a:chOff x="4038663" y="1972138"/>
            <a:chExt cx="1601151" cy="1200403"/>
          </a:xfrm>
        </p:grpSpPr>
        <p:sp>
          <p:nvSpPr>
            <p:cNvPr id="9" name="Graphic 8">
              <a:extLst>
                <a:ext uri="{FF2B5EF4-FFF2-40B4-BE49-F238E27FC236}">
                  <a16:creationId xmlns:a16="http://schemas.microsoft.com/office/drawing/2014/main" id="{4052617B-58A3-454C-B8BC-38DBF547363E}"/>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rgbClr val="234D61">
                <a:alpha val="75000"/>
              </a:srgb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9" name="Rectangle 18">
              <a:extLst>
                <a:ext uri="{FF2B5EF4-FFF2-40B4-BE49-F238E27FC236}">
                  <a16:creationId xmlns:a16="http://schemas.microsoft.com/office/drawing/2014/main" id="{1732FA1D-B3B9-48A6-931E-0B10F9603087}"/>
                </a:ext>
              </a:extLst>
            </p:cNvPr>
            <p:cNvSpPr/>
            <p:nvPr/>
          </p:nvSpPr>
          <p:spPr>
            <a:xfrm>
              <a:off x="4472521" y="2383231"/>
              <a:ext cx="896061" cy="383737"/>
            </a:xfrm>
            <a:prstGeom prst="rect">
              <a:avLst/>
            </a:prstGeom>
            <a:noFill/>
          </p:spPr>
          <p:txBody>
            <a:bodyPr wrap="none" anchor="ctr">
              <a:spAutoFit/>
            </a:bodyPr>
            <a:lstStyle/>
            <a:p>
              <a:pPr>
                <a:spcBef>
                  <a:spcPts val="274"/>
                </a:spcBef>
              </a:pPr>
              <a:r>
                <a:rPr lang="en-GB" sz="770" b="1" dirty="0">
                  <a:solidFill>
                    <a:srgbClr val="234D61"/>
                  </a:solidFill>
                  <a:latin typeface="Arial" panose="020B0604020202020204" pitchFamily="34" charset="0"/>
                  <a:ea typeface="Century Gothic" charset="0"/>
                  <a:cs typeface="Arial" panose="020B0604020202020204" pitchFamily="34" charset="0"/>
                </a:rPr>
                <a:t>What our clients say</a:t>
              </a:r>
            </a:p>
          </p:txBody>
        </p:sp>
      </p:grpSp>
      <p:grpSp>
        <p:nvGrpSpPr>
          <p:cNvPr id="2" name="Group 1">
            <a:extLst>
              <a:ext uri="{FF2B5EF4-FFF2-40B4-BE49-F238E27FC236}">
                <a16:creationId xmlns:a16="http://schemas.microsoft.com/office/drawing/2014/main" id="{AE9976CE-203A-4FCC-B053-BE81C0AE65AA}"/>
              </a:ext>
            </a:extLst>
          </p:cNvPr>
          <p:cNvGrpSpPr/>
          <p:nvPr/>
        </p:nvGrpSpPr>
        <p:grpSpPr>
          <a:xfrm>
            <a:off x="5095275" y="6651415"/>
            <a:ext cx="659507" cy="899668"/>
            <a:chOff x="5639814" y="735068"/>
            <a:chExt cx="1200402" cy="1637532"/>
          </a:xfrm>
        </p:grpSpPr>
        <p:sp>
          <p:nvSpPr>
            <p:cNvPr id="10" name="Graphic 8">
              <a:extLst>
                <a:ext uri="{FF2B5EF4-FFF2-40B4-BE49-F238E27FC236}">
                  <a16:creationId xmlns:a16="http://schemas.microsoft.com/office/drawing/2014/main" id="{12DF609E-C483-4846-8937-212FBF0D464E}"/>
                </a:ext>
              </a:extLst>
            </p:cNvPr>
            <p:cNvSpPr/>
            <p:nvPr/>
          </p:nvSpPr>
          <p:spPr>
            <a:xfrm rot="5400000" flipH="1" flipV="1">
              <a:off x="5439439" y="971824"/>
              <a:ext cx="1601151" cy="1200402"/>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2">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1" name="Rectangle 20">
              <a:extLst>
                <a:ext uri="{FF2B5EF4-FFF2-40B4-BE49-F238E27FC236}">
                  <a16:creationId xmlns:a16="http://schemas.microsoft.com/office/drawing/2014/main" id="{2D5F40E0-5937-4831-9E69-057814C0E9B5}"/>
                </a:ext>
              </a:extLst>
            </p:cNvPr>
            <p:cNvSpPr/>
            <p:nvPr/>
          </p:nvSpPr>
          <p:spPr>
            <a:xfrm rot="16200000">
              <a:off x="5590569" y="1186846"/>
              <a:ext cx="1287293" cy="383737"/>
            </a:xfrm>
            <a:prstGeom prst="rect">
              <a:avLst/>
            </a:prstGeom>
            <a:noFill/>
          </p:spPr>
          <p:txBody>
            <a:bodyPr wrap="none" anchor="ctr">
              <a:spAutoFit/>
            </a:bodyPr>
            <a:lstStyle/>
            <a:p>
              <a:pPr>
                <a:spcBef>
                  <a:spcPts val="274"/>
                </a:spcBef>
              </a:pPr>
              <a:r>
                <a:rPr lang="en-GB" sz="770" b="1" dirty="0">
                  <a:solidFill>
                    <a:schemeClr val="accent2"/>
                  </a:solidFill>
                  <a:latin typeface="Arial" panose="020B0604020202020204" pitchFamily="34" charset="0"/>
                  <a:ea typeface="Century Gothic" charset="0"/>
                  <a:cs typeface="Arial" panose="020B0604020202020204" pitchFamily="34" charset="0"/>
                </a:rPr>
                <a:t>Our people</a:t>
              </a:r>
            </a:p>
          </p:txBody>
        </p:sp>
      </p:grpSp>
      <p:grpSp>
        <p:nvGrpSpPr>
          <p:cNvPr id="3" name="Group 2">
            <a:extLst>
              <a:ext uri="{FF2B5EF4-FFF2-40B4-BE49-F238E27FC236}">
                <a16:creationId xmlns:a16="http://schemas.microsoft.com/office/drawing/2014/main" id="{15386D9F-D05D-4353-A1B2-068B7C6C0836}"/>
              </a:ext>
            </a:extLst>
          </p:cNvPr>
          <p:cNvGrpSpPr/>
          <p:nvPr/>
        </p:nvGrpSpPr>
        <p:grpSpPr>
          <a:xfrm>
            <a:off x="5750516" y="7188143"/>
            <a:ext cx="659508" cy="1202998"/>
            <a:chOff x="6832447" y="1711995"/>
            <a:chExt cx="1200403" cy="2189637"/>
          </a:xfrm>
        </p:grpSpPr>
        <p:sp>
          <p:nvSpPr>
            <p:cNvPr id="11" name="Graphic 8">
              <a:extLst>
                <a:ext uri="{FF2B5EF4-FFF2-40B4-BE49-F238E27FC236}">
                  <a16:creationId xmlns:a16="http://schemas.microsoft.com/office/drawing/2014/main" id="{8C8CB2A6-91B2-4DE6-BBE5-62E128B7130D}"/>
                </a:ext>
              </a:extLst>
            </p:cNvPr>
            <p:cNvSpPr/>
            <p:nvPr/>
          </p:nvSpPr>
          <p:spPr>
            <a:xfrm rot="13500000" flipH="1">
              <a:off x="6632073" y="1912369"/>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4">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2" name="Rectangle 21">
              <a:extLst>
                <a:ext uri="{FF2B5EF4-FFF2-40B4-BE49-F238E27FC236}">
                  <a16:creationId xmlns:a16="http://schemas.microsoft.com/office/drawing/2014/main" id="{E3CE7293-170E-44F8-90C9-E45A356CC5BF}"/>
                </a:ext>
              </a:extLst>
            </p:cNvPr>
            <p:cNvSpPr/>
            <p:nvPr/>
          </p:nvSpPr>
          <p:spPr>
            <a:xfrm rot="2700000">
              <a:off x="6815492" y="2708698"/>
              <a:ext cx="2002130" cy="383737"/>
            </a:xfrm>
            <a:prstGeom prst="rect">
              <a:avLst/>
            </a:prstGeom>
            <a:noFill/>
          </p:spPr>
          <p:txBody>
            <a:bodyPr wrap="none" anchor="ctr">
              <a:spAutoFit/>
            </a:bodyPr>
            <a:lstStyle/>
            <a:p>
              <a:pPr>
                <a:spcBef>
                  <a:spcPts val="274"/>
                </a:spcBef>
              </a:pPr>
              <a:r>
                <a:rPr lang="en-GB" sz="770" b="1" dirty="0">
                  <a:solidFill>
                    <a:schemeClr val="accent4"/>
                  </a:solidFill>
                  <a:latin typeface="Arial" panose="020B0604020202020204" pitchFamily="34" charset="0"/>
                  <a:ea typeface="Century Gothic" charset="0"/>
                  <a:cs typeface="Arial" panose="020B0604020202020204" pitchFamily="34" charset="0"/>
                </a:rPr>
                <a:t>Our digital services</a:t>
              </a:r>
            </a:p>
          </p:txBody>
        </p:sp>
      </p:grpSp>
      <p:sp>
        <p:nvSpPr>
          <p:cNvPr id="38" name="Graphic 8">
            <a:extLst>
              <a:ext uri="{FF2B5EF4-FFF2-40B4-BE49-F238E27FC236}">
                <a16:creationId xmlns:a16="http://schemas.microsoft.com/office/drawing/2014/main" id="{FF96EF88-F609-48C5-949D-4E075995F9B6}"/>
              </a:ext>
            </a:extLst>
          </p:cNvPr>
          <p:cNvSpPr/>
          <p:nvPr/>
        </p:nvSpPr>
        <p:spPr>
          <a:xfrm rot="18900000">
            <a:off x="4916489" y="6647539"/>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2"/>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28" name="TextBox 27">
            <a:extLst>
              <a:ext uri="{FF2B5EF4-FFF2-40B4-BE49-F238E27FC236}">
                <a16:creationId xmlns:a16="http://schemas.microsoft.com/office/drawing/2014/main" id="{9110143F-6548-4703-83B7-694620841803}"/>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tx2"/>
                </a:solidFill>
                <a:latin typeface="Arial" panose="020B0604020202020204" pitchFamily="34" charset="0"/>
                <a:cs typeface="Arial" panose="020B0604020202020204" pitchFamily="34" charset="0"/>
              </a:rPr>
              <a:t>Improving people’s lives.</a:t>
            </a:r>
          </a:p>
        </p:txBody>
      </p:sp>
    </p:spTree>
    <p:extLst>
      <p:ext uri="{BB962C8B-B14F-4D97-AF65-F5344CB8AC3E}">
        <p14:creationId xmlns:p14="http://schemas.microsoft.com/office/powerpoint/2010/main" val="26785101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2700000">
                                      <p:cBhvr>
                                        <p:cTn id="6" dur="1000" fill="hold"/>
                                        <p:tgtEl>
                                          <p:spTgt spid="41"/>
                                        </p:tgtEl>
                                        <p:attrNameLst>
                                          <p:attrName>r</p:attrName>
                                        </p:attrNameLst>
                                      </p:cBhvr>
                                    </p:animRot>
                                  </p:childTnLst>
                                </p:cTn>
                              </p:par>
                              <p:par>
                                <p:cTn id="7" presetID="6" presetClass="emph" presetSubtype="0" decel="100000" fill="hold" nodeType="withEffect">
                                  <p:stCondLst>
                                    <p:cond delay="0"/>
                                  </p:stCondLst>
                                  <p:childTnLst>
                                    <p:animScale>
                                      <p:cBhvr>
                                        <p:cTn id="8" dur="1000" fill="hold"/>
                                        <p:tgtEl>
                                          <p:spTgt spid="41"/>
                                        </p:tgtEl>
                                      </p:cBhvr>
                                      <p:by x="170000" y="170000"/>
                                    </p:animScale>
                                  </p:childTnLst>
                                </p:cTn>
                              </p:par>
                              <p:par>
                                <p:cTn id="9" presetID="42" presetClass="path" presetSubtype="0" decel="100000" fill="hold" nodeType="withEffect">
                                  <p:stCondLst>
                                    <p:cond delay="0"/>
                                  </p:stCondLst>
                                  <p:childTnLst>
                                    <p:animMotion origin="layout" path="M -4.58333E-6 5.55112E-17 L 0.01706 -0.10162 " pathEditMode="relative" rAng="0" ptsTypes="AA">
                                      <p:cBhvr>
                                        <p:cTn id="10" dur="1000" fill="hold"/>
                                        <p:tgtEl>
                                          <p:spTgt spid="41"/>
                                        </p:tgtEl>
                                        <p:attrNameLst>
                                          <p:attrName>ppt_x</p:attrName>
                                          <p:attrName>ppt_y</p:attrName>
                                        </p:attrNameLst>
                                      </p:cBhvr>
                                      <p:rCtr x="846" y="-5093"/>
                                    </p:animMotion>
                                  </p:childTnLst>
                                </p:cTn>
                              </p:par>
                              <p:par>
                                <p:cTn id="11" presetID="8" presetClass="emph" presetSubtype="0" decel="100000" fill="hold" grpId="0" nodeType="withEffect">
                                  <p:stCondLst>
                                    <p:cond delay="0"/>
                                  </p:stCondLst>
                                  <p:childTnLst>
                                    <p:animRot by="-2700000">
                                      <p:cBhvr>
                                        <p:cTn id="12" dur="1000" fill="hold"/>
                                        <p:tgtEl>
                                          <p:spTgt spid="35"/>
                                        </p:tgtEl>
                                        <p:attrNameLst>
                                          <p:attrName>r</p:attrName>
                                        </p:attrNameLst>
                                      </p:cBhvr>
                                    </p:animRot>
                                  </p:childTnLst>
                                </p:cTn>
                              </p:par>
                              <p:par>
                                <p:cTn id="13" presetID="6" presetClass="emph" presetSubtype="0" decel="100000" fill="hold" grpId="1" nodeType="withEffect">
                                  <p:stCondLst>
                                    <p:cond delay="0"/>
                                  </p:stCondLst>
                                  <p:childTnLst>
                                    <p:animScale>
                                      <p:cBhvr>
                                        <p:cTn id="14" dur="1000" fill="hold"/>
                                        <p:tgtEl>
                                          <p:spTgt spid="35"/>
                                        </p:tgtEl>
                                      </p:cBhvr>
                                      <p:by x="170000" y="170000"/>
                                    </p:animScale>
                                  </p:childTnLst>
                                </p:cTn>
                              </p:par>
                              <p:par>
                                <p:cTn id="15" presetID="42" presetClass="path" presetSubtype="0" decel="100000" fill="hold" grpId="2" nodeType="withEffect">
                                  <p:stCondLst>
                                    <p:cond delay="0"/>
                                  </p:stCondLst>
                                  <p:childTnLst>
                                    <p:animMotion origin="layout" path="M -8.33333E-7 3.33333E-6 L 0.0582 -0.19352 " pathEditMode="relative" rAng="0" ptsTypes="AA">
                                      <p:cBhvr>
                                        <p:cTn id="16" dur="1000" fill="hold"/>
                                        <p:tgtEl>
                                          <p:spTgt spid="35"/>
                                        </p:tgtEl>
                                        <p:attrNameLst>
                                          <p:attrName>ppt_x</p:attrName>
                                          <p:attrName>ppt_y</p:attrName>
                                        </p:attrNameLst>
                                      </p:cBhvr>
                                      <p:rCtr x="2904" y="-9676"/>
                                    </p:animMotion>
                                  </p:childTnLst>
                                </p:cTn>
                              </p:par>
                              <p:par>
                                <p:cTn id="17" presetID="10" presetClass="exit" presetSubtype="0" fill="hold" nodeType="withEffect">
                                  <p:stCondLst>
                                    <p:cond delay="0"/>
                                  </p:stCondLst>
                                  <p:childTnLst>
                                    <p:animEffect transition="out" filter="fade">
                                      <p:cBhvr>
                                        <p:cTn id="18" dur="400"/>
                                        <p:tgtEl>
                                          <p:spTgt spid="40"/>
                                        </p:tgtEl>
                                      </p:cBhvr>
                                    </p:animEffect>
                                    <p:set>
                                      <p:cBhvr>
                                        <p:cTn id="19" dur="1" fill="hold">
                                          <p:stCondLst>
                                            <p:cond delay="399"/>
                                          </p:stCondLst>
                                        </p:cTn>
                                        <p:tgtEl>
                                          <p:spTgt spid="40"/>
                                        </p:tgtEl>
                                        <p:attrNameLst>
                                          <p:attrName>style.visibility</p:attrName>
                                        </p:attrNameLst>
                                      </p:cBhvr>
                                      <p:to>
                                        <p:strVal val="hidden"/>
                                      </p:to>
                                    </p:set>
                                  </p:childTnLst>
                                </p:cTn>
                              </p:par>
                              <p:par>
                                <p:cTn id="20" presetID="42" presetClass="path" presetSubtype="0" decel="100000" fill="hold" nodeType="withEffect">
                                  <p:stCondLst>
                                    <p:cond delay="0"/>
                                  </p:stCondLst>
                                  <p:childTnLst>
                                    <p:animMotion origin="layout" path="M -2.5E-6 -3.7037E-7 L -0.0569 -0.09838 " pathEditMode="relative" rAng="0" ptsTypes="AA">
                                      <p:cBhvr>
                                        <p:cTn id="21" dur="600" fill="hold"/>
                                        <p:tgtEl>
                                          <p:spTgt spid="40"/>
                                        </p:tgtEl>
                                        <p:attrNameLst>
                                          <p:attrName>ppt_x</p:attrName>
                                          <p:attrName>ppt_y</p:attrName>
                                        </p:attrNameLst>
                                      </p:cBhvr>
                                      <p:rCtr x="-2852" y="-4931"/>
                                    </p:animMotion>
                                  </p:childTnLst>
                                </p:cTn>
                              </p:par>
                              <p:par>
                                <p:cTn id="22" presetID="10" presetClass="exit" presetSubtype="0" fill="hold" nodeType="withEffect">
                                  <p:stCondLst>
                                    <p:cond delay="0"/>
                                  </p:stCondLst>
                                  <p:childTnLst>
                                    <p:animEffect transition="out" filter="fade">
                                      <p:cBhvr>
                                        <p:cTn id="23" dur="400"/>
                                        <p:tgtEl>
                                          <p:spTgt spid="2"/>
                                        </p:tgtEl>
                                      </p:cBhvr>
                                    </p:animEffect>
                                    <p:set>
                                      <p:cBhvr>
                                        <p:cTn id="24" dur="1" fill="hold">
                                          <p:stCondLst>
                                            <p:cond delay="399"/>
                                          </p:stCondLst>
                                        </p:cTn>
                                        <p:tgtEl>
                                          <p:spTgt spid="2"/>
                                        </p:tgtEl>
                                        <p:attrNameLst>
                                          <p:attrName>style.visibility</p:attrName>
                                        </p:attrNameLst>
                                      </p:cBhvr>
                                      <p:to>
                                        <p:strVal val="hidden"/>
                                      </p:to>
                                    </p:set>
                                  </p:childTnLst>
                                </p:cTn>
                              </p:par>
                              <p:par>
                                <p:cTn id="25" presetID="42" presetClass="path" presetSubtype="0" decel="100000" fill="hold" nodeType="withEffect">
                                  <p:stCondLst>
                                    <p:cond delay="0"/>
                                  </p:stCondLst>
                                  <p:childTnLst>
                                    <p:animMotion origin="layout" path="M 1.04167E-6 3.33333E-6 L -0.00039 -0.09584 " pathEditMode="relative" rAng="0" ptsTypes="AA">
                                      <p:cBhvr>
                                        <p:cTn id="26" dur="600" fill="hold"/>
                                        <p:tgtEl>
                                          <p:spTgt spid="2"/>
                                        </p:tgtEl>
                                        <p:attrNameLst>
                                          <p:attrName>ppt_x</p:attrName>
                                          <p:attrName>ppt_y</p:attrName>
                                        </p:attrNameLst>
                                      </p:cBhvr>
                                      <p:rCtr x="-26" y="-4792"/>
                                    </p:animMotion>
                                  </p:childTnLst>
                                </p:cTn>
                              </p:par>
                              <p:par>
                                <p:cTn id="27" presetID="10" presetClass="exit" presetSubtype="0" fill="hold" grpId="0" nodeType="withEffect">
                                  <p:stCondLst>
                                    <p:cond delay="100"/>
                                  </p:stCondLst>
                                  <p:childTnLst>
                                    <p:animEffect transition="out" filter="fade">
                                      <p:cBhvr>
                                        <p:cTn id="28" dur="400"/>
                                        <p:tgtEl>
                                          <p:spTgt spid="37"/>
                                        </p:tgtEl>
                                      </p:cBhvr>
                                    </p:animEffect>
                                    <p:set>
                                      <p:cBhvr>
                                        <p:cTn id="29" dur="1" fill="hold">
                                          <p:stCondLst>
                                            <p:cond delay="399"/>
                                          </p:stCondLst>
                                        </p:cTn>
                                        <p:tgtEl>
                                          <p:spTgt spid="37"/>
                                        </p:tgtEl>
                                        <p:attrNameLst>
                                          <p:attrName>style.visibility</p:attrName>
                                        </p:attrNameLst>
                                      </p:cBhvr>
                                      <p:to>
                                        <p:strVal val="hidden"/>
                                      </p:to>
                                    </p:set>
                                  </p:childTnLst>
                                </p:cTn>
                              </p:par>
                              <p:par>
                                <p:cTn id="30" presetID="42" presetClass="path" presetSubtype="0" decel="100000" fill="hold" grpId="1" nodeType="withEffect">
                                  <p:stCondLst>
                                    <p:cond delay="100"/>
                                  </p:stCondLst>
                                  <p:childTnLst>
                                    <p:animMotion origin="layout" path="M 3.33333E-6 0 L 3.33333E-6 0.13449 " pathEditMode="relative" rAng="0" ptsTypes="AA">
                                      <p:cBhvr>
                                        <p:cTn id="31" dur="600" fill="hold"/>
                                        <p:tgtEl>
                                          <p:spTgt spid="37"/>
                                        </p:tgtEl>
                                        <p:attrNameLst>
                                          <p:attrName>ppt_x</p:attrName>
                                          <p:attrName>ppt_y</p:attrName>
                                        </p:attrNameLst>
                                      </p:cBhvr>
                                      <p:rCtr x="0" y="6713"/>
                                    </p:animMotion>
                                  </p:childTnLst>
                                </p:cTn>
                              </p:par>
                              <p:par>
                                <p:cTn id="32" presetID="10" presetClass="exit" presetSubtype="0" fill="hold" grpId="0" nodeType="withEffect">
                                  <p:stCondLst>
                                    <p:cond delay="100"/>
                                  </p:stCondLst>
                                  <p:childTnLst>
                                    <p:animEffect transition="out" filter="fade">
                                      <p:cBhvr>
                                        <p:cTn id="33" dur="400"/>
                                        <p:tgtEl>
                                          <p:spTgt spid="38"/>
                                        </p:tgtEl>
                                      </p:cBhvr>
                                    </p:animEffect>
                                    <p:set>
                                      <p:cBhvr>
                                        <p:cTn id="34" dur="1" fill="hold">
                                          <p:stCondLst>
                                            <p:cond delay="399"/>
                                          </p:stCondLst>
                                        </p:cTn>
                                        <p:tgtEl>
                                          <p:spTgt spid="38"/>
                                        </p:tgtEl>
                                        <p:attrNameLst>
                                          <p:attrName>style.visibility</p:attrName>
                                        </p:attrNameLst>
                                      </p:cBhvr>
                                      <p:to>
                                        <p:strVal val="hidden"/>
                                      </p:to>
                                    </p:set>
                                  </p:childTnLst>
                                </p:cTn>
                              </p:par>
                              <p:par>
                                <p:cTn id="35" presetID="42" presetClass="path" presetSubtype="0" decel="100000" fill="hold" grpId="1" nodeType="withEffect">
                                  <p:stCondLst>
                                    <p:cond delay="100"/>
                                  </p:stCondLst>
                                  <p:childTnLst>
                                    <p:animMotion origin="layout" path="M -2.5E-6 2.77556E-17 L 0.04701 -0.08472 " pathEditMode="relative" rAng="0" ptsTypes="AA">
                                      <p:cBhvr>
                                        <p:cTn id="36" dur="600" fill="hold"/>
                                        <p:tgtEl>
                                          <p:spTgt spid="38"/>
                                        </p:tgtEl>
                                        <p:attrNameLst>
                                          <p:attrName>ppt_x</p:attrName>
                                          <p:attrName>ppt_y</p:attrName>
                                        </p:attrNameLst>
                                      </p:cBhvr>
                                      <p:rCtr x="2344" y="-4236"/>
                                    </p:animMotion>
                                  </p:childTnLst>
                                </p:cTn>
                              </p:par>
                              <p:par>
                                <p:cTn id="37" presetID="10" presetClass="exit" presetSubtype="0" fill="hold" nodeType="withEffect">
                                  <p:stCondLst>
                                    <p:cond delay="200"/>
                                  </p:stCondLst>
                                  <p:childTnLst>
                                    <p:animEffect transition="out" filter="fade">
                                      <p:cBhvr>
                                        <p:cTn id="38" dur="400"/>
                                        <p:tgtEl>
                                          <p:spTgt spid="3"/>
                                        </p:tgtEl>
                                      </p:cBhvr>
                                    </p:animEffect>
                                    <p:set>
                                      <p:cBhvr>
                                        <p:cTn id="39" dur="1" fill="hold">
                                          <p:stCondLst>
                                            <p:cond delay="399"/>
                                          </p:stCondLst>
                                        </p:cTn>
                                        <p:tgtEl>
                                          <p:spTgt spid="3"/>
                                        </p:tgtEl>
                                        <p:attrNameLst>
                                          <p:attrName>style.visibility</p:attrName>
                                        </p:attrNameLst>
                                      </p:cBhvr>
                                      <p:to>
                                        <p:strVal val="hidden"/>
                                      </p:to>
                                    </p:set>
                                  </p:childTnLst>
                                </p:cTn>
                              </p:par>
                              <p:par>
                                <p:cTn id="40" presetID="42" presetClass="path" presetSubtype="0" decel="100000" fill="hold" nodeType="withEffect">
                                  <p:stCondLst>
                                    <p:cond delay="200"/>
                                  </p:stCondLst>
                                  <p:childTnLst>
                                    <p:animMotion origin="layout" path="M 4.58333E-6 -2.22222E-6 L 0.03177 0.05764 " pathEditMode="relative" rAng="0" ptsTypes="AA">
                                      <p:cBhvr>
                                        <p:cTn id="41" dur="600" fill="hold"/>
                                        <p:tgtEl>
                                          <p:spTgt spid="3"/>
                                        </p:tgtEl>
                                        <p:attrNameLst>
                                          <p:attrName>ppt_x</p:attrName>
                                          <p:attrName>ppt_y</p:attrName>
                                        </p:attrNameLst>
                                      </p:cBhvr>
                                      <p:rCtr x="1589" y="2870"/>
                                    </p:animMotion>
                                  </p:childTnLst>
                                </p:cTn>
                              </p:par>
                              <p:par>
                                <p:cTn id="42" presetID="10" presetClass="exit" presetSubtype="0" fill="hold" grpId="0" nodeType="withEffect">
                                  <p:stCondLst>
                                    <p:cond delay="300"/>
                                  </p:stCondLst>
                                  <p:childTnLst>
                                    <p:animEffect transition="out" filter="fade">
                                      <p:cBhvr>
                                        <p:cTn id="43" dur="400"/>
                                        <p:tgtEl>
                                          <p:spTgt spid="36"/>
                                        </p:tgtEl>
                                      </p:cBhvr>
                                    </p:animEffect>
                                    <p:set>
                                      <p:cBhvr>
                                        <p:cTn id="44" dur="1" fill="hold">
                                          <p:stCondLst>
                                            <p:cond delay="399"/>
                                          </p:stCondLst>
                                        </p:cTn>
                                        <p:tgtEl>
                                          <p:spTgt spid="36"/>
                                        </p:tgtEl>
                                        <p:attrNameLst>
                                          <p:attrName>style.visibility</p:attrName>
                                        </p:attrNameLst>
                                      </p:cBhvr>
                                      <p:to>
                                        <p:strVal val="hidden"/>
                                      </p:to>
                                    </p:set>
                                  </p:childTnLst>
                                </p:cTn>
                              </p:par>
                              <p:par>
                                <p:cTn id="45" presetID="42" presetClass="path" presetSubtype="0" decel="100000" fill="hold" grpId="1" nodeType="withEffect">
                                  <p:stCondLst>
                                    <p:cond delay="300"/>
                                  </p:stCondLst>
                                  <p:childTnLst>
                                    <p:animMotion origin="layout" path="M 3.75E-6 -1.11111E-6 L 3.75E-6 -0.09606 " pathEditMode="relative" rAng="0" ptsTypes="AA">
                                      <p:cBhvr>
                                        <p:cTn id="46" dur="600" fill="hold"/>
                                        <p:tgtEl>
                                          <p:spTgt spid="36"/>
                                        </p:tgtEl>
                                        <p:attrNameLst>
                                          <p:attrName>ppt_x</p:attrName>
                                          <p:attrName>ppt_y</p:attrName>
                                        </p:attrNameLst>
                                      </p:cBhvr>
                                      <p:rCtr x="0" y="-4815"/>
                                    </p:animMotion>
                                  </p:childTnLst>
                                </p:cTn>
                              </p:par>
                              <p:par>
                                <p:cTn id="47" presetID="10" presetClass="exit" presetSubtype="0" fill="hold" nodeType="withEffect">
                                  <p:stCondLst>
                                    <p:cond delay="400"/>
                                  </p:stCondLst>
                                  <p:childTnLst>
                                    <p:animEffect transition="out" filter="fade">
                                      <p:cBhvr>
                                        <p:cTn id="48" dur="400"/>
                                        <p:tgtEl>
                                          <p:spTgt spid="4"/>
                                        </p:tgtEl>
                                      </p:cBhvr>
                                    </p:animEffect>
                                    <p:set>
                                      <p:cBhvr>
                                        <p:cTn id="49" dur="1" fill="hold">
                                          <p:stCondLst>
                                            <p:cond delay="399"/>
                                          </p:stCondLst>
                                        </p:cTn>
                                        <p:tgtEl>
                                          <p:spTgt spid="4"/>
                                        </p:tgtEl>
                                        <p:attrNameLst>
                                          <p:attrName>style.visibility</p:attrName>
                                        </p:attrNameLst>
                                      </p:cBhvr>
                                      <p:to>
                                        <p:strVal val="hidden"/>
                                      </p:to>
                                    </p:set>
                                  </p:childTnLst>
                                </p:cTn>
                              </p:par>
                              <p:par>
                                <p:cTn id="50" presetID="42" presetClass="path" presetSubtype="0" decel="100000" fill="hold" nodeType="withEffect">
                                  <p:stCondLst>
                                    <p:cond delay="400"/>
                                  </p:stCondLst>
                                  <p:childTnLst>
                                    <p:animMotion origin="layout" path="M 2.08333E-6 3.33333E-6 L 0.1164 3.33333E-6 " pathEditMode="relative" rAng="0" ptsTypes="AA">
                                      <p:cBhvr>
                                        <p:cTn id="51" dur="600" fill="hold"/>
                                        <p:tgtEl>
                                          <p:spTgt spid="4"/>
                                        </p:tgtEl>
                                        <p:attrNameLst>
                                          <p:attrName>ppt_x</p:attrName>
                                          <p:attrName>ppt_y</p:attrName>
                                        </p:attrNameLst>
                                      </p:cBhvr>
                                      <p:rCtr x="5820" y="0"/>
                                    </p:animMotion>
                                  </p:childTnLst>
                                </p:cTn>
                              </p:par>
                              <p:par>
                                <p:cTn id="52" presetID="10" presetClass="exit" presetSubtype="0" fill="hold" grpId="0" nodeType="withEffect">
                                  <p:stCondLst>
                                    <p:cond delay="500"/>
                                  </p:stCondLst>
                                  <p:childTnLst>
                                    <p:animEffect transition="out" filter="fade">
                                      <p:cBhvr>
                                        <p:cTn id="53" dur="400"/>
                                        <p:tgtEl>
                                          <p:spTgt spid="33"/>
                                        </p:tgtEl>
                                      </p:cBhvr>
                                    </p:animEffect>
                                    <p:set>
                                      <p:cBhvr>
                                        <p:cTn id="54" dur="1" fill="hold">
                                          <p:stCondLst>
                                            <p:cond delay="399"/>
                                          </p:stCondLst>
                                        </p:cTn>
                                        <p:tgtEl>
                                          <p:spTgt spid="33"/>
                                        </p:tgtEl>
                                        <p:attrNameLst>
                                          <p:attrName>style.visibility</p:attrName>
                                        </p:attrNameLst>
                                      </p:cBhvr>
                                      <p:to>
                                        <p:strVal val="hidden"/>
                                      </p:to>
                                    </p:set>
                                  </p:childTnLst>
                                </p:cTn>
                              </p:par>
                              <p:par>
                                <p:cTn id="55" presetID="42" presetClass="path" presetSubtype="0" decel="100000" fill="hold" grpId="1" nodeType="withEffect">
                                  <p:stCondLst>
                                    <p:cond delay="500"/>
                                  </p:stCondLst>
                                  <p:childTnLst>
                                    <p:animMotion origin="layout" path="M -2.70833E-6 -1.48148E-6 L -0.04661 0.08333 " pathEditMode="relative" rAng="0" ptsTypes="AA">
                                      <p:cBhvr>
                                        <p:cTn id="56" dur="600" fill="hold"/>
                                        <p:tgtEl>
                                          <p:spTgt spid="33"/>
                                        </p:tgtEl>
                                        <p:attrNameLst>
                                          <p:attrName>ppt_x</p:attrName>
                                          <p:attrName>ppt_y</p:attrName>
                                        </p:attrNameLst>
                                      </p:cBhvr>
                                      <p:rCtr x="-2331" y="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5" grpId="2" animBg="1"/>
      <p:bldP spid="36" grpId="0" animBg="1"/>
      <p:bldP spid="36" grpId="1" animBg="1"/>
      <p:bldP spid="37" grpId="0" animBg="1"/>
      <p:bldP spid="37" grpId="1" animBg="1"/>
      <p:bldP spid="38" grpId="0" animBg="1"/>
      <p:bldP spid="38"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234D61"/>
        </a:solidFill>
        <a:effectLst/>
      </p:bgPr>
    </p:bg>
    <p:spTree>
      <p:nvGrpSpPr>
        <p:cNvPr id="1" name=""/>
        <p:cNvGrpSpPr/>
        <p:nvPr/>
      </p:nvGrpSpPr>
      <p:grpSpPr>
        <a:xfrm>
          <a:off x="0" y="0"/>
          <a:ext cx="0" cy="0"/>
          <a:chOff x="0" y="0"/>
          <a:chExt cx="0" cy="0"/>
        </a:xfrm>
      </p:grpSpPr>
      <p:sp>
        <p:nvSpPr>
          <p:cNvPr id="17" name="Graphic 8">
            <a:extLst>
              <a:ext uri="{FF2B5EF4-FFF2-40B4-BE49-F238E27FC236}">
                <a16:creationId xmlns:a16="http://schemas.microsoft.com/office/drawing/2014/main" id="{C8F85CDC-DF08-4C15-A160-08A138D384FB}"/>
              </a:ext>
            </a:extLst>
          </p:cNvPr>
          <p:cNvSpPr/>
          <p:nvPr/>
        </p:nvSpPr>
        <p:spPr>
          <a:xfrm rot="16200000" flipH="1" flipV="1">
            <a:off x="4613809" y="6665746"/>
            <a:ext cx="1495457" cy="112116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bg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18" name="Group 17">
            <a:extLst>
              <a:ext uri="{FF2B5EF4-FFF2-40B4-BE49-F238E27FC236}">
                <a16:creationId xmlns:a16="http://schemas.microsoft.com/office/drawing/2014/main" id="{BB9CB1A7-82C3-4328-8DA5-D2E8AC428D0B}"/>
              </a:ext>
            </a:extLst>
          </p:cNvPr>
          <p:cNvGrpSpPr/>
          <p:nvPr/>
        </p:nvGrpSpPr>
        <p:grpSpPr>
          <a:xfrm rot="18900000">
            <a:off x="3880048" y="6727149"/>
            <a:ext cx="2170736" cy="1121163"/>
            <a:chOff x="4038663" y="1972138"/>
            <a:chExt cx="2324155" cy="1200403"/>
          </a:xfrm>
        </p:grpSpPr>
        <p:sp>
          <p:nvSpPr>
            <p:cNvPr id="19" name="Graphic 8">
              <a:extLst>
                <a:ext uri="{FF2B5EF4-FFF2-40B4-BE49-F238E27FC236}">
                  <a16:creationId xmlns:a16="http://schemas.microsoft.com/office/drawing/2014/main" id="{6FBA4CF8-74EF-4B8F-A254-6C981F91E681}"/>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0" name="Rectangle 19">
              <a:extLst>
                <a:ext uri="{FF2B5EF4-FFF2-40B4-BE49-F238E27FC236}">
                  <a16:creationId xmlns:a16="http://schemas.microsoft.com/office/drawing/2014/main" id="{D2E80E48-A752-4395-8B95-0D17C860B901}"/>
                </a:ext>
              </a:extLst>
            </p:cNvPr>
            <p:cNvSpPr/>
            <p:nvPr/>
          </p:nvSpPr>
          <p:spPr>
            <a:xfrm>
              <a:off x="4511831" y="2312471"/>
              <a:ext cx="1850987" cy="522080"/>
            </a:xfrm>
            <a:prstGeom prst="rect">
              <a:avLst/>
            </a:prstGeom>
            <a:noFill/>
          </p:spPr>
          <p:txBody>
            <a:bodyPr wrap="square" anchor="ctr">
              <a:spAutoFit/>
            </a:bodyPr>
            <a:lstStyle/>
            <a:p>
              <a:pPr>
                <a:spcBef>
                  <a:spcPts val="274"/>
                </a:spcBef>
              </a:pPr>
              <a:r>
                <a:rPr lang="en-GB" sz="1291" b="1" spc="6" dirty="0">
                  <a:solidFill>
                    <a:schemeClr val="bg1"/>
                  </a:solidFill>
                  <a:latin typeface="Arial" panose="020B0604020202020204" pitchFamily="34" charset="0"/>
                  <a:ea typeface="Century Gothic" charset="0"/>
                  <a:cs typeface="Arial" panose="020B0604020202020204" pitchFamily="34" charset="0"/>
                </a:rPr>
                <a:t>What our clients say</a:t>
              </a:r>
            </a:p>
          </p:txBody>
        </p:sp>
      </p:grpSp>
      <p:sp>
        <p:nvSpPr>
          <p:cNvPr id="12" name="TextBox 11">
            <a:extLst>
              <a:ext uri="{FF2B5EF4-FFF2-40B4-BE49-F238E27FC236}">
                <a16:creationId xmlns:a16="http://schemas.microsoft.com/office/drawing/2014/main" id="{6D456473-5792-434B-9853-0EA726791A82}"/>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bg1"/>
                </a:solidFill>
                <a:latin typeface="Arial" panose="020B0604020202020204" pitchFamily="34" charset="0"/>
                <a:cs typeface="Arial" panose="020B0604020202020204" pitchFamily="34" charset="0"/>
              </a:rPr>
              <a:t>Improving people’s lives.</a:t>
            </a:r>
          </a:p>
        </p:txBody>
      </p:sp>
      <p:pic>
        <p:nvPicPr>
          <p:cNvPr id="14" name="Graphic 13">
            <a:extLst>
              <a:ext uri="{FF2B5EF4-FFF2-40B4-BE49-F238E27FC236}">
                <a16:creationId xmlns:a16="http://schemas.microsoft.com/office/drawing/2014/main" id="{EA45B7F0-08DF-439D-A909-26680DDC63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8679" y="5983077"/>
            <a:ext cx="464389" cy="347821"/>
          </a:xfrm>
          <a:prstGeom prst="rect">
            <a:avLst/>
          </a:prstGeom>
        </p:spPr>
      </p:pic>
    </p:spTree>
    <p:extLst>
      <p:ext uri="{BB962C8B-B14F-4D97-AF65-F5344CB8AC3E}">
        <p14:creationId xmlns:p14="http://schemas.microsoft.com/office/powerpoint/2010/main" val="37192589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3EB128-8787-43B3-9569-2FA64BDA56FA}"/>
              </a:ext>
            </a:extLst>
          </p:cNvPr>
          <p:cNvSpPr/>
          <p:nvPr/>
        </p:nvSpPr>
        <p:spPr>
          <a:xfrm rot="10800000">
            <a:off x="1996731" y="5675765"/>
            <a:ext cx="4570317" cy="3509382"/>
          </a:xfrm>
          <a:custGeom>
            <a:avLst/>
            <a:gdLst>
              <a:gd name="connsiteX0" fmla="*/ 8318663 w 8318663"/>
              <a:gd name="connsiteY0" fmla="*/ 6387601 h 6387601"/>
              <a:gd name="connsiteX1" fmla="*/ 0 w 8318663"/>
              <a:gd name="connsiteY1" fmla="*/ 6387601 h 6387601"/>
              <a:gd name="connsiteX2" fmla="*/ 0 w 8318663"/>
              <a:gd name="connsiteY2" fmla="*/ 0 h 6387601"/>
              <a:gd name="connsiteX3" fmla="*/ 8318663 w 8318663"/>
              <a:gd name="connsiteY3" fmla="*/ 0 h 6387601"/>
              <a:gd name="connsiteX4" fmla="*/ 8318663 w 8318663"/>
              <a:gd name="connsiteY4" fmla="*/ 2313343 h 6387601"/>
              <a:gd name="connsiteX5" fmla="*/ 2317100 w 8318663"/>
              <a:gd name="connsiteY5" fmla="*/ 2313343 h 6387601"/>
              <a:gd name="connsiteX6" fmla="*/ 2317099 w 8318663"/>
              <a:gd name="connsiteY6" fmla="*/ 4630440 h 6387601"/>
              <a:gd name="connsiteX7" fmla="*/ 8318663 w 8318663"/>
              <a:gd name="connsiteY7" fmla="*/ 4630440 h 63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8663" h="6387601">
                <a:moveTo>
                  <a:pt x="8318663" y="6387601"/>
                </a:moveTo>
                <a:lnTo>
                  <a:pt x="0" y="6387601"/>
                </a:lnTo>
                <a:lnTo>
                  <a:pt x="0" y="0"/>
                </a:lnTo>
                <a:lnTo>
                  <a:pt x="8318663" y="0"/>
                </a:lnTo>
                <a:lnTo>
                  <a:pt x="8318663" y="2313343"/>
                </a:lnTo>
                <a:lnTo>
                  <a:pt x="2317100" y="2313343"/>
                </a:lnTo>
                <a:lnTo>
                  <a:pt x="2317099" y="4630440"/>
                </a:lnTo>
                <a:lnTo>
                  <a:pt x="8318663" y="4630440"/>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pic>
        <p:nvPicPr>
          <p:cNvPr id="37" name="Picture 36" descr="Diagram, map&#10;&#10;Description automatically generated">
            <a:extLst>
              <a:ext uri="{FF2B5EF4-FFF2-40B4-BE49-F238E27FC236}">
                <a16:creationId xmlns:a16="http://schemas.microsoft.com/office/drawing/2014/main" id="{938A17F9-F0A1-4C61-8A27-4D2DF924FEC1}"/>
              </a:ext>
            </a:extLst>
          </p:cNvPr>
          <p:cNvPicPr>
            <a:picLocks noChangeAspect="1"/>
          </p:cNvPicPr>
          <p:nvPr/>
        </p:nvPicPr>
        <p:blipFill rotWithShape="1">
          <a:blip r:embed="rId2" cstate="email">
            <a:extLst>
              <a:ext uri="{28A0092B-C50C-407E-A947-70E740481C1C}">
                <a14:useLocalDpi xmlns:a14="http://schemas.microsoft.com/office/drawing/2010/main"/>
              </a:ext>
            </a:extLst>
          </a:blip>
          <a:stretch/>
        </p:blipFill>
        <p:spPr>
          <a:xfrm>
            <a:off x="5289114" y="5675767"/>
            <a:ext cx="3396746" cy="3771575"/>
          </a:xfrm>
          <a:custGeom>
            <a:avLst/>
            <a:gdLst>
              <a:gd name="connsiteX0" fmla="*/ 1756131 w 6199375"/>
              <a:gd name="connsiteY0" fmla="*/ 0 h 6858000"/>
              <a:gd name="connsiteX1" fmla="*/ 6199375 w 6199375"/>
              <a:gd name="connsiteY1" fmla="*/ 1 h 6858000"/>
              <a:gd name="connsiteX2" fmla="*/ 6199375 w 6199375"/>
              <a:gd name="connsiteY2" fmla="*/ 1412385 h 6858000"/>
              <a:gd name="connsiteX3" fmla="*/ 4909997 w 6199375"/>
              <a:gd name="connsiteY3" fmla="*/ 123008 h 6858000"/>
              <a:gd name="connsiteX4" fmla="*/ 3271561 w 6199375"/>
              <a:gd name="connsiteY4" fmla="*/ 1761443 h 6858000"/>
              <a:gd name="connsiteX5" fmla="*/ 6199375 w 6199375"/>
              <a:gd name="connsiteY5" fmla="*/ 4689258 h 6858000"/>
              <a:gd name="connsiteX6" fmla="*/ 6199375 w 6199375"/>
              <a:gd name="connsiteY6" fmla="*/ 6857999 h 6858000"/>
              <a:gd name="connsiteX7" fmla="*/ 5101867 w 6199375"/>
              <a:gd name="connsiteY7" fmla="*/ 6858000 h 6858000"/>
              <a:gd name="connsiteX8" fmla="*/ 0 w 6199375"/>
              <a:gd name="connsiteY8" fmla="*/ 175613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375" h="6858000">
                <a:moveTo>
                  <a:pt x="1756131" y="0"/>
                </a:moveTo>
                <a:lnTo>
                  <a:pt x="6199375" y="1"/>
                </a:lnTo>
                <a:lnTo>
                  <a:pt x="6199375" y="1412385"/>
                </a:lnTo>
                <a:lnTo>
                  <a:pt x="4909997" y="123008"/>
                </a:lnTo>
                <a:lnTo>
                  <a:pt x="3271561" y="1761443"/>
                </a:lnTo>
                <a:lnTo>
                  <a:pt x="6199375" y="4689258"/>
                </a:lnTo>
                <a:lnTo>
                  <a:pt x="6199375" y="6857999"/>
                </a:lnTo>
                <a:lnTo>
                  <a:pt x="5101867" y="6858000"/>
                </a:lnTo>
                <a:lnTo>
                  <a:pt x="0" y="1756130"/>
                </a:lnTo>
                <a:close/>
              </a:path>
            </a:pathLst>
          </a:custGeom>
        </p:spPr>
      </p:pic>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solidFill>
                  <a:schemeClr val="tx2"/>
                </a:solidFill>
              </a:rPr>
              <a:pPr/>
              <a:t>14</a:t>
            </a:fld>
            <a:endParaRPr lang="en-GB" dirty="0">
              <a:solidFill>
                <a:schemeClr val="tx2"/>
              </a:solidFill>
            </a:endParaRPr>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lstStyle/>
          <a:p>
            <a:r>
              <a:rPr lang="en-US" b="1" dirty="0"/>
              <a:t>What our clients say</a:t>
            </a:r>
          </a:p>
        </p:txBody>
      </p:sp>
      <p:grpSp>
        <p:nvGrpSpPr>
          <p:cNvPr id="11" name="Group 10">
            <a:extLst>
              <a:ext uri="{FF2B5EF4-FFF2-40B4-BE49-F238E27FC236}">
                <a16:creationId xmlns:a16="http://schemas.microsoft.com/office/drawing/2014/main" id="{C2F76331-3546-4FD9-8A25-F1127E6C831B}"/>
              </a:ext>
            </a:extLst>
          </p:cNvPr>
          <p:cNvGrpSpPr/>
          <p:nvPr/>
        </p:nvGrpSpPr>
        <p:grpSpPr>
          <a:xfrm>
            <a:off x="4934096" y="5675767"/>
            <a:ext cx="3760985" cy="3771575"/>
            <a:chOff x="5403851" y="-1031666"/>
            <a:chExt cx="6845557" cy="6864833"/>
          </a:xfrm>
        </p:grpSpPr>
        <p:sp>
          <p:nvSpPr>
            <p:cNvPr id="12" name="Freeform: Shape 11">
              <a:extLst>
                <a:ext uri="{FF2B5EF4-FFF2-40B4-BE49-F238E27FC236}">
                  <a16:creationId xmlns:a16="http://schemas.microsoft.com/office/drawing/2014/main" id="{5AC4D96A-7323-4EB8-8CFB-EE37D73D66D5}"/>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sp>
          <p:nvSpPr>
            <p:cNvPr id="13" name="Freeform: Shape 12">
              <a:extLst>
                <a:ext uri="{FF2B5EF4-FFF2-40B4-BE49-F238E27FC236}">
                  <a16:creationId xmlns:a16="http://schemas.microsoft.com/office/drawing/2014/main" id="{5EA72248-BAED-4CAC-AB92-17EAFDF00847}"/>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gr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pic>
        <p:nvPicPr>
          <p:cNvPr id="1026" name="Picture 2" descr="Award-winning innovation | makepositive">
            <a:extLst>
              <a:ext uri="{FF2B5EF4-FFF2-40B4-BE49-F238E27FC236}">
                <a16:creationId xmlns:a16="http://schemas.microsoft.com/office/drawing/2014/main" id="{A58E59C7-BAFA-4E55-A99D-1D2339A09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769" y="6519043"/>
            <a:ext cx="1640782" cy="38052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E7696C90-BE65-4F77-AE02-A8D97FF65C7D}"/>
              </a:ext>
            </a:extLst>
          </p:cNvPr>
          <p:cNvSpPr/>
          <p:nvPr/>
        </p:nvSpPr>
        <p:spPr>
          <a:xfrm>
            <a:off x="2373514" y="7282511"/>
            <a:ext cx="2307035" cy="1369990"/>
          </a:xfrm>
          <a:prstGeom prst="rect">
            <a:avLst/>
          </a:prstGeom>
        </p:spPr>
        <p:txBody>
          <a:bodyPr wrap="square" lIns="0" tIns="0" rIns="0" bIns="0">
            <a:spAutoFit/>
          </a:bodyPr>
          <a:lstStyle/>
          <a:p>
            <a:r>
              <a:rPr lang="en-US" sz="989" dirty="0">
                <a:solidFill>
                  <a:schemeClr val="tx2"/>
                </a:solidFill>
                <a:latin typeface="+mj-lt"/>
              </a:rPr>
              <a:t>Costain’s GIS team are professional, informative and innovative. They provide effective communication and their support helped us better </a:t>
            </a:r>
            <a:r>
              <a:rPr lang="en-US" sz="989" dirty="0" err="1">
                <a:solidFill>
                  <a:schemeClr val="tx2"/>
                </a:solidFill>
                <a:latin typeface="+mj-lt"/>
              </a:rPr>
              <a:t>utilise</a:t>
            </a:r>
            <a:r>
              <a:rPr lang="en-US" sz="989" dirty="0">
                <a:solidFill>
                  <a:schemeClr val="tx2"/>
                </a:solidFill>
                <a:latin typeface="+mj-lt"/>
              </a:rPr>
              <a:t> our existing tools to improve the service we provide. Whenever we require assistance we know who to contact and can trust the resolution will be in a timely manner. </a:t>
            </a:r>
            <a:endParaRPr lang="en-GB" sz="989" dirty="0">
              <a:solidFill>
                <a:schemeClr val="tx2"/>
              </a:solidFill>
              <a:latin typeface="+mj-lt"/>
            </a:endParaRPr>
          </a:p>
        </p:txBody>
      </p:sp>
      <p:sp>
        <p:nvSpPr>
          <p:cNvPr id="23" name="TextBox 22">
            <a:extLst>
              <a:ext uri="{FF2B5EF4-FFF2-40B4-BE49-F238E27FC236}">
                <a16:creationId xmlns:a16="http://schemas.microsoft.com/office/drawing/2014/main" id="{21701009-E4F4-460E-859C-CB2A92F469B2}"/>
              </a:ext>
            </a:extLst>
          </p:cNvPr>
          <p:cNvSpPr txBox="1"/>
          <p:nvPr/>
        </p:nvSpPr>
        <p:spPr>
          <a:xfrm>
            <a:off x="2307228" y="6875463"/>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sp>
        <p:nvSpPr>
          <p:cNvPr id="24" name="TextBox 23">
            <a:extLst>
              <a:ext uri="{FF2B5EF4-FFF2-40B4-BE49-F238E27FC236}">
                <a16:creationId xmlns:a16="http://schemas.microsoft.com/office/drawing/2014/main" id="{85661879-C4E2-42A1-83F5-C15556B2FBAA}"/>
              </a:ext>
            </a:extLst>
          </p:cNvPr>
          <p:cNvSpPr txBox="1"/>
          <p:nvPr/>
        </p:nvSpPr>
        <p:spPr>
          <a:xfrm rot="10800000">
            <a:off x="4224679" y="8067013"/>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sp>
        <p:nvSpPr>
          <p:cNvPr id="25" name="Rectangle 24">
            <a:extLst>
              <a:ext uri="{FF2B5EF4-FFF2-40B4-BE49-F238E27FC236}">
                <a16:creationId xmlns:a16="http://schemas.microsoft.com/office/drawing/2014/main" id="{468A3E4E-DE46-4A34-B965-A27ACF54E1D3}"/>
              </a:ext>
            </a:extLst>
          </p:cNvPr>
          <p:cNvSpPr/>
          <p:nvPr/>
        </p:nvSpPr>
        <p:spPr>
          <a:xfrm>
            <a:off x="2373515" y="8842292"/>
            <a:ext cx="2280170" cy="253704"/>
          </a:xfrm>
          <a:prstGeom prst="rect">
            <a:avLst/>
          </a:prstGeom>
        </p:spPr>
        <p:txBody>
          <a:bodyPr wrap="square" lIns="0" tIns="0" rIns="0" bIns="0">
            <a:spAutoFit/>
          </a:bodyPr>
          <a:lstStyle/>
          <a:p>
            <a:r>
              <a:rPr lang="en-US" sz="879" b="1" dirty="0">
                <a:solidFill>
                  <a:schemeClr val="tx2"/>
                </a:solidFill>
                <a:latin typeface="+mj-lt"/>
              </a:rPr>
              <a:t>Lloyd </a:t>
            </a:r>
            <a:r>
              <a:rPr lang="en-US" sz="879" b="1" dirty="0" err="1">
                <a:solidFill>
                  <a:schemeClr val="tx2"/>
                </a:solidFill>
                <a:latin typeface="+mj-lt"/>
              </a:rPr>
              <a:t>Sattary</a:t>
            </a:r>
            <a:r>
              <a:rPr lang="en-US" sz="879" b="1" dirty="0">
                <a:solidFill>
                  <a:schemeClr val="tx2"/>
                </a:solidFill>
                <a:latin typeface="+mj-lt"/>
              </a:rPr>
              <a:t> Javid</a:t>
            </a:r>
            <a:br>
              <a:rPr lang="en-US" sz="879" b="1" dirty="0">
                <a:solidFill>
                  <a:schemeClr val="tx2"/>
                </a:solidFill>
                <a:latin typeface="+mj-lt"/>
              </a:rPr>
            </a:br>
            <a:r>
              <a:rPr lang="en-US" sz="770" dirty="0">
                <a:solidFill>
                  <a:schemeClr val="tx2"/>
                </a:solidFill>
                <a:latin typeface="+mj-lt"/>
              </a:rPr>
              <a:t>IT Service Business Analyst, East Sussex Highways</a:t>
            </a:r>
            <a:endParaRPr lang="en-US" sz="879" dirty="0">
              <a:solidFill>
                <a:schemeClr val="tx2"/>
              </a:solidFill>
              <a:latin typeface="+mj-lt"/>
            </a:endParaRPr>
          </a:p>
        </p:txBody>
      </p:sp>
      <p:sp>
        <p:nvSpPr>
          <p:cNvPr id="28" name="Rectangle 27">
            <a:extLst>
              <a:ext uri="{FF2B5EF4-FFF2-40B4-BE49-F238E27FC236}">
                <a16:creationId xmlns:a16="http://schemas.microsoft.com/office/drawing/2014/main" id="{2EAACB57-089D-4FA3-9103-FBE83833E22C}"/>
              </a:ext>
            </a:extLst>
          </p:cNvPr>
          <p:cNvSpPr/>
          <p:nvPr/>
        </p:nvSpPr>
        <p:spPr>
          <a:xfrm>
            <a:off x="7838214" y="5974051"/>
            <a:ext cx="484662" cy="36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9" name="Graphic 28">
            <a:extLst>
              <a:ext uri="{FF2B5EF4-FFF2-40B4-BE49-F238E27FC236}">
                <a16:creationId xmlns:a16="http://schemas.microsoft.com/office/drawing/2014/main" id="{97A8A7EA-6DEE-4EBA-BB8A-CC3F1AD39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8679" y="5983077"/>
            <a:ext cx="464389" cy="347821"/>
          </a:xfrm>
          <a:prstGeom prst="rect">
            <a:avLst/>
          </a:prstGeom>
        </p:spPr>
      </p:pic>
      <p:grpSp>
        <p:nvGrpSpPr>
          <p:cNvPr id="27" name="Group 26">
            <a:extLst>
              <a:ext uri="{FF2B5EF4-FFF2-40B4-BE49-F238E27FC236}">
                <a16:creationId xmlns:a16="http://schemas.microsoft.com/office/drawing/2014/main" id="{B3985092-9D5F-4219-A78A-0C8009704EEF}"/>
              </a:ext>
            </a:extLst>
          </p:cNvPr>
          <p:cNvGrpSpPr/>
          <p:nvPr/>
        </p:nvGrpSpPr>
        <p:grpSpPr>
          <a:xfrm>
            <a:off x="5219614" y="9108009"/>
            <a:ext cx="252584" cy="252584"/>
            <a:chOff x="5866130" y="6247201"/>
            <a:chExt cx="459740" cy="459740"/>
          </a:xfrm>
        </p:grpSpPr>
        <p:grpSp>
          <p:nvGrpSpPr>
            <p:cNvPr id="30" name="Group 29">
              <a:extLst>
                <a:ext uri="{FF2B5EF4-FFF2-40B4-BE49-F238E27FC236}">
                  <a16:creationId xmlns:a16="http://schemas.microsoft.com/office/drawing/2014/main" id="{4B3092D7-2375-48D3-AF44-BA2F1D466BA9}"/>
                </a:ext>
              </a:extLst>
            </p:cNvPr>
            <p:cNvGrpSpPr/>
            <p:nvPr/>
          </p:nvGrpSpPr>
          <p:grpSpPr>
            <a:xfrm>
              <a:off x="5901761" y="6282832"/>
              <a:ext cx="388478" cy="388478"/>
              <a:chOff x="5894072" y="6234636"/>
              <a:chExt cx="403858" cy="403858"/>
            </a:xfrm>
          </p:grpSpPr>
          <p:sp>
            <p:nvSpPr>
              <p:cNvPr id="32" name="Rectangle 31">
                <a:extLst>
                  <a:ext uri="{FF2B5EF4-FFF2-40B4-BE49-F238E27FC236}">
                    <a16:creationId xmlns:a16="http://schemas.microsoft.com/office/drawing/2014/main" id="{D9EF43E6-4C82-451E-8C59-B6D465F59353}"/>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3" name="Graphic 7">
                <a:extLst>
                  <a:ext uri="{FF2B5EF4-FFF2-40B4-BE49-F238E27FC236}">
                    <a16:creationId xmlns:a16="http://schemas.microsoft.com/office/drawing/2014/main" id="{D8D3DCA5-AD7A-4BCF-8E52-0F9043F56799}"/>
                  </a:ext>
                </a:extLst>
              </p:cNvPr>
              <p:cNvGrpSpPr/>
              <p:nvPr/>
            </p:nvGrpSpPr>
            <p:grpSpPr>
              <a:xfrm>
                <a:off x="5965510" y="6312648"/>
                <a:ext cx="260984" cy="247834"/>
                <a:chOff x="6005541" y="3314528"/>
                <a:chExt cx="180917" cy="171802"/>
              </a:xfrm>
              <a:solidFill>
                <a:schemeClr val="bg1"/>
              </a:solidFill>
            </p:grpSpPr>
            <p:sp>
              <p:nvSpPr>
                <p:cNvPr id="34" name="Freeform: Shape 33">
                  <a:extLst>
                    <a:ext uri="{FF2B5EF4-FFF2-40B4-BE49-F238E27FC236}">
                      <a16:creationId xmlns:a16="http://schemas.microsoft.com/office/drawing/2014/main" id="{876B1116-EA21-41FB-995B-7CE41453483C}"/>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5" name="Freeform: Shape 34">
                  <a:extLst>
                    <a:ext uri="{FF2B5EF4-FFF2-40B4-BE49-F238E27FC236}">
                      <a16:creationId xmlns:a16="http://schemas.microsoft.com/office/drawing/2014/main" id="{11FD3389-0453-41C4-8734-CCF0F6293F5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1" name="Rectangle 30">
              <a:extLst>
                <a:ext uri="{FF2B5EF4-FFF2-40B4-BE49-F238E27FC236}">
                  <a16:creationId xmlns:a16="http://schemas.microsoft.com/office/drawing/2014/main" id="{C5F663A3-74D1-474A-B185-E1CBFE605FC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6" name="Rectangle 35">
            <a:hlinkClick r:id="rId6" action="ppaction://hlinksldjump"/>
            <a:extLst>
              <a:ext uri="{FF2B5EF4-FFF2-40B4-BE49-F238E27FC236}">
                <a16:creationId xmlns:a16="http://schemas.microsoft.com/office/drawing/2014/main" id="{A6B81B8A-7CEB-42B3-ADE4-40547690E6BA}"/>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Tree>
    <p:extLst>
      <p:ext uri="{BB962C8B-B14F-4D97-AF65-F5344CB8AC3E}">
        <p14:creationId xmlns:p14="http://schemas.microsoft.com/office/powerpoint/2010/main" val="240864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3EB128-8787-43B3-9569-2FA64BDA56FA}"/>
              </a:ext>
            </a:extLst>
          </p:cNvPr>
          <p:cNvSpPr/>
          <p:nvPr/>
        </p:nvSpPr>
        <p:spPr>
          <a:xfrm rot="10800000">
            <a:off x="1996731" y="5675765"/>
            <a:ext cx="4570317" cy="3509382"/>
          </a:xfrm>
          <a:custGeom>
            <a:avLst/>
            <a:gdLst>
              <a:gd name="connsiteX0" fmla="*/ 8318663 w 8318663"/>
              <a:gd name="connsiteY0" fmla="*/ 6387601 h 6387601"/>
              <a:gd name="connsiteX1" fmla="*/ 0 w 8318663"/>
              <a:gd name="connsiteY1" fmla="*/ 6387601 h 6387601"/>
              <a:gd name="connsiteX2" fmla="*/ 0 w 8318663"/>
              <a:gd name="connsiteY2" fmla="*/ 0 h 6387601"/>
              <a:gd name="connsiteX3" fmla="*/ 8318663 w 8318663"/>
              <a:gd name="connsiteY3" fmla="*/ 0 h 6387601"/>
              <a:gd name="connsiteX4" fmla="*/ 8318663 w 8318663"/>
              <a:gd name="connsiteY4" fmla="*/ 2313343 h 6387601"/>
              <a:gd name="connsiteX5" fmla="*/ 2317100 w 8318663"/>
              <a:gd name="connsiteY5" fmla="*/ 2313343 h 6387601"/>
              <a:gd name="connsiteX6" fmla="*/ 2317099 w 8318663"/>
              <a:gd name="connsiteY6" fmla="*/ 4630440 h 6387601"/>
              <a:gd name="connsiteX7" fmla="*/ 8318663 w 8318663"/>
              <a:gd name="connsiteY7" fmla="*/ 4630440 h 63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8663" h="6387601">
                <a:moveTo>
                  <a:pt x="8318663" y="6387601"/>
                </a:moveTo>
                <a:lnTo>
                  <a:pt x="0" y="6387601"/>
                </a:lnTo>
                <a:lnTo>
                  <a:pt x="0" y="0"/>
                </a:lnTo>
                <a:lnTo>
                  <a:pt x="8318663" y="0"/>
                </a:lnTo>
                <a:lnTo>
                  <a:pt x="8318663" y="2313343"/>
                </a:lnTo>
                <a:lnTo>
                  <a:pt x="2317100" y="2313343"/>
                </a:lnTo>
                <a:lnTo>
                  <a:pt x="2317099" y="4630440"/>
                </a:lnTo>
                <a:lnTo>
                  <a:pt x="8318663" y="4630440"/>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pic>
        <p:nvPicPr>
          <p:cNvPr id="38" name="Picture 37" descr="A ship in a body of water&#10;&#10;Description automatically generated">
            <a:extLst>
              <a:ext uri="{FF2B5EF4-FFF2-40B4-BE49-F238E27FC236}">
                <a16:creationId xmlns:a16="http://schemas.microsoft.com/office/drawing/2014/main" id="{FA970B8A-DB9D-43C0-9D4A-E3C0CA21F4A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89114" y="5675764"/>
            <a:ext cx="3405966" cy="3767820"/>
          </a:xfrm>
          <a:custGeom>
            <a:avLst/>
            <a:gdLst>
              <a:gd name="connsiteX0" fmla="*/ 1756131 w 6199371"/>
              <a:gd name="connsiteY0" fmla="*/ 0 h 6857998"/>
              <a:gd name="connsiteX1" fmla="*/ 6199371 w 6199371"/>
              <a:gd name="connsiteY1" fmla="*/ 1 h 6857998"/>
              <a:gd name="connsiteX2" fmla="*/ 6199371 w 6199371"/>
              <a:gd name="connsiteY2" fmla="*/ 1412381 h 6857998"/>
              <a:gd name="connsiteX3" fmla="*/ 4909997 w 6199371"/>
              <a:gd name="connsiteY3" fmla="*/ 123008 h 6857998"/>
              <a:gd name="connsiteX4" fmla="*/ 3271561 w 6199371"/>
              <a:gd name="connsiteY4" fmla="*/ 1761443 h 6857998"/>
              <a:gd name="connsiteX5" fmla="*/ 6199371 w 6199371"/>
              <a:gd name="connsiteY5" fmla="*/ 4689254 h 6857998"/>
              <a:gd name="connsiteX6" fmla="*/ 6199371 w 6199371"/>
              <a:gd name="connsiteY6" fmla="*/ 6857998 h 6857998"/>
              <a:gd name="connsiteX7" fmla="*/ 5101865 w 6199371"/>
              <a:gd name="connsiteY7" fmla="*/ 6857998 h 6857998"/>
              <a:gd name="connsiteX8" fmla="*/ 0 w 6199371"/>
              <a:gd name="connsiteY8" fmla="*/ 175613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371" h="6857998">
                <a:moveTo>
                  <a:pt x="1756131" y="0"/>
                </a:moveTo>
                <a:lnTo>
                  <a:pt x="6199371" y="1"/>
                </a:lnTo>
                <a:lnTo>
                  <a:pt x="6199371" y="1412381"/>
                </a:lnTo>
                <a:lnTo>
                  <a:pt x="4909997" y="123008"/>
                </a:lnTo>
                <a:lnTo>
                  <a:pt x="3271561" y="1761443"/>
                </a:lnTo>
                <a:lnTo>
                  <a:pt x="6199371" y="4689254"/>
                </a:lnTo>
                <a:lnTo>
                  <a:pt x="6199371" y="6857998"/>
                </a:lnTo>
                <a:lnTo>
                  <a:pt x="5101865" y="6857998"/>
                </a:lnTo>
                <a:lnTo>
                  <a:pt x="0" y="1756130"/>
                </a:lnTo>
                <a:close/>
              </a:path>
            </a:pathLst>
          </a:custGeom>
        </p:spPr>
      </p:pic>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solidFill>
                  <a:schemeClr val="bg1"/>
                </a:solidFill>
              </a:rPr>
              <a:pPr/>
              <a:t>15</a:t>
            </a:fld>
            <a:endParaRPr lang="en-GB" dirty="0">
              <a:solidFill>
                <a:schemeClr val="bg1"/>
              </a:solidFill>
            </a:endParaRPr>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lstStyle/>
          <a:p>
            <a:r>
              <a:rPr lang="en-US" b="1" dirty="0"/>
              <a:t>What our clients say</a:t>
            </a:r>
          </a:p>
        </p:txBody>
      </p:sp>
      <p:grpSp>
        <p:nvGrpSpPr>
          <p:cNvPr id="11" name="Group 10">
            <a:extLst>
              <a:ext uri="{FF2B5EF4-FFF2-40B4-BE49-F238E27FC236}">
                <a16:creationId xmlns:a16="http://schemas.microsoft.com/office/drawing/2014/main" id="{C2F76331-3546-4FD9-8A25-F1127E6C831B}"/>
              </a:ext>
            </a:extLst>
          </p:cNvPr>
          <p:cNvGrpSpPr/>
          <p:nvPr/>
        </p:nvGrpSpPr>
        <p:grpSpPr>
          <a:xfrm>
            <a:off x="4934096" y="5675767"/>
            <a:ext cx="3760985" cy="3771575"/>
            <a:chOff x="5403851" y="-1031666"/>
            <a:chExt cx="6845557" cy="6864833"/>
          </a:xfrm>
        </p:grpSpPr>
        <p:sp>
          <p:nvSpPr>
            <p:cNvPr id="12" name="Freeform: Shape 11">
              <a:extLst>
                <a:ext uri="{FF2B5EF4-FFF2-40B4-BE49-F238E27FC236}">
                  <a16:creationId xmlns:a16="http://schemas.microsoft.com/office/drawing/2014/main" id="{5AC4D96A-7323-4EB8-8CFB-EE37D73D66D5}"/>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sp>
          <p:nvSpPr>
            <p:cNvPr id="13" name="Freeform: Shape 12">
              <a:extLst>
                <a:ext uri="{FF2B5EF4-FFF2-40B4-BE49-F238E27FC236}">
                  <a16:creationId xmlns:a16="http://schemas.microsoft.com/office/drawing/2014/main" id="{5EA72248-BAED-4CAC-AB92-17EAFDF00847}"/>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gr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9" name="Rectangle 18">
            <a:extLst>
              <a:ext uri="{FF2B5EF4-FFF2-40B4-BE49-F238E27FC236}">
                <a16:creationId xmlns:a16="http://schemas.microsoft.com/office/drawing/2014/main" id="{E7696C90-BE65-4F77-AE02-A8D97FF65C7D}"/>
              </a:ext>
            </a:extLst>
          </p:cNvPr>
          <p:cNvSpPr/>
          <p:nvPr/>
        </p:nvSpPr>
        <p:spPr>
          <a:xfrm>
            <a:off x="2373513" y="7282509"/>
            <a:ext cx="1982479" cy="913484"/>
          </a:xfrm>
          <a:prstGeom prst="rect">
            <a:avLst/>
          </a:prstGeom>
        </p:spPr>
        <p:txBody>
          <a:bodyPr wrap="square" lIns="0" tIns="0" rIns="0" bIns="0">
            <a:spAutoFit/>
          </a:bodyPr>
          <a:lstStyle/>
          <a:p>
            <a:r>
              <a:rPr lang="en-US" sz="989" dirty="0">
                <a:solidFill>
                  <a:schemeClr val="tx2"/>
                </a:solidFill>
                <a:latin typeface="+mj-lt"/>
              </a:rPr>
              <a:t>The Costain team excelled over others in [how well they communicated] as they integrated with the RR team better. I would say that Costain have done this better than everyone else.</a:t>
            </a:r>
          </a:p>
        </p:txBody>
      </p:sp>
      <p:sp>
        <p:nvSpPr>
          <p:cNvPr id="23" name="TextBox 22">
            <a:extLst>
              <a:ext uri="{FF2B5EF4-FFF2-40B4-BE49-F238E27FC236}">
                <a16:creationId xmlns:a16="http://schemas.microsoft.com/office/drawing/2014/main" id="{21701009-E4F4-460E-859C-CB2A92F469B2}"/>
              </a:ext>
            </a:extLst>
          </p:cNvPr>
          <p:cNvSpPr txBox="1"/>
          <p:nvPr/>
        </p:nvSpPr>
        <p:spPr>
          <a:xfrm>
            <a:off x="2307228" y="6875463"/>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sp>
        <p:nvSpPr>
          <p:cNvPr id="24" name="TextBox 23">
            <a:extLst>
              <a:ext uri="{FF2B5EF4-FFF2-40B4-BE49-F238E27FC236}">
                <a16:creationId xmlns:a16="http://schemas.microsoft.com/office/drawing/2014/main" id="{85661879-C4E2-42A1-83F5-C15556B2FBAA}"/>
              </a:ext>
            </a:extLst>
          </p:cNvPr>
          <p:cNvSpPr txBox="1"/>
          <p:nvPr/>
        </p:nvSpPr>
        <p:spPr>
          <a:xfrm rot="10800000">
            <a:off x="3590082" y="7735350"/>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sp>
        <p:nvSpPr>
          <p:cNvPr id="25" name="Rectangle 24">
            <a:extLst>
              <a:ext uri="{FF2B5EF4-FFF2-40B4-BE49-F238E27FC236}">
                <a16:creationId xmlns:a16="http://schemas.microsoft.com/office/drawing/2014/main" id="{468A3E4E-DE46-4A34-B965-A27ACF54E1D3}"/>
              </a:ext>
            </a:extLst>
          </p:cNvPr>
          <p:cNvSpPr/>
          <p:nvPr/>
        </p:nvSpPr>
        <p:spPr>
          <a:xfrm>
            <a:off x="2373513" y="8493035"/>
            <a:ext cx="2703816" cy="372132"/>
          </a:xfrm>
          <a:prstGeom prst="rect">
            <a:avLst/>
          </a:prstGeom>
        </p:spPr>
        <p:txBody>
          <a:bodyPr wrap="square" lIns="0" tIns="0" rIns="0" bIns="0">
            <a:spAutoFit/>
          </a:bodyPr>
          <a:lstStyle/>
          <a:p>
            <a:r>
              <a:rPr lang="en-US" sz="879" b="1" dirty="0">
                <a:solidFill>
                  <a:schemeClr val="tx2"/>
                </a:solidFill>
                <a:latin typeface="+mj-lt"/>
              </a:rPr>
              <a:t>Aaron </a:t>
            </a:r>
            <a:r>
              <a:rPr lang="en-US" sz="879" b="1" dirty="0" err="1">
                <a:solidFill>
                  <a:schemeClr val="tx2"/>
                </a:solidFill>
                <a:latin typeface="+mj-lt"/>
              </a:rPr>
              <a:t>Macauliffe</a:t>
            </a:r>
            <a:br>
              <a:rPr lang="en-US" sz="879" b="1" dirty="0">
                <a:solidFill>
                  <a:schemeClr val="tx2"/>
                </a:solidFill>
                <a:latin typeface="+mj-lt"/>
              </a:rPr>
            </a:br>
            <a:r>
              <a:rPr lang="en-US" sz="770" dirty="0" err="1">
                <a:solidFill>
                  <a:schemeClr val="tx2"/>
                </a:solidFill>
                <a:latin typeface="+mj-lt"/>
              </a:rPr>
              <a:t>Programme</a:t>
            </a:r>
            <a:r>
              <a:rPr lang="en-US" sz="770" dirty="0">
                <a:solidFill>
                  <a:schemeClr val="tx2"/>
                </a:solidFill>
                <a:latin typeface="+mj-lt"/>
              </a:rPr>
              <a:t> Management Director, </a:t>
            </a:r>
            <a:br>
              <a:rPr lang="en-US" sz="770" dirty="0">
                <a:solidFill>
                  <a:schemeClr val="tx2"/>
                </a:solidFill>
                <a:latin typeface="+mj-lt"/>
              </a:rPr>
            </a:br>
            <a:r>
              <a:rPr lang="en-US" sz="770" dirty="0">
                <a:solidFill>
                  <a:schemeClr val="tx2"/>
                </a:solidFill>
                <a:latin typeface="+mj-lt"/>
              </a:rPr>
              <a:t>Rolls Royce Submarines</a:t>
            </a:r>
          </a:p>
        </p:txBody>
      </p:sp>
      <p:sp>
        <p:nvSpPr>
          <p:cNvPr id="28" name="Rectangle 27">
            <a:extLst>
              <a:ext uri="{FF2B5EF4-FFF2-40B4-BE49-F238E27FC236}">
                <a16:creationId xmlns:a16="http://schemas.microsoft.com/office/drawing/2014/main" id="{2EAACB57-089D-4FA3-9103-FBE83833E22C}"/>
              </a:ext>
            </a:extLst>
          </p:cNvPr>
          <p:cNvSpPr/>
          <p:nvPr/>
        </p:nvSpPr>
        <p:spPr>
          <a:xfrm>
            <a:off x="7838214" y="5974051"/>
            <a:ext cx="484662" cy="36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9" name="Graphic 28">
            <a:extLst>
              <a:ext uri="{FF2B5EF4-FFF2-40B4-BE49-F238E27FC236}">
                <a16:creationId xmlns:a16="http://schemas.microsoft.com/office/drawing/2014/main" id="{97A8A7EA-6DEE-4EBA-BB8A-CC3F1AD39D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8679" y="5983077"/>
            <a:ext cx="464389" cy="347821"/>
          </a:xfrm>
          <a:prstGeom prst="rect">
            <a:avLst/>
          </a:prstGeom>
        </p:spPr>
      </p:pic>
      <p:grpSp>
        <p:nvGrpSpPr>
          <p:cNvPr id="27" name="Group 26">
            <a:extLst>
              <a:ext uri="{FF2B5EF4-FFF2-40B4-BE49-F238E27FC236}">
                <a16:creationId xmlns:a16="http://schemas.microsoft.com/office/drawing/2014/main" id="{B3985092-9D5F-4219-A78A-0C8009704EEF}"/>
              </a:ext>
            </a:extLst>
          </p:cNvPr>
          <p:cNvGrpSpPr/>
          <p:nvPr/>
        </p:nvGrpSpPr>
        <p:grpSpPr>
          <a:xfrm>
            <a:off x="5219614" y="9108009"/>
            <a:ext cx="252584" cy="252584"/>
            <a:chOff x="5866130" y="6247201"/>
            <a:chExt cx="459740" cy="459740"/>
          </a:xfrm>
        </p:grpSpPr>
        <p:grpSp>
          <p:nvGrpSpPr>
            <p:cNvPr id="30" name="Group 29">
              <a:extLst>
                <a:ext uri="{FF2B5EF4-FFF2-40B4-BE49-F238E27FC236}">
                  <a16:creationId xmlns:a16="http://schemas.microsoft.com/office/drawing/2014/main" id="{4B3092D7-2375-48D3-AF44-BA2F1D466BA9}"/>
                </a:ext>
              </a:extLst>
            </p:cNvPr>
            <p:cNvGrpSpPr/>
            <p:nvPr/>
          </p:nvGrpSpPr>
          <p:grpSpPr>
            <a:xfrm>
              <a:off x="5901761" y="6282832"/>
              <a:ext cx="388478" cy="388478"/>
              <a:chOff x="5894072" y="6234636"/>
              <a:chExt cx="403858" cy="403858"/>
            </a:xfrm>
          </p:grpSpPr>
          <p:sp>
            <p:nvSpPr>
              <p:cNvPr id="32" name="Rectangle 31">
                <a:extLst>
                  <a:ext uri="{FF2B5EF4-FFF2-40B4-BE49-F238E27FC236}">
                    <a16:creationId xmlns:a16="http://schemas.microsoft.com/office/drawing/2014/main" id="{D9EF43E6-4C82-451E-8C59-B6D465F59353}"/>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3" name="Graphic 7">
                <a:extLst>
                  <a:ext uri="{FF2B5EF4-FFF2-40B4-BE49-F238E27FC236}">
                    <a16:creationId xmlns:a16="http://schemas.microsoft.com/office/drawing/2014/main" id="{D8D3DCA5-AD7A-4BCF-8E52-0F9043F56799}"/>
                  </a:ext>
                </a:extLst>
              </p:cNvPr>
              <p:cNvGrpSpPr/>
              <p:nvPr/>
            </p:nvGrpSpPr>
            <p:grpSpPr>
              <a:xfrm>
                <a:off x="5965510" y="6312648"/>
                <a:ext cx="260984" cy="247834"/>
                <a:chOff x="6005541" y="3314528"/>
                <a:chExt cx="180917" cy="171802"/>
              </a:xfrm>
              <a:solidFill>
                <a:schemeClr val="bg1"/>
              </a:solidFill>
            </p:grpSpPr>
            <p:sp>
              <p:nvSpPr>
                <p:cNvPr id="34" name="Freeform: Shape 33">
                  <a:extLst>
                    <a:ext uri="{FF2B5EF4-FFF2-40B4-BE49-F238E27FC236}">
                      <a16:creationId xmlns:a16="http://schemas.microsoft.com/office/drawing/2014/main" id="{876B1116-EA21-41FB-995B-7CE41453483C}"/>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5" name="Freeform: Shape 34">
                  <a:extLst>
                    <a:ext uri="{FF2B5EF4-FFF2-40B4-BE49-F238E27FC236}">
                      <a16:creationId xmlns:a16="http://schemas.microsoft.com/office/drawing/2014/main" id="{11FD3389-0453-41C4-8734-CCF0F6293F5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1" name="Rectangle 30">
              <a:extLst>
                <a:ext uri="{FF2B5EF4-FFF2-40B4-BE49-F238E27FC236}">
                  <a16:creationId xmlns:a16="http://schemas.microsoft.com/office/drawing/2014/main" id="{C5F663A3-74D1-474A-B185-E1CBFE605FC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6" name="Rectangle 35">
            <a:hlinkClick r:id="rId5" action="ppaction://hlinksldjump"/>
            <a:extLst>
              <a:ext uri="{FF2B5EF4-FFF2-40B4-BE49-F238E27FC236}">
                <a16:creationId xmlns:a16="http://schemas.microsoft.com/office/drawing/2014/main" id="{A6B81B8A-7CEB-42B3-ADE4-40547690E6BA}"/>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5" name="Picture 2" descr="Rolls-Royce – Logos Download">
            <a:extLst>
              <a:ext uri="{FF2B5EF4-FFF2-40B4-BE49-F238E27FC236}">
                <a16:creationId xmlns:a16="http://schemas.microsoft.com/office/drawing/2014/main" id="{BB1DD436-F94D-4314-9AB5-1D1CEC526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3515" y="6506657"/>
            <a:ext cx="1178921" cy="27569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BFC71C8B-DB43-4FC1-B782-FDEC97BADBEC}"/>
              </a:ext>
            </a:extLst>
          </p:cNvPr>
          <p:cNvSpPr/>
          <p:nvPr/>
        </p:nvSpPr>
        <p:spPr>
          <a:xfrm>
            <a:off x="2615101" y="6755530"/>
            <a:ext cx="1138097" cy="135275"/>
          </a:xfrm>
          <a:prstGeom prst="rect">
            <a:avLst/>
          </a:prstGeom>
        </p:spPr>
        <p:txBody>
          <a:bodyPr wrap="square" lIns="0" tIns="0" rIns="0" bIns="0">
            <a:spAutoFit/>
          </a:bodyPr>
          <a:lstStyle/>
          <a:p>
            <a:r>
              <a:rPr lang="en-US" sz="879" spc="182" dirty="0">
                <a:solidFill>
                  <a:srgbClr val="2F4887"/>
                </a:solidFill>
                <a:latin typeface="+mj-lt"/>
              </a:rPr>
              <a:t>SUBMARINES</a:t>
            </a:r>
            <a:endParaRPr lang="en-GB" sz="879" spc="182" dirty="0">
              <a:solidFill>
                <a:srgbClr val="2F4887"/>
              </a:solidFill>
              <a:latin typeface="+mj-lt"/>
            </a:endParaRPr>
          </a:p>
        </p:txBody>
      </p:sp>
    </p:spTree>
    <p:extLst>
      <p:ext uri="{BB962C8B-B14F-4D97-AF65-F5344CB8AC3E}">
        <p14:creationId xmlns:p14="http://schemas.microsoft.com/office/powerpoint/2010/main" val="213041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53EB128-8787-43B3-9569-2FA64BDA56FA}"/>
              </a:ext>
            </a:extLst>
          </p:cNvPr>
          <p:cNvSpPr/>
          <p:nvPr/>
        </p:nvSpPr>
        <p:spPr>
          <a:xfrm rot="10800000">
            <a:off x="1996731" y="5675765"/>
            <a:ext cx="4570317" cy="3509382"/>
          </a:xfrm>
          <a:custGeom>
            <a:avLst/>
            <a:gdLst>
              <a:gd name="connsiteX0" fmla="*/ 8318663 w 8318663"/>
              <a:gd name="connsiteY0" fmla="*/ 6387601 h 6387601"/>
              <a:gd name="connsiteX1" fmla="*/ 0 w 8318663"/>
              <a:gd name="connsiteY1" fmla="*/ 6387601 h 6387601"/>
              <a:gd name="connsiteX2" fmla="*/ 0 w 8318663"/>
              <a:gd name="connsiteY2" fmla="*/ 0 h 6387601"/>
              <a:gd name="connsiteX3" fmla="*/ 8318663 w 8318663"/>
              <a:gd name="connsiteY3" fmla="*/ 0 h 6387601"/>
              <a:gd name="connsiteX4" fmla="*/ 8318663 w 8318663"/>
              <a:gd name="connsiteY4" fmla="*/ 2313343 h 6387601"/>
              <a:gd name="connsiteX5" fmla="*/ 2317100 w 8318663"/>
              <a:gd name="connsiteY5" fmla="*/ 2313343 h 6387601"/>
              <a:gd name="connsiteX6" fmla="*/ 2317099 w 8318663"/>
              <a:gd name="connsiteY6" fmla="*/ 4630440 h 6387601"/>
              <a:gd name="connsiteX7" fmla="*/ 8318663 w 8318663"/>
              <a:gd name="connsiteY7" fmla="*/ 4630440 h 63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18663" h="6387601">
                <a:moveTo>
                  <a:pt x="8318663" y="6387601"/>
                </a:moveTo>
                <a:lnTo>
                  <a:pt x="0" y="6387601"/>
                </a:lnTo>
                <a:lnTo>
                  <a:pt x="0" y="0"/>
                </a:lnTo>
                <a:lnTo>
                  <a:pt x="8318663" y="0"/>
                </a:lnTo>
                <a:lnTo>
                  <a:pt x="8318663" y="2313343"/>
                </a:lnTo>
                <a:lnTo>
                  <a:pt x="2317100" y="2313343"/>
                </a:lnTo>
                <a:lnTo>
                  <a:pt x="2317099" y="4630440"/>
                </a:lnTo>
                <a:lnTo>
                  <a:pt x="8318663" y="4630440"/>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pic>
        <p:nvPicPr>
          <p:cNvPr id="37" name="Picture 36" descr="A picture containing outdoor, train, track, sign&#10;&#10;Description automatically generated">
            <a:extLst>
              <a:ext uri="{FF2B5EF4-FFF2-40B4-BE49-F238E27FC236}">
                <a16:creationId xmlns:a16="http://schemas.microsoft.com/office/drawing/2014/main" id="{A5C1604F-8B98-4FFB-A895-1C3E3C06B2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89115" y="5675764"/>
            <a:ext cx="3405966" cy="3767820"/>
          </a:xfrm>
          <a:custGeom>
            <a:avLst/>
            <a:gdLst>
              <a:gd name="connsiteX0" fmla="*/ 1756131 w 6199371"/>
              <a:gd name="connsiteY0" fmla="*/ 0 h 6857998"/>
              <a:gd name="connsiteX1" fmla="*/ 6199371 w 6199371"/>
              <a:gd name="connsiteY1" fmla="*/ 1 h 6857998"/>
              <a:gd name="connsiteX2" fmla="*/ 6199371 w 6199371"/>
              <a:gd name="connsiteY2" fmla="*/ 1412381 h 6857998"/>
              <a:gd name="connsiteX3" fmla="*/ 4909997 w 6199371"/>
              <a:gd name="connsiteY3" fmla="*/ 123008 h 6857998"/>
              <a:gd name="connsiteX4" fmla="*/ 3271561 w 6199371"/>
              <a:gd name="connsiteY4" fmla="*/ 1761443 h 6857998"/>
              <a:gd name="connsiteX5" fmla="*/ 6199371 w 6199371"/>
              <a:gd name="connsiteY5" fmla="*/ 4689254 h 6857998"/>
              <a:gd name="connsiteX6" fmla="*/ 6199371 w 6199371"/>
              <a:gd name="connsiteY6" fmla="*/ 6857998 h 6857998"/>
              <a:gd name="connsiteX7" fmla="*/ 5101865 w 6199371"/>
              <a:gd name="connsiteY7" fmla="*/ 6857998 h 6857998"/>
              <a:gd name="connsiteX8" fmla="*/ 0 w 6199371"/>
              <a:gd name="connsiteY8" fmla="*/ 175613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9371" h="6857998">
                <a:moveTo>
                  <a:pt x="1756131" y="0"/>
                </a:moveTo>
                <a:lnTo>
                  <a:pt x="6199371" y="1"/>
                </a:lnTo>
                <a:lnTo>
                  <a:pt x="6199371" y="1412381"/>
                </a:lnTo>
                <a:lnTo>
                  <a:pt x="4909997" y="123008"/>
                </a:lnTo>
                <a:lnTo>
                  <a:pt x="3271561" y="1761443"/>
                </a:lnTo>
                <a:lnTo>
                  <a:pt x="6199371" y="4689254"/>
                </a:lnTo>
                <a:lnTo>
                  <a:pt x="6199371" y="6857998"/>
                </a:lnTo>
                <a:lnTo>
                  <a:pt x="5101865" y="6857998"/>
                </a:lnTo>
                <a:lnTo>
                  <a:pt x="0" y="1756130"/>
                </a:lnTo>
                <a:close/>
              </a:path>
            </a:pathLst>
          </a:custGeom>
        </p:spPr>
      </p:pic>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solidFill>
                  <a:schemeClr val="bg1"/>
                </a:solidFill>
              </a:rPr>
              <a:pPr/>
              <a:t>16</a:t>
            </a:fld>
            <a:endParaRPr lang="en-GB" dirty="0">
              <a:solidFill>
                <a:schemeClr val="bg1"/>
              </a:solidFill>
            </a:endParaRPr>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lstStyle/>
          <a:p>
            <a:r>
              <a:rPr lang="en-US" b="1" dirty="0"/>
              <a:t>What our clients say</a:t>
            </a:r>
          </a:p>
        </p:txBody>
      </p:sp>
      <p:grpSp>
        <p:nvGrpSpPr>
          <p:cNvPr id="11" name="Group 10">
            <a:extLst>
              <a:ext uri="{FF2B5EF4-FFF2-40B4-BE49-F238E27FC236}">
                <a16:creationId xmlns:a16="http://schemas.microsoft.com/office/drawing/2014/main" id="{C2F76331-3546-4FD9-8A25-F1127E6C831B}"/>
              </a:ext>
            </a:extLst>
          </p:cNvPr>
          <p:cNvGrpSpPr/>
          <p:nvPr/>
        </p:nvGrpSpPr>
        <p:grpSpPr>
          <a:xfrm>
            <a:off x="4934096" y="5675767"/>
            <a:ext cx="3760985" cy="3771575"/>
            <a:chOff x="5403851" y="-1031666"/>
            <a:chExt cx="6845557" cy="6864833"/>
          </a:xfrm>
        </p:grpSpPr>
        <p:sp>
          <p:nvSpPr>
            <p:cNvPr id="12" name="Freeform: Shape 11">
              <a:extLst>
                <a:ext uri="{FF2B5EF4-FFF2-40B4-BE49-F238E27FC236}">
                  <a16:creationId xmlns:a16="http://schemas.microsoft.com/office/drawing/2014/main" id="{5AC4D96A-7323-4EB8-8CFB-EE37D73D66D5}"/>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sp>
          <p:nvSpPr>
            <p:cNvPr id="13" name="Freeform: Shape 12">
              <a:extLst>
                <a:ext uri="{FF2B5EF4-FFF2-40B4-BE49-F238E27FC236}">
                  <a16:creationId xmlns:a16="http://schemas.microsoft.com/office/drawing/2014/main" id="{5EA72248-BAED-4CAC-AB92-17EAFDF00847}"/>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a:p>
          </p:txBody>
        </p:sp>
      </p:gr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rgbClr val="234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9" name="Rectangle 18">
            <a:extLst>
              <a:ext uri="{FF2B5EF4-FFF2-40B4-BE49-F238E27FC236}">
                <a16:creationId xmlns:a16="http://schemas.microsoft.com/office/drawing/2014/main" id="{E7696C90-BE65-4F77-AE02-A8D97FF65C7D}"/>
              </a:ext>
            </a:extLst>
          </p:cNvPr>
          <p:cNvSpPr/>
          <p:nvPr/>
        </p:nvSpPr>
        <p:spPr>
          <a:xfrm>
            <a:off x="2373514" y="7282511"/>
            <a:ext cx="3025852" cy="1065548"/>
          </a:xfrm>
          <a:prstGeom prst="rect">
            <a:avLst/>
          </a:prstGeom>
        </p:spPr>
        <p:txBody>
          <a:bodyPr wrap="square" lIns="0" tIns="0" rIns="0" bIns="0">
            <a:spAutoFit/>
          </a:bodyPr>
          <a:lstStyle/>
          <a:p>
            <a:r>
              <a:rPr lang="en-US" sz="989" dirty="0">
                <a:solidFill>
                  <a:schemeClr val="tx2"/>
                </a:solidFill>
                <a:latin typeface="+mj-lt"/>
              </a:rPr>
              <a:t>It is great to see the project team so strongly aligned to improving customer service and pushing forward, understanding the needs of our customers to deliver </a:t>
            </a:r>
            <a:br>
              <a:rPr lang="en-US" sz="989" dirty="0">
                <a:solidFill>
                  <a:schemeClr val="tx2"/>
                </a:solidFill>
                <a:latin typeface="+mj-lt"/>
              </a:rPr>
            </a:br>
            <a:r>
              <a:rPr lang="en-US" sz="989" dirty="0">
                <a:solidFill>
                  <a:schemeClr val="tx2"/>
                </a:solidFill>
                <a:latin typeface="+mj-lt"/>
              </a:rPr>
              <a:t>a project that actively seeks to </a:t>
            </a:r>
            <a:r>
              <a:rPr lang="en-US" sz="989" dirty="0" err="1">
                <a:solidFill>
                  <a:schemeClr val="tx2"/>
                </a:solidFill>
                <a:latin typeface="+mj-lt"/>
              </a:rPr>
              <a:t>minimise</a:t>
            </a:r>
            <a:r>
              <a:rPr lang="en-US" sz="989" dirty="0">
                <a:solidFill>
                  <a:schemeClr val="tx2"/>
                </a:solidFill>
                <a:latin typeface="+mj-lt"/>
              </a:rPr>
              <a:t> the pain for customers. We know it isn’t always easy, but you have shone a light on how to deliver an exemplar scheme.</a:t>
            </a:r>
          </a:p>
        </p:txBody>
      </p:sp>
      <p:sp>
        <p:nvSpPr>
          <p:cNvPr id="23" name="TextBox 22">
            <a:extLst>
              <a:ext uri="{FF2B5EF4-FFF2-40B4-BE49-F238E27FC236}">
                <a16:creationId xmlns:a16="http://schemas.microsoft.com/office/drawing/2014/main" id="{21701009-E4F4-460E-859C-CB2A92F469B2}"/>
              </a:ext>
            </a:extLst>
          </p:cNvPr>
          <p:cNvSpPr txBox="1"/>
          <p:nvPr/>
        </p:nvSpPr>
        <p:spPr>
          <a:xfrm>
            <a:off x="2307228" y="6875463"/>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sp>
        <p:nvSpPr>
          <p:cNvPr id="25" name="Rectangle 24">
            <a:extLst>
              <a:ext uri="{FF2B5EF4-FFF2-40B4-BE49-F238E27FC236}">
                <a16:creationId xmlns:a16="http://schemas.microsoft.com/office/drawing/2014/main" id="{468A3E4E-DE46-4A34-B965-A27ACF54E1D3}"/>
              </a:ext>
            </a:extLst>
          </p:cNvPr>
          <p:cNvSpPr/>
          <p:nvPr/>
        </p:nvSpPr>
        <p:spPr>
          <a:xfrm>
            <a:off x="2373514" y="8307888"/>
            <a:ext cx="1893958" cy="811213"/>
          </a:xfrm>
          <a:prstGeom prst="rect">
            <a:avLst/>
          </a:prstGeom>
        </p:spPr>
        <p:txBody>
          <a:bodyPr wrap="square" lIns="0" tIns="0" rIns="0" bIns="0">
            <a:spAutoFit/>
          </a:bodyPr>
          <a:lstStyle/>
          <a:p>
            <a:pPr>
              <a:spcAft>
                <a:spcPts val="165"/>
              </a:spcAft>
            </a:pPr>
            <a:r>
              <a:rPr lang="en-US" sz="879" b="1" dirty="0">
                <a:solidFill>
                  <a:schemeClr val="tx2"/>
                </a:solidFill>
                <a:latin typeface="+mj-lt"/>
              </a:rPr>
              <a:t>David Bray </a:t>
            </a:r>
            <a:br>
              <a:rPr lang="en-US" sz="879" b="1" dirty="0">
                <a:solidFill>
                  <a:schemeClr val="tx2"/>
                </a:solidFill>
                <a:latin typeface="+mj-lt"/>
              </a:rPr>
            </a:br>
            <a:r>
              <a:rPr lang="en-US" sz="770" dirty="0">
                <a:solidFill>
                  <a:schemeClr val="tx2"/>
                </a:solidFill>
                <a:latin typeface="+mj-lt"/>
              </a:rPr>
              <a:t>Smart Motorways </a:t>
            </a:r>
            <a:r>
              <a:rPr lang="en-US" sz="770" dirty="0" err="1">
                <a:solidFill>
                  <a:schemeClr val="tx2"/>
                </a:solidFill>
                <a:latin typeface="+mj-lt"/>
              </a:rPr>
              <a:t>Programme</a:t>
            </a:r>
            <a:r>
              <a:rPr lang="en-US" sz="770" dirty="0">
                <a:solidFill>
                  <a:schemeClr val="tx2"/>
                </a:solidFill>
                <a:latin typeface="+mj-lt"/>
              </a:rPr>
              <a:t> Director </a:t>
            </a:r>
          </a:p>
          <a:p>
            <a:pPr>
              <a:spcAft>
                <a:spcPts val="165"/>
              </a:spcAft>
            </a:pPr>
            <a:r>
              <a:rPr lang="en-US" sz="879" b="1" dirty="0">
                <a:solidFill>
                  <a:schemeClr val="tx2"/>
                </a:solidFill>
                <a:latin typeface="+mj-lt"/>
              </a:rPr>
              <a:t>Laura Baker </a:t>
            </a:r>
            <a:br>
              <a:rPr lang="en-US" sz="879" b="1" dirty="0">
                <a:solidFill>
                  <a:schemeClr val="tx2"/>
                </a:solidFill>
                <a:latin typeface="+mj-lt"/>
              </a:rPr>
            </a:br>
            <a:r>
              <a:rPr lang="en-US" sz="770" dirty="0">
                <a:solidFill>
                  <a:schemeClr val="tx2"/>
                </a:solidFill>
                <a:latin typeface="+mj-lt"/>
              </a:rPr>
              <a:t>Customer Service Director, Major Projects</a:t>
            </a:r>
          </a:p>
          <a:p>
            <a:pPr>
              <a:spcAft>
                <a:spcPts val="165"/>
              </a:spcAft>
            </a:pPr>
            <a:r>
              <a:rPr lang="en-US" sz="879" b="1" dirty="0">
                <a:solidFill>
                  <a:schemeClr val="tx2"/>
                </a:solidFill>
                <a:latin typeface="+mj-lt"/>
              </a:rPr>
              <a:t>Mel Clarke </a:t>
            </a:r>
            <a:br>
              <a:rPr lang="en-US" sz="879" b="1" dirty="0">
                <a:solidFill>
                  <a:schemeClr val="tx2"/>
                </a:solidFill>
                <a:latin typeface="+mj-lt"/>
              </a:rPr>
            </a:br>
            <a:r>
              <a:rPr lang="en-US" sz="770" dirty="0">
                <a:solidFill>
                  <a:schemeClr val="tx2"/>
                </a:solidFill>
                <a:latin typeface="+mj-lt"/>
              </a:rPr>
              <a:t>Customer Service Director, Operations</a:t>
            </a:r>
          </a:p>
        </p:txBody>
      </p:sp>
      <p:sp>
        <p:nvSpPr>
          <p:cNvPr id="28" name="Rectangle 27">
            <a:extLst>
              <a:ext uri="{FF2B5EF4-FFF2-40B4-BE49-F238E27FC236}">
                <a16:creationId xmlns:a16="http://schemas.microsoft.com/office/drawing/2014/main" id="{2EAACB57-089D-4FA3-9103-FBE83833E22C}"/>
              </a:ext>
            </a:extLst>
          </p:cNvPr>
          <p:cNvSpPr/>
          <p:nvPr/>
        </p:nvSpPr>
        <p:spPr>
          <a:xfrm>
            <a:off x="7838214" y="5974051"/>
            <a:ext cx="484662" cy="36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9" name="Graphic 28">
            <a:extLst>
              <a:ext uri="{FF2B5EF4-FFF2-40B4-BE49-F238E27FC236}">
                <a16:creationId xmlns:a16="http://schemas.microsoft.com/office/drawing/2014/main" id="{97A8A7EA-6DEE-4EBA-BB8A-CC3F1AD39D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8679" y="5983077"/>
            <a:ext cx="464389" cy="347821"/>
          </a:xfrm>
          <a:prstGeom prst="rect">
            <a:avLst/>
          </a:prstGeom>
        </p:spPr>
      </p:pic>
      <p:grpSp>
        <p:nvGrpSpPr>
          <p:cNvPr id="27" name="Group 26">
            <a:extLst>
              <a:ext uri="{FF2B5EF4-FFF2-40B4-BE49-F238E27FC236}">
                <a16:creationId xmlns:a16="http://schemas.microsoft.com/office/drawing/2014/main" id="{B3985092-9D5F-4219-A78A-0C8009704EEF}"/>
              </a:ext>
            </a:extLst>
          </p:cNvPr>
          <p:cNvGrpSpPr/>
          <p:nvPr/>
        </p:nvGrpSpPr>
        <p:grpSpPr>
          <a:xfrm>
            <a:off x="5219614" y="9108009"/>
            <a:ext cx="252584" cy="252584"/>
            <a:chOff x="5866130" y="6247201"/>
            <a:chExt cx="459740" cy="459740"/>
          </a:xfrm>
        </p:grpSpPr>
        <p:grpSp>
          <p:nvGrpSpPr>
            <p:cNvPr id="30" name="Group 29">
              <a:extLst>
                <a:ext uri="{FF2B5EF4-FFF2-40B4-BE49-F238E27FC236}">
                  <a16:creationId xmlns:a16="http://schemas.microsoft.com/office/drawing/2014/main" id="{4B3092D7-2375-48D3-AF44-BA2F1D466BA9}"/>
                </a:ext>
              </a:extLst>
            </p:cNvPr>
            <p:cNvGrpSpPr/>
            <p:nvPr/>
          </p:nvGrpSpPr>
          <p:grpSpPr>
            <a:xfrm>
              <a:off x="5901761" y="6282832"/>
              <a:ext cx="388478" cy="388478"/>
              <a:chOff x="5894072" y="6234636"/>
              <a:chExt cx="403858" cy="403858"/>
            </a:xfrm>
          </p:grpSpPr>
          <p:sp>
            <p:nvSpPr>
              <p:cNvPr id="32" name="Rectangle 31">
                <a:extLst>
                  <a:ext uri="{FF2B5EF4-FFF2-40B4-BE49-F238E27FC236}">
                    <a16:creationId xmlns:a16="http://schemas.microsoft.com/office/drawing/2014/main" id="{D9EF43E6-4C82-451E-8C59-B6D465F59353}"/>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3" name="Graphic 7">
                <a:extLst>
                  <a:ext uri="{FF2B5EF4-FFF2-40B4-BE49-F238E27FC236}">
                    <a16:creationId xmlns:a16="http://schemas.microsoft.com/office/drawing/2014/main" id="{D8D3DCA5-AD7A-4BCF-8E52-0F9043F56799}"/>
                  </a:ext>
                </a:extLst>
              </p:cNvPr>
              <p:cNvGrpSpPr/>
              <p:nvPr/>
            </p:nvGrpSpPr>
            <p:grpSpPr>
              <a:xfrm>
                <a:off x="5965510" y="6312648"/>
                <a:ext cx="260984" cy="247834"/>
                <a:chOff x="6005541" y="3314528"/>
                <a:chExt cx="180917" cy="171802"/>
              </a:xfrm>
              <a:solidFill>
                <a:schemeClr val="bg1"/>
              </a:solidFill>
            </p:grpSpPr>
            <p:sp>
              <p:nvSpPr>
                <p:cNvPr id="34" name="Freeform: Shape 33">
                  <a:extLst>
                    <a:ext uri="{FF2B5EF4-FFF2-40B4-BE49-F238E27FC236}">
                      <a16:creationId xmlns:a16="http://schemas.microsoft.com/office/drawing/2014/main" id="{876B1116-EA21-41FB-995B-7CE41453483C}"/>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5" name="Freeform: Shape 34">
                  <a:extLst>
                    <a:ext uri="{FF2B5EF4-FFF2-40B4-BE49-F238E27FC236}">
                      <a16:creationId xmlns:a16="http://schemas.microsoft.com/office/drawing/2014/main" id="{11FD3389-0453-41C4-8734-CCF0F6293F5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1" name="Rectangle 30">
              <a:extLst>
                <a:ext uri="{FF2B5EF4-FFF2-40B4-BE49-F238E27FC236}">
                  <a16:creationId xmlns:a16="http://schemas.microsoft.com/office/drawing/2014/main" id="{C5F663A3-74D1-474A-B185-E1CBFE605FC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6" name="Rectangle 35">
            <a:hlinkClick r:id="rId5" action="ppaction://hlinksldjump"/>
            <a:extLst>
              <a:ext uri="{FF2B5EF4-FFF2-40B4-BE49-F238E27FC236}">
                <a16:creationId xmlns:a16="http://schemas.microsoft.com/office/drawing/2014/main" id="{A6B81B8A-7CEB-42B3-ADE4-40547690E6BA}"/>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38" name="TextBox 37">
            <a:extLst>
              <a:ext uri="{FF2B5EF4-FFF2-40B4-BE49-F238E27FC236}">
                <a16:creationId xmlns:a16="http://schemas.microsoft.com/office/drawing/2014/main" id="{42851F75-7090-4045-9C69-2C06A95822B2}"/>
              </a:ext>
            </a:extLst>
          </p:cNvPr>
          <p:cNvSpPr txBox="1"/>
          <p:nvPr/>
        </p:nvSpPr>
        <p:spPr>
          <a:xfrm rot="10800000">
            <a:off x="4832130" y="7826861"/>
            <a:ext cx="502376" cy="834197"/>
          </a:xfrm>
          <a:prstGeom prst="rect">
            <a:avLst/>
          </a:prstGeom>
          <a:noFill/>
        </p:spPr>
        <p:txBody>
          <a:bodyPr wrap="square" rtlCol="0">
            <a:spAutoFit/>
          </a:bodyPr>
          <a:lstStyle/>
          <a:p>
            <a:r>
              <a:rPr lang="en-US" sz="4835" dirty="0">
                <a:solidFill>
                  <a:srgbClr val="234D61"/>
                </a:solidFill>
              </a:rPr>
              <a:t>“</a:t>
            </a:r>
            <a:endParaRPr lang="en-GB" sz="4835" dirty="0">
              <a:solidFill>
                <a:srgbClr val="234D61"/>
              </a:solidFill>
            </a:endParaRPr>
          </a:p>
        </p:txBody>
      </p:sp>
      <p:pic>
        <p:nvPicPr>
          <p:cNvPr id="43" name="Picture Placeholder 25" descr="Logo, company name&#10;&#10;Description automatically generated">
            <a:extLst>
              <a:ext uri="{FF2B5EF4-FFF2-40B4-BE49-F238E27FC236}">
                <a16:creationId xmlns:a16="http://schemas.microsoft.com/office/drawing/2014/main" id="{795198C1-2D62-4497-933A-4213006E71F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7804" b="69860" l="5195" r="93669">
                        <a14:foregroundMark x1="33604" y1="44393" x2="35227" y2="30607"/>
                        <a14:foregroundMark x1="43182" y1="42991" x2="43344" y2="36215"/>
                        <a14:foregroundMark x1="46916" y1="42290" x2="46916" y2="42290"/>
                        <a14:foregroundMark x1="56006" y1="41355" x2="56006" y2="41355"/>
                        <a14:foregroundMark x1="66396" y1="44159" x2="66396" y2="44159"/>
                        <a14:foregroundMark x1="68344" y1="55140" x2="68344" y2="55140"/>
                        <a14:foregroundMark x1="71429" y1="57009" x2="71429" y2="57009"/>
                        <a14:foregroundMark x1="79708" y1="36215" x2="79708" y2="36215"/>
                        <a14:foregroundMark x1="85714" y1="39953" x2="85714" y2="39953"/>
                        <a14:foregroundMark x1="93831" y1="39953" x2="93831" y2="39953"/>
                        <a14:foregroundMark x1="43019" y1="31542" x2="43019" y2="31542"/>
                        <a14:foregroundMark x1="17208" y1="29206" x2="17208" y2="29206"/>
                        <a14:foregroundMark x1="17370" y1="28271" x2="20455" y2="28972"/>
                        <a14:foregroundMark x1="8766" y1="63551" x2="8766" y2="63551"/>
                        <a14:foregroundMark x1="12825" y1="64720" x2="12825" y2="64720"/>
                        <a14:foregroundMark x1="5195" y1="66589" x2="12825" y2="64019"/>
                        <a14:foregroundMark x1="14448" y1="63318" x2="12825" y2="63084"/>
                        <a14:foregroundMark x1="12662" y1="63785" x2="13636" y2="64252"/>
                        <a14:foregroundMark x1="44643" y1="58178" x2="44643" y2="58178"/>
                        <a14:foregroundMark x1="32792" y1="58411" x2="32792" y2="58411"/>
                        <a14:foregroundMark x1="47078" y1="56542" x2="47078" y2="56542"/>
                        <a14:foregroundMark x1="54870" y1="52103" x2="54870" y2="52103"/>
                        <a14:foregroundMark x1="61526" y1="54673" x2="61526" y2="54673"/>
                      </a14:backgroundRemoval>
                    </a14:imgEffect>
                  </a14:imgLayer>
                </a14:imgProps>
              </a:ext>
            </a:extLst>
          </a:blip>
          <a:srcRect t="24486" b="24486"/>
          <a:stretch/>
        </p:blipFill>
        <p:spPr>
          <a:xfrm>
            <a:off x="2357026" y="6501491"/>
            <a:ext cx="1219855" cy="432309"/>
          </a:xfrm>
          <a:prstGeom prst="rect">
            <a:avLst/>
          </a:prstGeom>
        </p:spPr>
      </p:pic>
      <p:sp>
        <p:nvSpPr>
          <p:cNvPr id="44" name="Rectangle 43">
            <a:extLst>
              <a:ext uri="{FF2B5EF4-FFF2-40B4-BE49-F238E27FC236}">
                <a16:creationId xmlns:a16="http://schemas.microsoft.com/office/drawing/2014/main" id="{885F6661-BD29-44C6-9B40-BC30D79B2A61}"/>
              </a:ext>
            </a:extLst>
          </p:cNvPr>
          <p:cNvSpPr/>
          <p:nvPr/>
        </p:nvSpPr>
        <p:spPr>
          <a:xfrm>
            <a:off x="4501154" y="8857446"/>
            <a:ext cx="1680420" cy="253704"/>
          </a:xfrm>
          <a:prstGeom prst="rect">
            <a:avLst/>
          </a:prstGeom>
        </p:spPr>
        <p:txBody>
          <a:bodyPr wrap="square" lIns="0" tIns="0" rIns="0" bIns="0">
            <a:spAutoFit/>
          </a:bodyPr>
          <a:lstStyle/>
          <a:p>
            <a:pPr>
              <a:spcAft>
                <a:spcPts val="165"/>
              </a:spcAft>
            </a:pPr>
            <a:r>
              <a:rPr lang="en-US" sz="879" b="1" dirty="0">
                <a:solidFill>
                  <a:schemeClr val="tx2"/>
                </a:solidFill>
                <a:latin typeface="+mj-lt"/>
              </a:rPr>
              <a:t>Smart Motorways </a:t>
            </a:r>
            <a:r>
              <a:rPr lang="en-US" sz="879" b="1" dirty="0" err="1">
                <a:solidFill>
                  <a:schemeClr val="tx2"/>
                </a:solidFill>
                <a:latin typeface="+mj-lt"/>
              </a:rPr>
              <a:t>Programme</a:t>
            </a:r>
            <a:br>
              <a:rPr lang="en-US" sz="879" b="1" dirty="0">
                <a:solidFill>
                  <a:schemeClr val="tx2"/>
                </a:solidFill>
                <a:latin typeface="+mj-lt"/>
              </a:rPr>
            </a:br>
            <a:r>
              <a:rPr lang="en-US" sz="770" dirty="0">
                <a:solidFill>
                  <a:schemeClr val="tx2"/>
                </a:solidFill>
                <a:latin typeface="+mj-lt"/>
              </a:rPr>
              <a:t>M1 J13-16 </a:t>
            </a:r>
          </a:p>
        </p:txBody>
      </p:sp>
    </p:spTree>
    <p:extLst>
      <p:ext uri="{BB962C8B-B14F-4D97-AF65-F5344CB8AC3E}">
        <p14:creationId xmlns:p14="http://schemas.microsoft.com/office/powerpoint/2010/main" val="11056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E1EA55-AE23-49F7-8AC7-334D62D4A2AC}"/>
              </a:ext>
            </a:extLst>
          </p:cNvPr>
          <p:cNvGrpSpPr/>
          <p:nvPr/>
        </p:nvGrpSpPr>
        <p:grpSpPr>
          <a:xfrm>
            <a:off x="8626308" y="7111126"/>
            <a:ext cx="1012138" cy="659508"/>
            <a:chOff x="7899634" y="1571808"/>
            <a:chExt cx="1842243" cy="1200403"/>
          </a:xfrm>
        </p:grpSpPr>
        <p:sp>
          <p:nvSpPr>
            <p:cNvPr id="12" name="Graphic 8">
              <a:extLst>
                <a:ext uri="{FF2B5EF4-FFF2-40B4-BE49-F238E27FC236}">
                  <a16:creationId xmlns:a16="http://schemas.microsoft.com/office/drawing/2014/main" id="{888744C5-EF86-421C-8A79-F3F5D43C487D}"/>
                </a:ext>
              </a:extLst>
            </p:cNvPr>
            <p:cNvSpPr/>
            <p:nvPr/>
          </p:nvSpPr>
          <p:spPr>
            <a:xfrm rot="10800000" flipV="1">
              <a:off x="8140726" y="157180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6">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3" name="Rectangle 22">
              <a:extLst>
                <a:ext uri="{FF2B5EF4-FFF2-40B4-BE49-F238E27FC236}">
                  <a16:creationId xmlns:a16="http://schemas.microsoft.com/office/drawing/2014/main" id="{323F58DD-CBB6-4CB5-8F34-2FD647854131}"/>
                </a:ext>
              </a:extLst>
            </p:cNvPr>
            <p:cNvSpPr/>
            <p:nvPr/>
          </p:nvSpPr>
          <p:spPr>
            <a:xfrm>
              <a:off x="7899634" y="1985639"/>
              <a:ext cx="1406920" cy="383737"/>
            </a:xfrm>
            <a:prstGeom prst="rect">
              <a:avLst/>
            </a:prstGeom>
            <a:noFill/>
          </p:spPr>
          <p:txBody>
            <a:bodyPr wrap="none" anchor="ctr">
              <a:spAutoFit/>
            </a:bodyPr>
            <a:lstStyle/>
            <a:p>
              <a:pPr algn="r">
                <a:spcBef>
                  <a:spcPts val="274"/>
                </a:spcBef>
              </a:pPr>
              <a:r>
                <a:rPr lang="en-GB" sz="770" b="1" dirty="0">
                  <a:solidFill>
                    <a:schemeClr val="accent6"/>
                  </a:solidFill>
                  <a:latin typeface="Arial" panose="020B0604020202020204" pitchFamily="34" charset="0"/>
                  <a:ea typeface="Century Gothic" charset="0"/>
                  <a:cs typeface="Arial" panose="020B0604020202020204" pitchFamily="34" charset="0"/>
                </a:rPr>
                <a:t>Our projects</a:t>
              </a:r>
            </a:p>
          </p:txBody>
        </p:sp>
      </p:grpSp>
      <p:sp>
        <p:nvSpPr>
          <p:cNvPr id="33" name="Graphic 8">
            <a:extLst>
              <a:ext uri="{FF2B5EF4-FFF2-40B4-BE49-F238E27FC236}">
                <a16:creationId xmlns:a16="http://schemas.microsoft.com/office/drawing/2014/main" id="{800626D0-EB88-4A0D-B9CF-8CBBB9E9A576}"/>
              </a:ext>
            </a:extLst>
          </p:cNvPr>
          <p:cNvSpPr/>
          <p:nvPr/>
        </p:nvSpPr>
        <p:spPr>
          <a:xfrm rot="8100000" flipV="1">
            <a:off x="6675743" y="6860712"/>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5" name="Graphic 8">
            <a:extLst>
              <a:ext uri="{FF2B5EF4-FFF2-40B4-BE49-F238E27FC236}">
                <a16:creationId xmlns:a16="http://schemas.microsoft.com/office/drawing/2014/main" id="{42D1C61C-9F4A-4DAF-9E55-8ECA7E8503C6}"/>
              </a:ext>
            </a:extLst>
          </p:cNvPr>
          <p:cNvSpPr/>
          <p:nvPr/>
        </p:nvSpPr>
        <p:spPr>
          <a:xfrm rot="18900000" flipH="1" flipV="1">
            <a:off x="4532965" y="7628720"/>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rgbClr val="234D6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6" name="Graphic 8">
            <a:extLst>
              <a:ext uri="{FF2B5EF4-FFF2-40B4-BE49-F238E27FC236}">
                <a16:creationId xmlns:a16="http://schemas.microsoft.com/office/drawing/2014/main" id="{262088B5-F09F-46C6-A7A4-7B24FC9C65D2}"/>
              </a:ext>
            </a:extLst>
          </p:cNvPr>
          <p:cNvSpPr/>
          <p:nvPr/>
        </p:nvSpPr>
        <p:spPr>
          <a:xfrm rot="16200000" flipV="1">
            <a:off x="5560832" y="7113823"/>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4"/>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7" name="Graphic 8">
            <a:extLst>
              <a:ext uri="{FF2B5EF4-FFF2-40B4-BE49-F238E27FC236}">
                <a16:creationId xmlns:a16="http://schemas.microsoft.com/office/drawing/2014/main" id="{78DCA3D4-F21A-4466-8D3E-F1C48364B645}"/>
              </a:ext>
            </a:extLst>
          </p:cNvPr>
          <p:cNvSpPr/>
          <p:nvPr/>
        </p:nvSpPr>
        <p:spPr>
          <a:xfrm rot="5400000" flipH="1" flipV="1">
            <a:off x="2925033" y="7118612"/>
            <a:ext cx="879680" cy="659507"/>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40" name="Group 39">
            <a:extLst>
              <a:ext uri="{FF2B5EF4-FFF2-40B4-BE49-F238E27FC236}">
                <a16:creationId xmlns:a16="http://schemas.microsoft.com/office/drawing/2014/main" id="{A0E9CFD4-A81F-4F5B-9596-933DBABC0315}"/>
              </a:ext>
            </a:extLst>
          </p:cNvPr>
          <p:cNvGrpSpPr/>
          <p:nvPr/>
        </p:nvGrpSpPr>
        <p:grpSpPr>
          <a:xfrm>
            <a:off x="3561830" y="6739442"/>
            <a:ext cx="659508" cy="1271905"/>
            <a:chOff x="2848711" y="1430174"/>
            <a:chExt cx="1200403" cy="1601151"/>
          </a:xfrm>
        </p:grpSpPr>
        <p:sp>
          <p:nvSpPr>
            <p:cNvPr id="8" name="Graphic 8">
              <a:extLst>
                <a:ext uri="{FF2B5EF4-FFF2-40B4-BE49-F238E27FC236}">
                  <a16:creationId xmlns:a16="http://schemas.microsoft.com/office/drawing/2014/main" id="{D4ACD4C8-B56C-439D-BA85-6B831895FF46}"/>
                </a:ext>
              </a:extLst>
            </p:cNvPr>
            <p:cNvSpPr/>
            <p:nvPr/>
          </p:nvSpPr>
          <p:spPr>
            <a:xfrm rot="13500000" flipV="1">
              <a:off x="2648337" y="163054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8" name="Rectangle 17">
              <a:extLst>
                <a:ext uri="{FF2B5EF4-FFF2-40B4-BE49-F238E27FC236}">
                  <a16:creationId xmlns:a16="http://schemas.microsoft.com/office/drawing/2014/main" id="{252A4BA1-ACD0-4CEE-B352-37545D4F48D3}"/>
                </a:ext>
              </a:extLst>
            </p:cNvPr>
            <p:cNvSpPr/>
            <p:nvPr/>
          </p:nvSpPr>
          <p:spPr>
            <a:xfrm rot="2700000">
              <a:off x="2733944" y="1860953"/>
              <a:ext cx="1061849" cy="383737"/>
            </a:xfrm>
            <a:prstGeom prst="rect">
              <a:avLst/>
            </a:prstGeom>
            <a:noFill/>
          </p:spPr>
          <p:txBody>
            <a:bodyPr wrap="none" anchor="ctr">
              <a:spAutoFit/>
            </a:bodyPr>
            <a:lstStyle/>
            <a:p>
              <a:pPr algn="r">
                <a:spcBef>
                  <a:spcPts val="274"/>
                </a:spcBef>
              </a:pPr>
              <a:r>
                <a:rPr lang="en-GB" sz="770" b="1" dirty="0">
                  <a:solidFill>
                    <a:schemeClr val="accent1"/>
                  </a:solidFill>
                  <a:latin typeface="Arial" panose="020B0604020202020204" pitchFamily="34" charset="0"/>
                  <a:ea typeface="Century Gothic" charset="0"/>
                  <a:cs typeface="Arial" panose="020B0604020202020204" pitchFamily="34" charset="0"/>
                </a:rPr>
                <a:t>Why Costain?</a:t>
              </a:r>
            </a:p>
          </p:txBody>
        </p:sp>
      </p:grpSp>
      <p:grpSp>
        <p:nvGrpSpPr>
          <p:cNvPr id="41" name="Group 40">
            <a:extLst>
              <a:ext uri="{FF2B5EF4-FFF2-40B4-BE49-F238E27FC236}">
                <a16:creationId xmlns:a16="http://schemas.microsoft.com/office/drawing/2014/main" id="{D80CD14D-6862-458A-95D3-4170EBAFE8B4}"/>
              </a:ext>
            </a:extLst>
          </p:cNvPr>
          <p:cNvGrpSpPr/>
          <p:nvPr/>
        </p:nvGrpSpPr>
        <p:grpSpPr>
          <a:xfrm>
            <a:off x="4215594" y="7331069"/>
            <a:ext cx="2045733" cy="659508"/>
            <a:chOff x="4038663" y="1972138"/>
            <a:chExt cx="1601151" cy="1200403"/>
          </a:xfrm>
        </p:grpSpPr>
        <p:sp>
          <p:nvSpPr>
            <p:cNvPr id="9" name="Graphic 8">
              <a:extLst>
                <a:ext uri="{FF2B5EF4-FFF2-40B4-BE49-F238E27FC236}">
                  <a16:creationId xmlns:a16="http://schemas.microsoft.com/office/drawing/2014/main" id="{4052617B-58A3-454C-B8BC-38DBF547363E}"/>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rgbClr val="234D61">
                <a:alpha val="75000"/>
              </a:srgb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9" name="Rectangle 18">
              <a:extLst>
                <a:ext uri="{FF2B5EF4-FFF2-40B4-BE49-F238E27FC236}">
                  <a16:creationId xmlns:a16="http://schemas.microsoft.com/office/drawing/2014/main" id="{1732FA1D-B3B9-48A6-931E-0B10F9603087}"/>
                </a:ext>
              </a:extLst>
            </p:cNvPr>
            <p:cNvSpPr/>
            <p:nvPr/>
          </p:nvSpPr>
          <p:spPr>
            <a:xfrm>
              <a:off x="4472521" y="2383231"/>
              <a:ext cx="896061" cy="383737"/>
            </a:xfrm>
            <a:prstGeom prst="rect">
              <a:avLst/>
            </a:prstGeom>
            <a:noFill/>
          </p:spPr>
          <p:txBody>
            <a:bodyPr wrap="none" anchor="ctr">
              <a:spAutoFit/>
            </a:bodyPr>
            <a:lstStyle/>
            <a:p>
              <a:pPr>
                <a:spcBef>
                  <a:spcPts val="274"/>
                </a:spcBef>
              </a:pPr>
              <a:r>
                <a:rPr lang="en-GB" sz="770" b="1" dirty="0">
                  <a:solidFill>
                    <a:srgbClr val="234D61"/>
                  </a:solidFill>
                  <a:latin typeface="Arial" panose="020B0604020202020204" pitchFamily="34" charset="0"/>
                  <a:ea typeface="Century Gothic" charset="0"/>
                  <a:cs typeface="Arial" panose="020B0604020202020204" pitchFamily="34" charset="0"/>
                </a:rPr>
                <a:t>What our clients say</a:t>
              </a:r>
            </a:p>
          </p:txBody>
        </p:sp>
      </p:grpSp>
      <p:grpSp>
        <p:nvGrpSpPr>
          <p:cNvPr id="2" name="Group 1">
            <a:extLst>
              <a:ext uri="{FF2B5EF4-FFF2-40B4-BE49-F238E27FC236}">
                <a16:creationId xmlns:a16="http://schemas.microsoft.com/office/drawing/2014/main" id="{AE9976CE-203A-4FCC-B053-BE81C0AE65AA}"/>
              </a:ext>
            </a:extLst>
          </p:cNvPr>
          <p:cNvGrpSpPr/>
          <p:nvPr/>
        </p:nvGrpSpPr>
        <p:grpSpPr>
          <a:xfrm>
            <a:off x="5095275" y="6651416"/>
            <a:ext cx="659507" cy="899668"/>
            <a:chOff x="5639814" y="735068"/>
            <a:chExt cx="1200402" cy="1637532"/>
          </a:xfrm>
        </p:grpSpPr>
        <p:sp>
          <p:nvSpPr>
            <p:cNvPr id="10" name="Graphic 8">
              <a:extLst>
                <a:ext uri="{FF2B5EF4-FFF2-40B4-BE49-F238E27FC236}">
                  <a16:creationId xmlns:a16="http://schemas.microsoft.com/office/drawing/2014/main" id="{12DF609E-C483-4846-8937-212FBF0D464E}"/>
                </a:ext>
              </a:extLst>
            </p:cNvPr>
            <p:cNvSpPr/>
            <p:nvPr/>
          </p:nvSpPr>
          <p:spPr>
            <a:xfrm rot="5400000" flipH="1" flipV="1">
              <a:off x="5439439" y="971824"/>
              <a:ext cx="1601151" cy="1200402"/>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2">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1" name="Rectangle 20">
              <a:extLst>
                <a:ext uri="{FF2B5EF4-FFF2-40B4-BE49-F238E27FC236}">
                  <a16:creationId xmlns:a16="http://schemas.microsoft.com/office/drawing/2014/main" id="{2D5F40E0-5937-4831-9E69-057814C0E9B5}"/>
                </a:ext>
              </a:extLst>
            </p:cNvPr>
            <p:cNvSpPr/>
            <p:nvPr/>
          </p:nvSpPr>
          <p:spPr>
            <a:xfrm rot="16200000">
              <a:off x="5590569" y="1186846"/>
              <a:ext cx="1287293" cy="383737"/>
            </a:xfrm>
            <a:prstGeom prst="rect">
              <a:avLst/>
            </a:prstGeom>
            <a:noFill/>
          </p:spPr>
          <p:txBody>
            <a:bodyPr wrap="none" anchor="ctr">
              <a:spAutoFit/>
            </a:bodyPr>
            <a:lstStyle/>
            <a:p>
              <a:pPr>
                <a:spcBef>
                  <a:spcPts val="274"/>
                </a:spcBef>
              </a:pPr>
              <a:r>
                <a:rPr lang="en-GB" sz="770" b="1" dirty="0">
                  <a:solidFill>
                    <a:schemeClr val="accent2"/>
                  </a:solidFill>
                  <a:latin typeface="Arial" panose="020B0604020202020204" pitchFamily="34" charset="0"/>
                  <a:ea typeface="Century Gothic" charset="0"/>
                  <a:cs typeface="Arial" panose="020B0604020202020204" pitchFamily="34" charset="0"/>
                </a:rPr>
                <a:t>Our people</a:t>
              </a:r>
            </a:p>
          </p:txBody>
        </p:sp>
      </p:grpSp>
      <p:grpSp>
        <p:nvGrpSpPr>
          <p:cNvPr id="3" name="Group 2">
            <a:extLst>
              <a:ext uri="{FF2B5EF4-FFF2-40B4-BE49-F238E27FC236}">
                <a16:creationId xmlns:a16="http://schemas.microsoft.com/office/drawing/2014/main" id="{15386D9F-D05D-4353-A1B2-068B7C6C0836}"/>
              </a:ext>
            </a:extLst>
          </p:cNvPr>
          <p:cNvGrpSpPr/>
          <p:nvPr/>
        </p:nvGrpSpPr>
        <p:grpSpPr>
          <a:xfrm>
            <a:off x="5750516" y="7188144"/>
            <a:ext cx="659508" cy="1202998"/>
            <a:chOff x="6832447" y="1711995"/>
            <a:chExt cx="1200403" cy="2189637"/>
          </a:xfrm>
        </p:grpSpPr>
        <p:sp>
          <p:nvSpPr>
            <p:cNvPr id="11" name="Graphic 8">
              <a:extLst>
                <a:ext uri="{FF2B5EF4-FFF2-40B4-BE49-F238E27FC236}">
                  <a16:creationId xmlns:a16="http://schemas.microsoft.com/office/drawing/2014/main" id="{8C8CB2A6-91B2-4DE6-BBE5-62E128B7130D}"/>
                </a:ext>
              </a:extLst>
            </p:cNvPr>
            <p:cNvSpPr/>
            <p:nvPr/>
          </p:nvSpPr>
          <p:spPr>
            <a:xfrm rot="13500000" flipH="1">
              <a:off x="6632073" y="1912369"/>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4">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2" name="Rectangle 21">
              <a:extLst>
                <a:ext uri="{FF2B5EF4-FFF2-40B4-BE49-F238E27FC236}">
                  <a16:creationId xmlns:a16="http://schemas.microsoft.com/office/drawing/2014/main" id="{E3CE7293-170E-44F8-90C9-E45A356CC5BF}"/>
                </a:ext>
              </a:extLst>
            </p:cNvPr>
            <p:cNvSpPr/>
            <p:nvPr/>
          </p:nvSpPr>
          <p:spPr>
            <a:xfrm rot="2700000">
              <a:off x="6815492" y="2708698"/>
              <a:ext cx="2002130" cy="383737"/>
            </a:xfrm>
            <a:prstGeom prst="rect">
              <a:avLst/>
            </a:prstGeom>
            <a:noFill/>
          </p:spPr>
          <p:txBody>
            <a:bodyPr wrap="none" anchor="ctr">
              <a:spAutoFit/>
            </a:bodyPr>
            <a:lstStyle/>
            <a:p>
              <a:pPr>
                <a:spcBef>
                  <a:spcPts val="274"/>
                </a:spcBef>
              </a:pPr>
              <a:r>
                <a:rPr lang="en-GB" sz="770" b="1" dirty="0">
                  <a:solidFill>
                    <a:schemeClr val="accent4"/>
                  </a:solidFill>
                  <a:latin typeface="Arial" panose="020B0604020202020204" pitchFamily="34" charset="0"/>
                  <a:ea typeface="Century Gothic" charset="0"/>
                  <a:cs typeface="Arial" panose="020B0604020202020204" pitchFamily="34" charset="0"/>
                </a:rPr>
                <a:t>Our digital services</a:t>
              </a:r>
            </a:p>
          </p:txBody>
        </p:sp>
      </p:grpSp>
      <p:sp>
        <p:nvSpPr>
          <p:cNvPr id="38" name="Graphic 8">
            <a:extLst>
              <a:ext uri="{FF2B5EF4-FFF2-40B4-BE49-F238E27FC236}">
                <a16:creationId xmlns:a16="http://schemas.microsoft.com/office/drawing/2014/main" id="{FF96EF88-F609-48C5-949D-4E075995F9B6}"/>
              </a:ext>
            </a:extLst>
          </p:cNvPr>
          <p:cNvSpPr/>
          <p:nvPr/>
        </p:nvSpPr>
        <p:spPr>
          <a:xfrm rot="18900000">
            <a:off x="4916489" y="6647539"/>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2"/>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25" name="TextBox 24">
            <a:extLst>
              <a:ext uri="{FF2B5EF4-FFF2-40B4-BE49-F238E27FC236}">
                <a16:creationId xmlns:a16="http://schemas.microsoft.com/office/drawing/2014/main" id="{29B7EB3A-E8C1-4938-B637-62C7D89BAC32}"/>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tx2"/>
                </a:solidFill>
                <a:latin typeface="Arial" panose="020B0604020202020204" pitchFamily="34" charset="0"/>
                <a:cs typeface="Arial" panose="020B0604020202020204" pitchFamily="34" charset="0"/>
              </a:rPr>
              <a:t>Improving people’s lives.</a:t>
            </a:r>
          </a:p>
        </p:txBody>
      </p:sp>
    </p:spTree>
    <p:extLst>
      <p:ext uri="{BB962C8B-B14F-4D97-AF65-F5344CB8AC3E}">
        <p14:creationId xmlns:p14="http://schemas.microsoft.com/office/powerpoint/2010/main" val="392572207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5400000">
                                      <p:cBhvr>
                                        <p:cTn id="6" dur="1000" fill="hold"/>
                                        <p:tgtEl>
                                          <p:spTgt spid="2"/>
                                        </p:tgtEl>
                                        <p:attrNameLst>
                                          <p:attrName>r</p:attrName>
                                        </p:attrNameLst>
                                      </p:cBhvr>
                                    </p:animRot>
                                  </p:childTnLst>
                                </p:cTn>
                              </p:par>
                              <p:par>
                                <p:cTn id="7" presetID="6" presetClass="emph" presetSubtype="0" decel="100000" fill="hold" nodeType="withEffect">
                                  <p:stCondLst>
                                    <p:cond delay="0"/>
                                  </p:stCondLst>
                                  <p:childTnLst>
                                    <p:animScale>
                                      <p:cBhvr>
                                        <p:cTn id="8" dur="1000" fill="hold"/>
                                        <p:tgtEl>
                                          <p:spTgt spid="2"/>
                                        </p:tgtEl>
                                      </p:cBhvr>
                                      <p:by x="170000" y="170000"/>
                                    </p:animScale>
                                  </p:childTnLst>
                                </p:cTn>
                              </p:par>
                              <p:par>
                                <p:cTn id="9" presetID="42" presetClass="path" presetSubtype="0" decel="100000" fill="hold" nodeType="withEffect">
                                  <p:stCondLst>
                                    <p:cond delay="0"/>
                                  </p:stCondLst>
                                  <p:childTnLst>
                                    <p:animMotion origin="layout" path="M 1.04167E-6 3.33333E-6 L 0.00065 0.06435 " pathEditMode="relative" rAng="0" ptsTypes="AA">
                                      <p:cBhvr>
                                        <p:cTn id="10" dur="1000" fill="hold"/>
                                        <p:tgtEl>
                                          <p:spTgt spid="2"/>
                                        </p:tgtEl>
                                        <p:attrNameLst>
                                          <p:attrName>ppt_x</p:attrName>
                                          <p:attrName>ppt_y</p:attrName>
                                        </p:attrNameLst>
                                      </p:cBhvr>
                                      <p:rCtr x="26" y="3218"/>
                                    </p:animMotion>
                                  </p:childTnLst>
                                </p:cTn>
                              </p:par>
                              <p:par>
                                <p:cTn id="11" presetID="8" presetClass="emph" presetSubtype="0" decel="100000" fill="hold" grpId="0" nodeType="withEffect">
                                  <p:stCondLst>
                                    <p:cond delay="0"/>
                                  </p:stCondLst>
                                  <p:childTnLst>
                                    <p:animRot by="5400000">
                                      <p:cBhvr>
                                        <p:cTn id="12" dur="1000" fill="hold"/>
                                        <p:tgtEl>
                                          <p:spTgt spid="38"/>
                                        </p:tgtEl>
                                        <p:attrNameLst>
                                          <p:attrName>r</p:attrName>
                                        </p:attrNameLst>
                                      </p:cBhvr>
                                    </p:animRot>
                                  </p:childTnLst>
                                </p:cTn>
                              </p:par>
                              <p:par>
                                <p:cTn id="13" presetID="6" presetClass="emph" presetSubtype="0" decel="100000" fill="hold" grpId="1" nodeType="withEffect">
                                  <p:stCondLst>
                                    <p:cond delay="0"/>
                                  </p:stCondLst>
                                  <p:childTnLst>
                                    <p:animScale>
                                      <p:cBhvr>
                                        <p:cTn id="14" dur="1000" fill="hold"/>
                                        <p:tgtEl>
                                          <p:spTgt spid="38"/>
                                        </p:tgtEl>
                                      </p:cBhvr>
                                      <p:by x="170000" y="170000"/>
                                    </p:animScale>
                                  </p:childTnLst>
                                </p:cTn>
                              </p:par>
                              <p:par>
                                <p:cTn id="15" presetID="42" presetClass="path" presetSubtype="0" decel="100000" fill="hold" grpId="2" nodeType="withEffect">
                                  <p:stCondLst>
                                    <p:cond delay="0"/>
                                  </p:stCondLst>
                                  <p:childTnLst>
                                    <p:animMotion origin="layout" path="M -2.5E-6 2.77556E-17 L -0.01953 0.08958 " pathEditMode="relative" rAng="0" ptsTypes="AA">
                                      <p:cBhvr>
                                        <p:cTn id="16" dur="1000" fill="hold"/>
                                        <p:tgtEl>
                                          <p:spTgt spid="38"/>
                                        </p:tgtEl>
                                        <p:attrNameLst>
                                          <p:attrName>ppt_x</p:attrName>
                                          <p:attrName>ppt_y</p:attrName>
                                        </p:attrNameLst>
                                      </p:cBhvr>
                                      <p:rCtr x="-977" y="4468"/>
                                    </p:animMotion>
                                  </p:childTnLst>
                                </p:cTn>
                              </p:par>
                              <p:par>
                                <p:cTn id="17" presetID="10" presetClass="exit" presetSubtype="0" fill="hold" nodeType="withEffect">
                                  <p:stCondLst>
                                    <p:cond delay="0"/>
                                  </p:stCondLst>
                                  <p:childTnLst>
                                    <p:animEffect transition="out" filter="fade">
                                      <p:cBhvr>
                                        <p:cTn id="18" dur="400"/>
                                        <p:tgtEl>
                                          <p:spTgt spid="41"/>
                                        </p:tgtEl>
                                      </p:cBhvr>
                                    </p:animEffect>
                                    <p:set>
                                      <p:cBhvr>
                                        <p:cTn id="19" dur="1" fill="hold">
                                          <p:stCondLst>
                                            <p:cond delay="399"/>
                                          </p:stCondLst>
                                        </p:cTn>
                                        <p:tgtEl>
                                          <p:spTgt spid="41"/>
                                        </p:tgtEl>
                                        <p:attrNameLst>
                                          <p:attrName>style.visibility</p:attrName>
                                        </p:attrNameLst>
                                      </p:cBhvr>
                                      <p:to>
                                        <p:strVal val="hidden"/>
                                      </p:to>
                                    </p:set>
                                  </p:childTnLst>
                                </p:cTn>
                              </p:par>
                              <p:par>
                                <p:cTn id="20" presetID="42" presetClass="path" presetSubtype="0" decel="100000" fill="hold" nodeType="withEffect">
                                  <p:stCondLst>
                                    <p:cond delay="0"/>
                                  </p:stCondLst>
                                  <p:childTnLst>
                                    <p:animMotion origin="layout" path="M -4.58333E-6 5.55112E-17 L -0.097 5.55112E-17 " pathEditMode="relative" rAng="0" ptsTypes="AA">
                                      <p:cBhvr>
                                        <p:cTn id="21" dur="600" fill="hold"/>
                                        <p:tgtEl>
                                          <p:spTgt spid="41"/>
                                        </p:tgtEl>
                                        <p:attrNameLst>
                                          <p:attrName>ppt_x</p:attrName>
                                          <p:attrName>ppt_y</p:attrName>
                                        </p:attrNameLst>
                                      </p:cBhvr>
                                      <p:rCtr x="-4857" y="0"/>
                                    </p:animMotion>
                                  </p:childTnLst>
                                </p:cTn>
                              </p:par>
                              <p:par>
                                <p:cTn id="22" presetID="10" presetClass="exit" presetSubtype="0" fill="hold" nodeType="withEffect">
                                  <p:stCondLst>
                                    <p:cond delay="0"/>
                                  </p:stCondLst>
                                  <p:childTnLst>
                                    <p:animEffect transition="out" filter="fade">
                                      <p:cBhvr>
                                        <p:cTn id="23" dur="400"/>
                                        <p:tgtEl>
                                          <p:spTgt spid="3"/>
                                        </p:tgtEl>
                                      </p:cBhvr>
                                    </p:animEffect>
                                    <p:set>
                                      <p:cBhvr>
                                        <p:cTn id="24" dur="1" fill="hold">
                                          <p:stCondLst>
                                            <p:cond delay="399"/>
                                          </p:stCondLst>
                                        </p:cTn>
                                        <p:tgtEl>
                                          <p:spTgt spid="3"/>
                                        </p:tgtEl>
                                        <p:attrNameLst>
                                          <p:attrName>style.visibility</p:attrName>
                                        </p:attrNameLst>
                                      </p:cBhvr>
                                      <p:to>
                                        <p:strVal val="hidden"/>
                                      </p:to>
                                    </p:set>
                                  </p:childTnLst>
                                </p:cTn>
                              </p:par>
                              <p:par>
                                <p:cTn id="25" presetID="42" presetClass="path" presetSubtype="0" decel="100000" fill="hold" nodeType="withEffect">
                                  <p:stCondLst>
                                    <p:cond delay="0"/>
                                  </p:stCondLst>
                                  <p:childTnLst>
                                    <p:animMotion origin="layout" path="M 4.58333E-6 -2.22222E-6 L 0.03177 0.05764 " pathEditMode="relative" rAng="0" ptsTypes="AA">
                                      <p:cBhvr>
                                        <p:cTn id="26" dur="600" fill="hold"/>
                                        <p:tgtEl>
                                          <p:spTgt spid="3"/>
                                        </p:tgtEl>
                                        <p:attrNameLst>
                                          <p:attrName>ppt_x</p:attrName>
                                          <p:attrName>ppt_y</p:attrName>
                                        </p:attrNameLst>
                                      </p:cBhvr>
                                      <p:rCtr x="1589" y="2870"/>
                                    </p:animMotion>
                                  </p:childTnLst>
                                </p:cTn>
                              </p:par>
                              <p:par>
                                <p:cTn id="27" presetID="10" presetClass="exit" presetSubtype="0" fill="hold" grpId="0" nodeType="withEffect">
                                  <p:stCondLst>
                                    <p:cond delay="100"/>
                                  </p:stCondLst>
                                  <p:childTnLst>
                                    <p:animEffect transition="out" filter="fade">
                                      <p:cBhvr>
                                        <p:cTn id="28" dur="400"/>
                                        <p:tgtEl>
                                          <p:spTgt spid="35"/>
                                        </p:tgtEl>
                                      </p:cBhvr>
                                    </p:animEffect>
                                    <p:set>
                                      <p:cBhvr>
                                        <p:cTn id="29" dur="1" fill="hold">
                                          <p:stCondLst>
                                            <p:cond delay="399"/>
                                          </p:stCondLst>
                                        </p:cTn>
                                        <p:tgtEl>
                                          <p:spTgt spid="35"/>
                                        </p:tgtEl>
                                        <p:attrNameLst>
                                          <p:attrName>style.visibility</p:attrName>
                                        </p:attrNameLst>
                                      </p:cBhvr>
                                      <p:to>
                                        <p:strVal val="hidden"/>
                                      </p:to>
                                    </p:set>
                                  </p:childTnLst>
                                </p:cTn>
                              </p:par>
                              <p:par>
                                <p:cTn id="30" presetID="42" presetClass="path" presetSubtype="0" decel="100000" fill="hold" grpId="1" nodeType="withEffect">
                                  <p:stCondLst>
                                    <p:cond delay="100"/>
                                  </p:stCondLst>
                                  <p:childTnLst>
                                    <p:animMotion origin="layout" path="M -8.33333E-7 3.33333E-6 L -0.04036 0.07222 " pathEditMode="relative" rAng="0" ptsTypes="AA">
                                      <p:cBhvr>
                                        <p:cTn id="31" dur="600" fill="hold"/>
                                        <p:tgtEl>
                                          <p:spTgt spid="35"/>
                                        </p:tgtEl>
                                        <p:attrNameLst>
                                          <p:attrName>ppt_x</p:attrName>
                                          <p:attrName>ppt_y</p:attrName>
                                        </p:attrNameLst>
                                      </p:cBhvr>
                                      <p:rCtr x="-2018" y="3611"/>
                                    </p:animMotion>
                                  </p:childTnLst>
                                </p:cTn>
                              </p:par>
                              <p:par>
                                <p:cTn id="32" presetID="10" presetClass="exit" presetSubtype="0" fill="hold" grpId="0" nodeType="withEffect">
                                  <p:stCondLst>
                                    <p:cond delay="100"/>
                                  </p:stCondLst>
                                  <p:childTnLst>
                                    <p:animEffect transition="out" filter="fade">
                                      <p:cBhvr>
                                        <p:cTn id="33" dur="400"/>
                                        <p:tgtEl>
                                          <p:spTgt spid="36"/>
                                        </p:tgtEl>
                                      </p:cBhvr>
                                    </p:animEffect>
                                    <p:set>
                                      <p:cBhvr>
                                        <p:cTn id="34" dur="1" fill="hold">
                                          <p:stCondLst>
                                            <p:cond delay="399"/>
                                          </p:stCondLst>
                                        </p:cTn>
                                        <p:tgtEl>
                                          <p:spTgt spid="36"/>
                                        </p:tgtEl>
                                        <p:attrNameLst>
                                          <p:attrName>style.visibility</p:attrName>
                                        </p:attrNameLst>
                                      </p:cBhvr>
                                      <p:to>
                                        <p:strVal val="hidden"/>
                                      </p:to>
                                    </p:set>
                                  </p:childTnLst>
                                </p:cTn>
                              </p:par>
                              <p:par>
                                <p:cTn id="35" presetID="42" presetClass="path" presetSubtype="0" decel="100000" fill="hold" grpId="1" nodeType="withEffect">
                                  <p:stCondLst>
                                    <p:cond delay="100"/>
                                  </p:stCondLst>
                                  <p:childTnLst>
                                    <p:animMotion origin="layout" path="M 3.75E-6 -1.11111E-6 L 3.75E-6 -0.09606 " pathEditMode="relative" rAng="0" ptsTypes="AA">
                                      <p:cBhvr>
                                        <p:cTn id="36" dur="600" fill="hold"/>
                                        <p:tgtEl>
                                          <p:spTgt spid="36"/>
                                        </p:tgtEl>
                                        <p:attrNameLst>
                                          <p:attrName>ppt_x</p:attrName>
                                          <p:attrName>ppt_y</p:attrName>
                                        </p:attrNameLst>
                                      </p:cBhvr>
                                      <p:rCtr x="0" y="-4815"/>
                                    </p:animMotion>
                                  </p:childTnLst>
                                </p:cTn>
                              </p:par>
                              <p:par>
                                <p:cTn id="37" presetID="10" presetClass="exit" presetSubtype="0" fill="hold" nodeType="withEffect">
                                  <p:stCondLst>
                                    <p:cond delay="200"/>
                                  </p:stCondLst>
                                  <p:childTnLst>
                                    <p:animEffect transition="out" filter="fade">
                                      <p:cBhvr>
                                        <p:cTn id="38" dur="400"/>
                                        <p:tgtEl>
                                          <p:spTgt spid="40"/>
                                        </p:tgtEl>
                                      </p:cBhvr>
                                    </p:animEffect>
                                    <p:set>
                                      <p:cBhvr>
                                        <p:cTn id="39" dur="1" fill="hold">
                                          <p:stCondLst>
                                            <p:cond delay="399"/>
                                          </p:stCondLst>
                                        </p:cTn>
                                        <p:tgtEl>
                                          <p:spTgt spid="40"/>
                                        </p:tgtEl>
                                        <p:attrNameLst>
                                          <p:attrName>style.visibility</p:attrName>
                                        </p:attrNameLst>
                                      </p:cBhvr>
                                      <p:to>
                                        <p:strVal val="hidden"/>
                                      </p:to>
                                    </p:set>
                                  </p:childTnLst>
                                </p:cTn>
                              </p:par>
                              <p:par>
                                <p:cTn id="40" presetID="42" presetClass="path" presetSubtype="0" decel="100000" fill="hold" nodeType="withEffect">
                                  <p:stCondLst>
                                    <p:cond delay="200"/>
                                  </p:stCondLst>
                                  <p:childTnLst>
                                    <p:animMotion origin="layout" path="M -2.5E-6 -3.7037E-7 L -0.0569 -0.09838 " pathEditMode="relative" rAng="0" ptsTypes="AA">
                                      <p:cBhvr>
                                        <p:cTn id="41" dur="600" fill="hold"/>
                                        <p:tgtEl>
                                          <p:spTgt spid="40"/>
                                        </p:tgtEl>
                                        <p:attrNameLst>
                                          <p:attrName>ppt_x</p:attrName>
                                          <p:attrName>ppt_y</p:attrName>
                                        </p:attrNameLst>
                                      </p:cBhvr>
                                      <p:rCtr x="-2852" y="-4931"/>
                                    </p:animMotion>
                                  </p:childTnLst>
                                </p:cTn>
                              </p:par>
                              <p:par>
                                <p:cTn id="42" presetID="10" presetClass="exit" presetSubtype="0" fill="hold" nodeType="withEffect">
                                  <p:stCondLst>
                                    <p:cond delay="200"/>
                                  </p:stCondLst>
                                  <p:childTnLst>
                                    <p:animEffect transition="out" filter="fade">
                                      <p:cBhvr>
                                        <p:cTn id="43" dur="400"/>
                                        <p:tgtEl>
                                          <p:spTgt spid="4"/>
                                        </p:tgtEl>
                                      </p:cBhvr>
                                    </p:animEffect>
                                    <p:set>
                                      <p:cBhvr>
                                        <p:cTn id="44" dur="1" fill="hold">
                                          <p:stCondLst>
                                            <p:cond delay="399"/>
                                          </p:stCondLst>
                                        </p:cTn>
                                        <p:tgtEl>
                                          <p:spTgt spid="4"/>
                                        </p:tgtEl>
                                        <p:attrNameLst>
                                          <p:attrName>style.visibility</p:attrName>
                                        </p:attrNameLst>
                                      </p:cBhvr>
                                      <p:to>
                                        <p:strVal val="hidden"/>
                                      </p:to>
                                    </p:set>
                                  </p:childTnLst>
                                </p:cTn>
                              </p:par>
                              <p:par>
                                <p:cTn id="45" presetID="42" presetClass="path" presetSubtype="0" decel="100000" fill="hold" nodeType="withEffect">
                                  <p:stCondLst>
                                    <p:cond delay="200"/>
                                  </p:stCondLst>
                                  <p:childTnLst>
                                    <p:animMotion origin="layout" path="M 2.08333E-6 3.33333E-6 L 0.1164 3.33333E-6 " pathEditMode="relative" rAng="0" ptsTypes="AA">
                                      <p:cBhvr>
                                        <p:cTn id="46" dur="600" fill="hold"/>
                                        <p:tgtEl>
                                          <p:spTgt spid="4"/>
                                        </p:tgtEl>
                                        <p:attrNameLst>
                                          <p:attrName>ppt_x</p:attrName>
                                          <p:attrName>ppt_y</p:attrName>
                                        </p:attrNameLst>
                                      </p:cBhvr>
                                      <p:rCtr x="5820" y="0"/>
                                    </p:animMotion>
                                  </p:childTnLst>
                                </p:cTn>
                              </p:par>
                              <p:par>
                                <p:cTn id="47" presetID="10" presetClass="exit" presetSubtype="0" fill="hold" grpId="0" nodeType="withEffect">
                                  <p:stCondLst>
                                    <p:cond delay="300"/>
                                  </p:stCondLst>
                                  <p:childTnLst>
                                    <p:animEffect transition="out" filter="fade">
                                      <p:cBhvr>
                                        <p:cTn id="48" dur="400"/>
                                        <p:tgtEl>
                                          <p:spTgt spid="37"/>
                                        </p:tgtEl>
                                      </p:cBhvr>
                                    </p:animEffect>
                                    <p:set>
                                      <p:cBhvr>
                                        <p:cTn id="49" dur="1" fill="hold">
                                          <p:stCondLst>
                                            <p:cond delay="399"/>
                                          </p:stCondLst>
                                        </p:cTn>
                                        <p:tgtEl>
                                          <p:spTgt spid="37"/>
                                        </p:tgtEl>
                                        <p:attrNameLst>
                                          <p:attrName>style.visibility</p:attrName>
                                        </p:attrNameLst>
                                      </p:cBhvr>
                                      <p:to>
                                        <p:strVal val="hidden"/>
                                      </p:to>
                                    </p:set>
                                  </p:childTnLst>
                                </p:cTn>
                              </p:par>
                              <p:par>
                                <p:cTn id="50" presetID="42" presetClass="path" presetSubtype="0" decel="100000" fill="hold" grpId="1" nodeType="withEffect">
                                  <p:stCondLst>
                                    <p:cond delay="300"/>
                                  </p:stCondLst>
                                  <p:childTnLst>
                                    <p:animMotion origin="layout" path="M 3.33333E-6 0 L 3.33333E-6 0.13449 " pathEditMode="relative" rAng="0" ptsTypes="AA">
                                      <p:cBhvr>
                                        <p:cTn id="51" dur="600" fill="hold"/>
                                        <p:tgtEl>
                                          <p:spTgt spid="37"/>
                                        </p:tgtEl>
                                        <p:attrNameLst>
                                          <p:attrName>ppt_x</p:attrName>
                                          <p:attrName>ppt_y</p:attrName>
                                        </p:attrNameLst>
                                      </p:cBhvr>
                                      <p:rCtr x="0" y="6713"/>
                                    </p:animMotion>
                                  </p:childTnLst>
                                </p:cTn>
                              </p:par>
                              <p:par>
                                <p:cTn id="52" presetID="10" presetClass="exit" presetSubtype="0" fill="hold" grpId="0" nodeType="withEffect">
                                  <p:stCondLst>
                                    <p:cond delay="300"/>
                                  </p:stCondLst>
                                  <p:childTnLst>
                                    <p:animEffect transition="out" filter="fade">
                                      <p:cBhvr>
                                        <p:cTn id="53" dur="400"/>
                                        <p:tgtEl>
                                          <p:spTgt spid="33"/>
                                        </p:tgtEl>
                                      </p:cBhvr>
                                    </p:animEffect>
                                    <p:set>
                                      <p:cBhvr>
                                        <p:cTn id="54" dur="1" fill="hold">
                                          <p:stCondLst>
                                            <p:cond delay="399"/>
                                          </p:stCondLst>
                                        </p:cTn>
                                        <p:tgtEl>
                                          <p:spTgt spid="33"/>
                                        </p:tgtEl>
                                        <p:attrNameLst>
                                          <p:attrName>style.visibility</p:attrName>
                                        </p:attrNameLst>
                                      </p:cBhvr>
                                      <p:to>
                                        <p:strVal val="hidden"/>
                                      </p:to>
                                    </p:set>
                                  </p:childTnLst>
                                </p:cTn>
                              </p:par>
                              <p:par>
                                <p:cTn id="55" presetID="42" presetClass="path" presetSubtype="0" decel="100000" fill="hold" grpId="1" nodeType="withEffect">
                                  <p:stCondLst>
                                    <p:cond delay="300"/>
                                  </p:stCondLst>
                                  <p:childTnLst>
                                    <p:animMotion origin="layout" path="M -2.70833E-6 -1.48148E-6 L -0.04661 0.08333 " pathEditMode="relative" rAng="0" ptsTypes="AA">
                                      <p:cBhvr>
                                        <p:cTn id="56" dur="600" fill="hold"/>
                                        <p:tgtEl>
                                          <p:spTgt spid="33"/>
                                        </p:tgtEl>
                                        <p:attrNameLst>
                                          <p:attrName>ppt_x</p:attrName>
                                          <p:attrName>ppt_y</p:attrName>
                                        </p:attrNameLst>
                                      </p:cBhvr>
                                      <p:rCtr x="-2331" y="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6" grpId="0" animBg="1"/>
      <p:bldP spid="36" grpId="1" animBg="1"/>
      <p:bldP spid="37" grpId="0" animBg="1"/>
      <p:bldP spid="37" grpId="1" animBg="1"/>
      <p:bldP spid="38" grpId="0" animBg="1"/>
      <p:bldP spid="38" grpId="1" animBg="1"/>
      <p:bldP spid="38" grpId="2"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17" name="Graphic 8">
            <a:extLst>
              <a:ext uri="{FF2B5EF4-FFF2-40B4-BE49-F238E27FC236}">
                <a16:creationId xmlns:a16="http://schemas.microsoft.com/office/drawing/2014/main" id="{C8F85CDC-DF08-4C15-A160-08A138D384FB}"/>
              </a:ext>
            </a:extLst>
          </p:cNvPr>
          <p:cNvSpPr/>
          <p:nvPr/>
        </p:nvSpPr>
        <p:spPr>
          <a:xfrm rot="13500000" flipH="1" flipV="1">
            <a:off x="4478541" y="6755156"/>
            <a:ext cx="1495457" cy="112116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bg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18" name="Group 17">
            <a:extLst>
              <a:ext uri="{FF2B5EF4-FFF2-40B4-BE49-F238E27FC236}">
                <a16:creationId xmlns:a16="http://schemas.microsoft.com/office/drawing/2014/main" id="{BB9CB1A7-82C3-4328-8DA5-D2E8AC428D0B}"/>
              </a:ext>
            </a:extLst>
          </p:cNvPr>
          <p:cNvGrpSpPr/>
          <p:nvPr/>
        </p:nvGrpSpPr>
        <p:grpSpPr>
          <a:xfrm>
            <a:off x="4682706" y="6794570"/>
            <a:ext cx="1495457" cy="1121163"/>
            <a:chOff x="4038663" y="1972138"/>
            <a:chExt cx="1601151" cy="1200403"/>
          </a:xfrm>
        </p:grpSpPr>
        <p:sp>
          <p:nvSpPr>
            <p:cNvPr id="19" name="Graphic 8">
              <a:extLst>
                <a:ext uri="{FF2B5EF4-FFF2-40B4-BE49-F238E27FC236}">
                  <a16:creationId xmlns:a16="http://schemas.microsoft.com/office/drawing/2014/main" id="{6FBA4CF8-74EF-4B8F-A254-6C981F91E681}"/>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0" name="Rectangle 19">
              <a:extLst>
                <a:ext uri="{FF2B5EF4-FFF2-40B4-BE49-F238E27FC236}">
                  <a16:creationId xmlns:a16="http://schemas.microsoft.com/office/drawing/2014/main" id="{D2E80E48-A752-4395-8B95-0D17C860B901}"/>
                </a:ext>
              </a:extLst>
            </p:cNvPr>
            <p:cNvSpPr/>
            <p:nvPr/>
          </p:nvSpPr>
          <p:spPr>
            <a:xfrm>
              <a:off x="4504660" y="2305300"/>
              <a:ext cx="1076002" cy="522080"/>
            </a:xfrm>
            <a:prstGeom prst="rect">
              <a:avLst/>
            </a:prstGeom>
            <a:noFill/>
          </p:spPr>
          <p:txBody>
            <a:bodyPr wrap="square" anchor="ctr">
              <a:spAutoFit/>
            </a:bodyPr>
            <a:lstStyle/>
            <a:p>
              <a:pPr>
                <a:spcBef>
                  <a:spcPts val="274"/>
                </a:spcBef>
              </a:pPr>
              <a:r>
                <a:rPr lang="en-GB" sz="1291" b="1" spc="6" dirty="0">
                  <a:solidFill>
                    <a:schemeClr val="bg1"/>
                  </a:solidFill>
                  <a:latin typeface="Arial" panose="020B0604020202020204" pitchFamily="34" charset="0"/>
                  <a:ea typeface="Century Gothic" charset="0"/>
                  <a:cs typeface="Arial" panose="020B0604020202020204" pitchFamily="34" charset="0"/>
                </a:rPr>
                <a:t>Our people</a:t>
              </a:r>
            </a:p>
          </p:txBody>
        </p:sp>
      </p:grpSp>
      <p:sp>
        <p:nvSpPr>
          <p:cNvPr id="12" name="TextBox 11">
            <a:extLst>
              <a:ext uri="{FF2B5EF4-FFF2-40B4-BE49-F238E27FC236}">
                <a16:creationId xmlns:a16="http://schemas.microsoft.com/office/drawing/2014/main" id="{F3535C92-E83F-4AA9-9167-1C3B96F1242B}"/>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bg1"/>
                </a:solidFill>
                <a:latin typeface="Arial" panose="020B0604020202020204" pitchFamily="34" charset="0"/>
                <a:cs typeface="Arial" panose="020B0604020202020204" pitchFamily="34" charset="0"/>
              </a:rPr>
              <a:t>Improving people’s lives.</a:t>
            </a:r>
          </a:p>
        </p:txBody>
      </p:sp>
      <p:pic>
        <p:nvPicPr>
          <p:cNvPr id="14" name="Graphic 13">
            <a:extLst>
              <a:ext uri="{FF2B5EF4-FFF2-40B4-BE49-F238E27FC236}">
                <a16:creationId xmlns:a16="http://schemas.microsoft.com/office/drawing/2014/main" id="{BAD01613-E764-460E-B753-64BA74853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8679" y="5983077"/>
            <a:ext cx="464389" cy="347821"/>
          </a:xfrm>
          <a:prstGeom prst="rect">
            <a:avLst/>
          </a:prstGeom>
        </p:spPr>
      </p:pic>
    </p:spTree>
    <p:extLst>
      <p:ext uri="{BB962C8B-B14F-4D97-AF65-F5344CB8AC3E}">
        <p14:creationId xmlns:p14="http://schemas.microsoft.com/office/powerpoint/2010/main" val="31963212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raphic 8">
            <a:extLst>
              <a:ext uri="{FF2B5EF4-FFF2-40B4-BE49-F238E27FC236}">
                <a16:creationId xmlns:a16="http://schemas.microsoft.com/office/drawing/2014/main" id="{D1B5C9AB-EDB0-46A9-B351-DB0233CBEEEE}"/>
              </a:ext>
            </a:extLst>
          </p:cNvPr>
          <p:cNvSpPr/>
          <p:nvPr/>
        </p:nvSpPr>
        <p:spPr>
          <a:xfrm>
            <a:off x="4870214" y="6680722"/>
            <a:ext cx="3685236" cy="2762865"/>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dirty="0"/>
          </a:p>
        </p:txBody>
      </p:sp>
      <p:pic>
        <p:nvPicPr>
          <p:cNvPr id="60" name="Picture 59">
            <a:extLst>
              <a:ext uri="{FF2B5EF4-FFF2-40B4-BE49-F238E27FC236}">
                <a16:creationId xmlns:a16="http://schemas.microsoft.com/office/drawing/2014/main" id="{368083B1-BDFF-4196-9D64-1C479CB1F53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400688" y="6676159"/>
            <a:ext cx="1890439" cy="2218652"/>
          </a:xfrm>
          <a:custGeom>
            <a:avLst/>
            <a:gdLst>
              <a:gd name="connsiteX0" fmla="*/ 3440884 w 3440884"/>
              <a:gd name="connsiteY0" fmla="*/ 2187269 h 4038281"/>
              <a:gd name="connsiteX1" fmla="*/ 3440884 w 3440884"/>
              <a:gd name="connsiteY1" fmla="*/ 4038281 h 4038281"/>
              <a:gd name="connsiteX2" fmla="*/ 1589872 w 3440884"/>
              <a:gd name="connsiteY2" fmla="*/ 4038281 h 4038281"/>
              <a:gd name="connsiteX3" fmla="*/ 852065 w 3440884"/>
              <a:gd name="connsiteY3" fmla="*/ 14160 h 4038281"/>
              <a:gd name="connsiteX4" fmla="*/ 2032592 w 3440884"/>
              <a:gd name="connsiteY4" fmla="*/ 1194687 h 4038281"/>
              <a:gd name="connsiteX5" fmla="*/ 0 w 3440884"/>
              <a:gd name="connsiteY5" fmla="*/ 3227279 h 4038281"/>
              <a:gd name="connsiteX6" fmla="*/ 0 w 3440884"/>
              <a:gd name="connsiteY6" fmla="*/ 866225 h 4038281"/>
              <a:gd name="connsiteX7" fmla="*/ 3215356 w 3440884"/>
              <a:gd name="connsiteY7" fmla="*/ 0 h 4038281"/>
              <a:gd name="connsiteX8" fmla="*/ 3440884 w 3440884"/>
              <a:gd name="connsiteY8" fmla="*/ 0 h 4038281"/>
              <a:gd name="connsiteX9" fmla="*/ 3440884 w 3440884"/>
              <a:gd name="connsiteY9" fmla="*/ 225529 h 4038281"/>
              <a:gd name="connsiteX10" fmla="*/ 861329 w 3440884"/>
              <a:gd name="connsiteY10" fmla="*/ 0 h 4038281"/>
              <a:gd name="connsiteX11" fmla="*/ 3191932 w 3440884"/>
              <a:gd name="connsiteY11" fmla="*/ 0 h 4038281"/>
              <a:gd name="connsiteX12" fmla="*/ 3440884 w 3440884"/>
              <a:gd name="connsiteY12" fmla="*/ 248952 h 4038281"/>
              <a:gd name="connsiteX13" fmla="*/ 3440884 w 3440884"/>
              <a:gd name="connsiteY13" fmla="*/ 2163845 h 4038281"/>
              <a:gd name="connsiteX14" fmla="*/ 1566448 w 3440884"/>
              <a:gd name="connsiteY14" fmla="*/ 4038281 h 4038281"/>
              <a:gd name="connsiteX15" fmla="*/ 0 w 3440884"/>
              <a:gd name="connsiteY15" fmla="*/ 4038281 h 4038281"/>
              <a:gd name="connsiteX16" fmla="*/ 0 w 3440884"/>
              <a:gd name="connsiteY16" fmla="*/ 3250702 h 4038281"/>
              <a:gd name="connsiteX17" fmla="*/ 2056015 w 3440884"/>
              <a:gd name="connsiteY17" fmla="*/ 1194687 h 4038281"/>
              <a:gd name="connsiteX18" fmla="*/ 0 w 3440884"/>
              <a:gd name="connsiteY18" fmla="*/ 0 h 4038281"/>
              <a:gd name="connsiteX19" fmla="*/ 842802 w 3440884"/>
              <a:gd name="connsiteY19" fmla="*/ 0 h 4038281"/>
              <a:gd name="connsiteX20" fmla="*/ 0 w 3440884"/>
              <a:gd name="connsiteY20" fmla="*/ 842802 h 403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0884" h="4038281">
                <a:moveTo>
                  <a:pt x="3440884" y="2187269"/>
                </a:moveTo>
                <a:lnTo>
                  <a:pt x="3440884" y="4038281"/>
                </a:lnTo>
                <a:lnTo>
                  <a:pt x="1589872" y="4038281"/>
                </a:lnTo>
                <a:close/>
                <a:moveTo>
                  <a:pt x="852065" y="14160"/>
                </a:moveTo>
                <a:lnTo>
                  <a:pt x="2032592" y="1194687"/>
                </a:lnTo>
                <a:lnTo>
                  <a:pt x="0" y="3227279"/>
                </a:lnTo>
                <a:lnTo>
                  <a:pt x="0" y="866225"/>
                </a:lnTo>
                <a:close/>
                <a:moveTo>
                  <a:pt x="3215356" y="0"/>
                </a:moveTo>
                <a:lnTo>
                  <a:pt x="3440884" y="0"/>
                </a:lnTo>
                <a:lnTo>
                  <a:pt x="3440884" y="225529"/>
                </a:lnTo>
                <a:close/>
                <a:moveTo>
                  <a:pt x="861329" y="0"/>
                </a:moveTo>
                <a:lnTo>
                  <a:pt x="3191932" y="0"/>
                </a:lnTo>
                <a:lnTo>
                  <a:pt x="3440884" y="248952"/>
                </a:lnTo>
                <a:lnTo>
                  <a:pt x="3440884" y="2163845"/>
                </a:lnTo>
                <a:lnTo>
                  <a:pt x="1566448" y="4038281"/>
                </a:lnTo>
                <a:lnTo>
                  <a:pt x="0" y="4038281"/>
                </a:lnTo>
                <a:lnTo>
                  <a:pt x="0" y="3250702"/>
                </a:lnTo>
                <a:lnTo>
                  <a:pt x="2056015" y="1194687"/>
                </a:lnTo>
                <a:close/>
                <a:moveTo>
                  <a:pt x="0" y="0"/>
                </a:moveTo>
                <a:lnTo>
                  <a:pt x="842802" y="0"/>
                </a:lnTo>
                <a:lnTo>
                  <a:pt x="0" y="842802"/>
                </a:lnTo>
                <a:close/>
              </a:path>
            </a:pathLst>
          </a:custGeom>
          <a:extLst>
            <a:ext uri="{909E8E84-426E-40DD-AFC4-6F175D3DCCD1}">
              <a14:hiddenFill xmlns:a14="http://schemas.microsoft.com/office/drawing/2010/main">
                <a:solidFill>
                  <a:srgbClr val="FFFFFF"/>
                </a:solidFill>
              </a14:hiddenFill>
            </a:ext>
          </a:extLst>
        </p:spPr>
      </p:pic>
      <p:sp>
        <p:nvSpPr>
          <p:cNvPr id="13" name="Isosceles Triangle 12">
            <a:extLst>
              <a:ext uri="{FF2B5EF4-FFF2-40B4-BE49-F238E27FC236}">
                <a16:creationId xmlns:a16="http://schemas.microsoft.com/office/drawing/2014/main" id="{B8DFD92D-1279-43EA-B95D-A8802CD804EF}"/>
              </a:ext>
            </a:extLst>
          </p:cNvPr>
          <p:cNvSpPr/>
          <p:nvPr/>
        </p:nvSpPr>
        <p:spPr>
          <a:xfrm flipV="1">
            <a:off x="4400688" y="6676157"/>
            <a:ext cx="466567" cy="464873"/>
          </a:xfrm>
          <a:prstGeom prst="triangle">
            <a:avLst>
              <a:gd name="adj"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6" name="Isosceles Triangle 75">
            <a:extLst>
              <a:ext uri="{FF2B5EF4-FFF2-40B4-BE49-F238E27FC236}">
                <a16:creationId xmlns:a16="http://schemas.microsoft.com/office/drawing/2014/main" id="{5FF4136A-5EF2-4973-953C-5514781E18CC}"/>
              </a:ext>
            </a:extLst>
          </p:cNvPr>
          <p:cNvSpPr/>
          <p:nvPr/>
        </p:nvSpPr>
        <p:spPr>
          <a:xfrm flipH="1">
            <a:off x="5276945" y="7884310"/>
            <a:ext cx="1014182" cy="1010499"/>
          </a:xfrm>
          <a:prstGeom prst="triangle">
            <a:avLst>
              <a:gd name="adj"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9" name="Isosceles Triangle 78">
            <a:extLst>
              <a:ext uri="{FF2B5EF4-FFF2-40B4-BE49-F238E27FC236}">
                <a16:creationId xmlns:a16="http://schemas.microsoft.com/office/drawing/2014/main" id="{48AFAD5C-8D7C-4C92-AAA2-9ACF129A49D8}"/>
              </a:ext>
            </a:extLst>
          </p:cNvPr>
          <p:cNvSpPr/>
          <p:nvPr/>
        </p:nvSpPr>
        <p:spPr>
          <a:xfrm flipH="1" flipV="1">
            <a:off x="6162105" y="6676155"/>
            <a:ext cx="129021" cy="128552"/>
          </a:xfrm>
          <a:prstGeom prst="triangle">
            <a:avLst>
              <a:gd name="adj" fmla="val 0"/>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5" name="Graphic 8">
            <a:extLst>
              <a:ext uri="{FF2B5EF4-FFF2-40B4-BE49-F238E27FC236}">
                <a16:creationId xmlns:a16="http://schemas.microsoft.com/office/drawing/2014/main" id="{FB77FA45-0084-4352-B769-B6C360B00D1D}"/>
              </a:ext>
            </a:extLst>
          </p:cNvPr>
          <p:cNvSpPr/>
          <p:nvPr/>
        </p:nvSpPr>
        <p:spPr>
          <a:xfrm rot="18900000" flipH="1">
            <a:off x="2719205" y="6259051"/>
            <a:ext cx="3663505" cy="2782663"/>
          </a:xfrm>
          <a:custGeom>
            <a:avLst/>
            <a:gdLst>
              <a:gd name="connsiteX0" fmla="*/ 7669530 w 7669530"/>
              <a:gd name="connsiteY0" fmla="*/ 5825490 h 5825489"/>
              <a:gd name="connsiteX1" fmla="*/ 0 w 7669530"/>
              <a:gd name="connsiteY1" fmla="*/ 5825490 h 5825489"/>
              <a:gd name="connsiteX2" fmla="*/ 0 w 7669530"/>
              <a:gd name="connsiteY2" fmla="*/ 0 h 5825489"/>
              <a:gd name="connsiteX3" fmla="*/ 7669530 w 7669530"/>
              <a:gd name="connsiteY3" fmla="*/ 0 h 5825489"/>
              <a:gd name="connsiteX4" fmla="*/ 7669530 w 7669530"/>
              <a:gd name="connsiteY4" fmla="*/ 1952625 h 5825489"/>
              <a:gd name="connsiteX5" fmla="*/ 1933575 w 7669530"/>
              <a:gd name="connsiteY5" fmla="*/ 1952625 h 5825489"/>
              <a:gd name="connsiteX6" fmla="*/ 1933575 w 7669530"/>
              <a:gd name="connsiteY6" fmla="*/ 3872865 h 5825489"/>
              <a:gd name="connsiteX7" fmla="*/ 7669530 w 7669530"/>
              <a:gd name="connsiteY7" fmla="*/ 3872865 h 5825489"/>
              <a:gd name="connsiteX8" fmla="*/ 7669530 w 7669530"/>
              <a:gd name="connsiteY8" fmla="*/ 5825490 h 5825489"/>
              <a:gd name="connsiteX9" fmla="*/ 19050 w 7669530"/>
              <a:gd name="connsiteY9" fmla="*/ 5806440 h 5825489"/>
              <a:gd name="connsiteX10" fmla="*/ 7650480 w 7669530"/>
              <a:gd name="connsiteY10" fmla="*/ 5806440 h 5825489"/>
              <a:gd name="connsiteX11" fmla="*/ 7650480 w 7669530"/>
              <a:gd name="connsiteY11" fmla="*/ 3891915 h 5825489"/>
              <a:gd name="connsiteX12" fmla="*/ 1914525 w 7669530"/>
              <a:gd name="connsiteY12" fmla="*/ 3891915 h 5825489"/>
              <a:gd name="connsiteX13" fmla="*/ 1914525 w 7669530"/>
              <a:gd name="connsiteY13" fmla="*/ 1933575 h 5825489"/>
              <a:gd name="connsiteX14" fmla="*/ 7650480 w 7669530"/>
              <a:gd name="connsiteY14" fmla="*/ 1933575 h 5825489"/>
              <a:gd name="connsiteX15" fmla="*/ 7650480 w 7669530"/>
              <a:gd name="connsiteY15" fmla="*/ 19050 h 5825489"/>
              <a:gd name="connsiteX16" fmla="*/ 19050 w 7669530"/>
              <a:gd name="connsiteY16" fmla="*/ 19050 h 5825489"/>
              <a:gd name="connsiteX17" fmla="*/ 19050 w 7669530"/>
              <a:gd name="connsiteY17" fmla="*/ 5806440 h 58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69530" h="5825489">
                <a:moveTo>
                  <a:pt x="7669530" y="5825490"/>
                </a:moveTo>
                <a:lnTo>
                  <a:pt x="0" y="5825490"/>
                </a:lnTo>
                <a:lnTo>
                  <a:pt x="0" y="0"/>
                </a:lnTo>
                <a:lnTo>
                  <a:pt x="7669530" y="0"/>
                </a:lnTo>
                <a:lnTo>
                  <a:pt x="7669530" y="1952625"/>
                </a:lnTo>
                <a:lnTo>
                  <a:pt x="1933575" y="1952625"/>
                </a:lnTo>
                <a:lnTo>
                  <a:pt x="1933575" y="3872865"/>
                </a:lnTo>
                <a:lnTo>
                  <a:pt x="7669530" y="3872865"/>
                </a:lnTo>
                <a:lnTo>
                  <a:pt x="7669530" y="5825490"/>
                </a:lnTo>
                <a:close/>
                <a:moveTo>
                  <a:pt x="19050" y="5806440"/>
                </a:moveTo>
                <a:lnTo>
                  <a:pt x="7650480" y="5806440"/>
                </a:lnTo>
                <a:lnTo>
                  <a:pt x="7650480" y="3891915"/>
                </a:lnTo>
                <a:lnTo>
                  <a:pt x="1914525" y="3891915"/>
                </a:lnTo>
                <a:lnTo>
                  <a:pt x="1914525" y="1933575"/>
                </a:lnTo>
                <a:lnTo>
                  <a:pt x="7650480" y="1933575"/>
                </a:lnTo>
                <a:lnTo>
                  <a:pt x="7650480" y="19050"/>
                </a:lnTo>
                <a:lnTo>
                  <a:pt x="19050" y="19050"/>
                </a:lnTo>
                <a:lnTo>
                  <a:pt x="19050" y="5806440"/>
                </a:lnTo>
                <a:close/>
              </a:path>
            </a:pathLst>
          </a:custGeom>
          <a:solidFill>
            <a:srgbClr val="E8E8E8"/>
          </a:solidFill>
          <a:ln w="9525" cap="flat">
            <a:noFill/>
            <a:prstDash val="solid"/>
            <a:miter/>
          </a:ln>
        </p:spPr>
        <p:txBody>
          <a:bodyPr rtlCol="0" anchor="ctr"/>
          <a:lstStyle/>
          <a:p>
            <a:endParaRPr lang="en-GB" sz="989"/>
          </a:p>
        </p:txBody>
      </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19</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Our people</a:t>
            </a:r>
            <a:endParaRPr lang="en-GB" sz="1319" dirty="0"/>
          </a:p>
        </p:txBody>
      </p:sp>
      <p:sp>
        <p:nvSpPr>
          <p:cNvPr id="2" name="Text Placeholder 1">
            <a:extLst>
              <a:ext uri="{FF2B5EF4-FFF2-40B4-BE49-F238E27FC236}">
                <a16:creationId xmlns:a16="http://schemas.microsoft.com/office/drawing/2014/main" id="{6C4697A6-0CA0-479B-96E6-B4DB049B9069}"/>
              </a:ext>
            </a:extLst>
          </p:cNvPr>
          <p:cNvSpPr>
            <a:spLocks noGrp="1"/>
          </p:cNvSpPr>
          <p:nvPr>
            <p:ph type="body" sz="quarter" idx="26"/>
          </p:nvPr>
        </p:nvSpPr>
        <p:spPr/>
        <p:txBody>
          <a:bodyPr/>
          <a:lstStyle/>
          <a:p>
            <a:r>
              <a:rPr lang="en-US" dirty="0"/>
              <a:t>3,400 employees across a broad range of disciplines</a:t>
            </a:r>
            <a:endParaRPr lang="en-GB" dirty="0"/>
          </a:p>
        </p:txBody>
      </p:sp>
      <p:grpSp>
        <p:nvGrpSpPr>
          <p:cNvPr id="6" name="Group 5">
            <a:extLst>
              <a:ext uri="{FF2B5EF4-FFF2-40B4-BE49-F238E27FC236}">
                <a16:creationId xmlns:a16="http://schemas.microsoft.com/office/drawing/2014/main" id="{B4B470AF-072B-4EB5-9BE4-6B1A989DEF97}"/>
              </a:ext>
            </a:extLst>
          </p:cNvPr>
          <p:cNvGrpSpPr/>
          <p:nvPr/>
        </p:nvGrpSpPr>
        <p:grpSpPr>
          <a:xfrm flipH="1">
            <a:off x="1991271" y="5809582"/>
            <a:ext cx="281221" cy="558077"/>
            <a:chOff x="9865014" y="1269999"/>
            <a:chExt cx="2351632" cy="4666739"/>
          </a:xfrm>
        </p:grpSpPr>
        <p:sp>
          <p:nvSpPr>
            <p:cNvPr id="7" name="Freeform: Shape 6">
              <a:extLst>
                <a:ext uri="{FF2B5EF4-FFF2-40B4-BE49-F238E27FC236}">
                  <a16:creationId xmlns:a16="http://schemas.microsoft.com/office/drawing/2014/main" id="{A66BBF16-FF6D-4DA3-ACAB-CA4AC16DA080}"/>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8" name="Freeform: Shape 7">
              <a:extLst>
                <a:ext uri="{FF2B5EF4-FFF2-40B4-BE49-F238E27FC236}">
                  <a16:creationId xmlns:a16="http://schemas.microsoft.com/office/drawing/2014/main" id="{AB7CA69B-2AF8-40EF-8427-8370267E556F}"/>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1" name="Rectangle 10">
            <a:extLst>
              <a:ext uri="{FF2B5EF4-FFF2-40B4-BE49-F238E27FC236}">
                <a16:creationId xmlns:a16="http://schemas.microsoft.com/office/drawing/2014/main" id="{DB9D63BE-1F63-4861-99D0-39BACC6F272C}"/>
              </a:ext>
            </a:extLst>
          </p:cNvPr>
          <p:cNvSpPr/>
          <p:nvPr/>
        </p:nvSpPr>
        <p:spPr>
          <a:xfrm>
            <a:off x="3055861" y="6681740"/>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2"/>
                </a:solidFill>
              </a:rPr>
              <a:t>665</a:t>
            </a:r>
          </a:p>
          <a:p>
            <a:r>
              <a:rPr lang="en-US" sz="770" dirty="0">
                <a:solidFill>
                  <a:schemeClr val="tx2"/>
                </a:solidFill>
              </a:rPr>
              <a:t>Chartered professionals,</a:t>
            </a:r>
          </a:p>
          <a:p>
            <a:r>
              <a:rPr lang="en-US" sz="770" dirty="0">
                <a:solidFill>
                  <a:schemeClr val="tx2"/>
                </a:solidFill>
              </a:rPr>
              <a:t>deep domain knowledge</a:t>
            </a:r>
          </a:p>
        </p:txBody>
      </p:sp>
      <p:sp>
        <p:nvSpPr>
          <p:cNvPr id="12" name="Rectangle 11">
            <a:extLst>
              <a:ext uri="{FF2B5EF4-FFF2-40B4-BE49-F238E27FC236}">
                <a16:creationId xmlns:a16="http://schemas.microsoft.com/office/drawing/2014/main" id="{BDBD27DB-82BA-4A48-AA7D-AA89D2A8B073}"/>
              </a:ext>
            </a:extLst>
          </p:cNvPr>
          <p:cNvSpPr/>
          <p:nvPr/>
        </p:nvSpPr>
        <p:spPr>
          <a:xfrm>
            <a:off x="2373513" y="6681740"/>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5" name="Rectangle 14">
            <a:extLst>
              <a:ext uri="{FF2B5EF4-FFF2-40B4-BE49-F238E27FC236}">
                <a16:creationId xmlns:a16="http://schemas.microsoft.com/office/drawing/2014/main" id="{D2527E36-6994-46D5-A1EA-613D3EB13DFE}"/>
              </a:ext>
            </a:extLst>
          </p:cNvPr>
          <p:cNvSpPr/>
          <p:nvPr/>
        </p:nvSpPr>
        <p:spPr>
          <a:xfrm>
            <a:off x="7092419" y="6681740"/>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319" b="1" dirty="0">
                <a:solidFill>
                  <a:schemeClr val="accent2"/>
                </a:solidFill>
              </a:rPr>
              <a:t>Times Top 50</a:t>
            </a:r>
          </a:p>
          <a:p>
            <a:r>
              <a:rPr lang="en-US" sz="770" dirty="0">
                <a:solidFill>
                  <a:schemeClr val="tx2"/>
                </a:solidFill>
              </a:rPr>
              <a:t>Employers for </a:t>
            </a:r>
            <a:br>
              <a:rPr lang="en-US" sz="770" dirty="0">
                <a:solidFill>
                  <a:schemeClr val="tx2"/>
                </a:solidFill>
              </a:rPr>
            </a:br>
            <a:r>
              <a:rPr lang="en-US" sz="770" dirty="0">
                <a:solidFill>
                  <a:schemeClr val="tx2"/>
                </a:solidFill>
              </a:rPr>
              <a:t>Women 2020</a:t>
            </a:r>
          </a:p>
        </p:txBody>
      </p:sp>
      <p:sp>
        <p:nvSpPr>
          <p:cNvPr id="16" name="Rectangle 15">
            <a:extLst>
              <a:ext uri="{FF2B5EF4-FFF2-40B4-BE49-F238E27FC236}">
                <a16:creationId xmlns:a16="http://schemas.microsoft.com/office/drawing/2014/main" id="{513A4CF5-244B-46C6-A348-CBF7DA6D7F0D}"/>
              </a:ext>
            </a:extLst>
          </p:cNvPr>
          <p:cNvSpPr/>
          <p:nvPr/>
        </p:nvSpPr>
        <p:spPr>
          <a:xfrm>
            <a:off x="6410071" y="6681740"/>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8" name="Rectangle 17">
            <a:extLst>
              <a:ext uri="{FF2B5EF4-FFF2-40B4-BE49-F238E27FC236}">
                <a16:creationId xmlns:a16="http://schemas.microsoft.com/office/drawing/2014/main" id="{89D57BBC-AC24-4305-9D66-A3F38D008CE1}"/>
              </a:ext>
            </a:extLst>
          </p:cNvPr>
          <p:cNvSpPr/>
          <p:nvPr/>
        </p:nvSpPr>
        <p:spPr>
          <a:xfrm>
            <a:off x="3055861" y="7446991"/>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2"/>
                </a:solidFill>
              </a:rPr>
              <a:t>1,300+</a:t>
            </a:r>
          </a:p>
          <a:p>
            <a:r>
              <a:rPr lang="en-US" sz="770" dirty="0">
                <a:solidFill>
                  <a:schemeClr val="tx2"/>
                </a:solidFill>
              </a:rPr>
              <a:t>People in consultancy </a:t>
            </a:r>
            <a:br>
              <a:rPr lang="en-US" sz="770" dirty="0">
                <a:solidFill>
                  <a:schemeClr val="tx2"/>
                </a:solidFill>
              </a:rPr>
            </a:br>
            <a:r>
              <a:rPr lang="en-US" sz="770" dirty="0">
                <a:solidFill>
                  <a:schemeClr val="tx2"/>
                </a:solidFill>
              </a:rPr>
              <a:t>and technology</a:t>
            </a:r>
          </a:p>
        </p:txBody>
      </p:sp>
      <p:sp>
        <p:nvSpPr>
          <p:cNvPr id="19" name="Rectangle 18">
            <a:extLst>
              <a:ext uri="{FF2B5EF4-FFF2-40B4-BE49-F238E27FC236}">
                <a16:creationId xmlns:a16="http://schemas.microsoft.com/office/drawing/2014/main" id="{7142B567-DEDC-47F7-807E-B92B06A71EF1}"/>
              </a:ext>
            </a:extLst>
          </p:cNvPr>
          <p:cNvSpPr/>
          <p:nvPr/>
        </p:nvSpPr>
        <p:spPr>
          <a:xfrm>
            <a:off x="2373513" y="7446991"/>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0" name="Rectangle 19">
            <a:extLst>
              <a:ext uri="{FF2B5EF4-FFF2-40B4-BE49-F238E27FC236}">
                <a16:creationId xmlns:a16="http://schemas.microsoft.com/office/drawing/2014/main" id="{4AA6AA52-4977-4659-8F30-79A2DAA8500B}"/>
              </a:ext>
            </a:extLst>
          </p:cNvPr>
          <p:cNvSpPr/>
          <p:nvPr/>
        </p:nvSpPr>
        <p:spPr>
          <a:xfrm>
            <a:off x="7092419" y="7446991"/>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2"/>
                </a:solidFill>
              </a:rPr>
              <a:t>Five</a:t>
            </a:r>
          </a:p>
          <a:p>
            <a:r>
              <a:rPr lang="en-US" sz="770" dirty="0">
                <a:solidFill>
                  <a:schemeClr val="tx2"/>
                </a:solidFill>
              </a:rPr>
              <a:t>Diverse employee network groups</a:t>
            </a:r>
          </a:p>
        </p:txBody>
      </p:sp>
      <p:sp>
        <p:nvSpPr>
          <p:cNvPr id="21" name="Rectangle 20">
            <a:extLst>
              <a:ext uri="{FF2B5EF4-FFF2-40B4-BE49-F238E27FC236}">
                <a16:creationId xmlns:a16="http://schemas.microsoft.com/office/drawing/2014/main" id="{A0865BA9-B97D-41E6-94CE-8773F405BB5A}"/>
              </a:ext>
            </a:extLst>
          </p:cNvPr>
          <p:cNvSpPr/>
          <p:nvPr/>
        </p:nvSpPr>
        <p:spPr>
          <a:xfrm>
            <a:off x="6410071" y="7446991"/>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Rectangle 21">
            <a:extLst>
              <a:ext uri="{FF2B5EF4-FFF2-40B4-BE49-F238E27FC236}">
                <a16:creationId xmlns:a16="http://schemas.microsoft.com/office/drawing/2014/main" id="{C52F0392-E157-405B-A4EE-3D32E66114AC}"/>
              </a:ext>
            </a:extLst>
          </p:cNvPr>
          <p:cNvSpPr/>
          <p:nvPr/>
        </p:nvSpPr>
        <p:spPr>
          <a:xfrm>
            <a:off x="3055861" y="8212242"/>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2"/>
                </a:solidFill>
              </a:rPr>
              <a:t>c 300</a:t>
            </a:r>
          </a:p>
          <a:p>
            <a:r>
              <a:rPr lang="en-US" sz="659" dirty="0">
                <a:solidFill>
                  <a:schemeClr val="tx2"/>
                </a:solidFill>
              </a:rPr>
              <a:t>Graduates and apprentices on our award-winning, early career </a:t>
            </a:r>
            <a:r>
              <a:rPr lang="en-US" sz="659" dirty="0" err="1">
                <a:solidFill>
                  <a:schemeClr val="tx2"/>
                </a:solidFill>
              </a:rPr>
              <a:t>programmes</a:t>
            </a:r>
            <a:endParaRPr lang="en-US" sz="659" dirty="0">
              <a:solidFill>
                <a:schemeClr val="tx2"/>
              </a:solidFill>
            </a:endParaRPr>
          </a:p>
        </p:txBody>
      </p:sp>
      <p:sp>
        <p:nvSpPr>
          <p:cNvPr id="23" name="Rectangle 22">
            <a:extLst>
              <a:ext uri="{FF2B5EF4-FFF2-40B4-BE49-F238E27FC236}">
                <a16:creationId xmlns:a16="http://schemas.microsoft.com/office/drawing/2014/main" id="{85D10EA8-F8B7-4747-89B0-C2B377E9A11D}"/>
              </a:ext>
            </a:extLst>
          </p:cNvPr>
          <p:cNvSpPr/>
          <p:nvPr/>
        </p:nvSpPr>
        <p:spPr>
          <a:xfrm>
            <a:off x="2373513" y="8212242"/>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4" name="Rectangle 23">
            <a:extLst>
              <a:ext uri="{FF2B5EF4-FFF2-40B4-BE49-F238E27FC236}">
                <a16:creationId xmlns:a16="http://schemas.microsoft.com/office/drawing/2014/main" id="{E24B2DF1-C0CE-4770-805F-8D2345B8AE08}"/>
              </a:ext>
            </a:extLst>
          </p:cNvPr>
          <p:cNvSpPr/>
          <p:nvPr/>
        </p:nvSpPr>
        <p:spPr>
          <a:xfrm>
            <a:off x="7092419" y="8212242"/>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2"/>
                </a:solidFill>
              </a:rPr>
              <a:t>Over 390</a:t>
            </a:r>
          </a:p>
          <a:p>
            <a:r>
              <a:rPr lang="en-US" sz="659" dirty="0">
                <a:solidFill>
                  <a:schemeClr val="tx2"/>
                </a:solidFill>
              </a:rPr>
              <a:t>Mental Health First Aiders and signatory to the mental Health at work commitment</a:t>
            </a:r>
          </a:p>
        </p:txBody>
      </p:sp>
      <p:sp>
        <p:nvSpPr>
          <p:cNvPr id="25" name="Rectangle 24">
            <a:extLst>
              <a:ext uri="{FF2B5EF4-FFF2-40B4-BE49-F238E27FC236}">
                <a16:creationId xmlns:a16="http://schemas.microsoft.com/office/drawing/2014/main" id="{F5D7996C-BBEC-45FA-AE20-B81A93BC86D1}"/>
              </a:ext>
            </a:extLst>
          </p:cNvPr>
          <p:cNvSpPr/>
          <p:nvPr/>
        </p:nvSpPr>
        <p:spPr>
          <a:xfrm>
            <a:off x="6410071" y="8212242"/>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9" name="Graphic 65">
            <a:extLst>
              <a:ext uri="{FF2B5EF4-FFF2-40B4-BE49-F238E27FC236}">
                <a16:creationId xmlns:a16="http://schemas.microsoft.com/office/drawing/2014/main" id="{392E132F-D1E7-44BB-8853-AAA0B420FAC1}"/>
              </a:ext>
            </a:extLst>
          </p:cNvPr>
          <p:cNvGrpSpPr/>
          <p:nvPr/>
        </p:nvGrpSpPr>
        <p:grpSpPr>
          <a:xfrm>
            <a:off x="6578421" y="7674528"/>
            <a:ext cx="345653" cy="201370"/>
            <a:chOff x="3298953" y="1390650"/>
            <a:chExt cx="5594103" cy="3259019"/>
          </a:xfrm>
          <a:solidFill>
            <a:schemeClr val="accent2"/>
          </a:solidFill>
        </p:grpSpPr>
        <p:sp>
          <p:nvSpPr>
            <p:cNvPr id="30" name="Freeform: Shape 29">
              <a:extLst>
                <a:ext uri="{FF2B5EF4-FFF2-40B4-BE49-F238E27FC236}">
                  <a16:creationId xmlns:a16="http://schemas.microsoft.com/office/drawing/2014/main" id="{2BA38F82-59BB-4ED1-B4B8-CC4533589287}"/>
                </a:ext>
              </a:extLst>
            </p:cNvPr>
            <p:cNvSpPr/>
            <p:nvPr/>
          </p:nvSpPr>
          <p:spPr>
            <a:xfrm>
              <a:off x="5195887" y="1390650"/>
              <a:ext cx="1800225" cy="1800225"/>
            </a:xfrm>
            <a:custGeom>
              <a:avLst/>
              <a:gdLst>
                <a:gd name="connsiteX0" fmla="*/ 904875 w 1800225"/>
                <a:gd name="connsiteY0" fmla="*/ 0 h 1800225"/>
                <a:gd name="connsiteX1" fmla="*/ 1800225 w 1800225"/>
                <a:gd name="connsiteY1" fmla="*/ 904875 h 1800225"/>
                <a:gd name="connsiteX2" fmla="*/ 904875 w 1800225"/>
                <a:gd name="connsiteY2" fmla="*/ 1800225 h 1800225"/>
                <a:gd name="connsiteX3" fmla="*/ 0 w 1800225"/>
                <a:gd name="connsiteY3" fmla="*/ 904875 h 1800225"/>
                <a:gd name="connsiteX4" fmla="*/ 904875 w 1800225"/>
                <a:gd name="connsiteY4" fmla="*/ 0 h 1800225"/>
                <a:gd name="connsiteX5" fmla="*/ 904875 w 1800225"/>
                <a:gd name="connsiteY5" fmla="*/ 190500 h 1800225"/>
                <a:gd name="connsiteX6" fmla="*/ 190500 w 1800225"/>
                <a:gd name="connsiteY6" fmla="*/ 904875 h 1800225"/>
                <a:gd name="connsiteX7" fmla="*/ 904875 w 1800225"/>
                <a:gd name="connsiteY7" fmla="*/ 1609725 h 1800225"/>
                <a:gd name="connsiteX8" fmla="*/ 1609725 w 1800225"/>
                <a:gd name="connsiteY8" fmla="*/ 904875 h 1800225"/>
                <a:gd name="connsiteX9" fmla="*/ 904875 w 1800225"/>
                <a:gd name="connsiteY9" fmla="*/ 19050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5" h="1800225">
                  <a:moveTo>
                    <a:pt x="904875" y="0"/>
                  </a:moveTo>
                  <a:cubicBezTo>
                    <a:pt x="1400175" y="0"/>
                    <a:pt x="1800225" y="400050"/>
                    <a:pt x="1800225" y="904875"/>
                  </a:cubicBezTo>
                  <a:cubicBezTo>
                    <a:pt x="1800225" y="1400175"/>
                    <a:pt x="1400175" y="1800225"/>
                    <a:pt x="904875" y="1800225"/>
                  </a:cubicBezTo>
                  <a:cubicBezTo>
                    <a:pt x="400050" y="1800225"/>
                    <a:pt x="0" y="1400175"/>
                    <a:pt x="0" y="904875"/>
                  </a:cubicBezTo>
                  <a:cubicBezTo>
                    <a:pt x="0" y="400050"/>
                    <a:pt x="400050" y="0"/>
                    <a:pt x="904875" y="0"/>
                  </a:cubicBezTo>
                  <a:close/>
                  <a:moveTo>
                    <a:pt x="904875" y="190500"/>
                  </a:moveTo>
                  <a:cubicBezTo>
                    <a:pt x="504825" y="190500"/>
                    <a:pt x="190500" y="504825"/>
                    <a:pt x="190500" y="904875"/>
                  </a:cubicBezTo>
                  <a:cubicBezTo>
                    <a:pt x="190500" y="1295400"/>
                    <a:pt x="504825" y="1609725"/>
                    <a:pt x="904875" y="1609725"/>
                  </a:cubicBezTo>
                  <a:cubicBezTo>
                    <a:pt x="1295400" y="1609725"/>
                    <a:pt x="1609725" y="1295400"/>
                    <a:pt x="1609725" y="904875"/>
                  </a:cubicBezTo>
                  <a:cubicBezTo>
                    <a:pt x="1609725" y="504825"/>
                    <a:pt x="1295400" y="190500"/>
                    <a:pt x="904875" y="190500"/>
                  </a:cubicBezTo>
                  <a:close/>
                </a:path>
              </a:pathLst>
            </a:custGeom>
            <a:grpFill/>
            <a:ln w="9525" cap="flat">
              <a:noFill/>
              <a:prstDash val="solid"/>
              <a:miter/>
            </a:ln>
          </p:spPr>
          <p:txBody>
            <a:bodyPr rtlCol="0" anchor="ctr"/>
            <a:lstStyle/>
            <a:p>
              <a:endParaRPr lang="en-GB" sz="989"/>
            </a:p>
          </p:txBody>
        </p:sp>
        <p:sp>
          <p:nvSpPr>
            <p:cNvPr id="31" name="Freeform: Shape 30">
              <a:extLst>
                <a:ext uri="{FF2B5EF4-FFF2-40B4-BE49-F238E27FC236}">
                  <a16:creationId xmlns:a16="http://schemas.microsoft.com/office/drawing/2014/main" id="{FCA86D20-9796-4E0C-A339-3B562C4E9F01}"/>
                </a:ext>
              </a:extLst>
            </p:cNvPr>
            <p:cNvSpPr/>
            <p:nvPr/>
          </p:nvSpPr>
          <p:spPr>
            <a:xfrm>
              <a:off x="4756267" y="3343275"/>
              <a:ext cx="2687519" cy="1306394"/>
            </a:xfrm>
            <a:custGeom>
              <a:avLst/>
              <a:gdLst>
                <a:gd name="connsiteX0" fmla="*/ 182444 w 2687519"/>
                <a:gd name="connsiteY0" fmla="*/ 1228725 h 1306394"/>
                <a:gd name="connsiteX1" fmla="*/ 77669 w 2687519"/>
                <a:gd name="connsiteY1" fmla="*/ 1304925 h 1306394"/>
                <a:gd name="connsiteX2" fmla="*/ 1469 w 2687519"/>
                <a:gd name="connsiteY2" fmla="*/ 1200150 h 1306394"/>
                <a:gd name="connsiteX3" fmla="*/ 1344494 w 2687519"/>
                <a:gd name="connsiteY3" fmla="*/ 0 h 1306394"/>
                <a:gd name="connsiteX4" fmla="*/ 2687519 w 2687519"/>
                <a:gd name="connsiteY4" fmla="*/ 1200150 h 1306394"/>
                <a:gd name="connsiteX5" fmla="*/ 2601794 w 2687519"/>
                <a:gd name="connsiteY5" fmla="*/ 1304925 h 1306394"/>
                <a:gd name="connsiteX6" fmla="*/ 2497019 w 2687519"/>
                <a:gd name="connsiteY6" fmla="*/ 1228725 h 1306394"/>
                <a:gd name="connsiteX7" fmla="*/ 1344494 w 2687519"/>
                <a:gd name="connsiteY7" fmla="*/ 190500 h 1306394"/>
                <a:gd name="connsiteX8" fmla="*/ 182444 w 2687519"/>
                <a:gd name="connsiteY8" fmla="*/ 1228725 h 130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7519" h="1306394">
                  <a:moveTo>
                    <a:pt x="182444" y="1228725"/>
                  </a:moveTo>
                  <a:cubicBezTo>
                    <a:pt x="182444" y="1276350"/>
                    <a:pt x="134819" y="1314450"/>
                    <a:pt x="77669" y="1304925"/>
                  </a:cubicBezTo>
                  <a:cubicBezTo>
                    <a:pt x="30044" y="1304925"/>
                    <a:pt x="-8056" y="1257300"/>
                    <a:pt x="1469" y="1200150"/>
                  </a:cubicBezTo>
                  <a:cubicBezTo>
                    <a:pt x="77669" y="523875"/>
                    <a:pt x="649169" y="0"/>
                    <a:pt x="1344494" y="0"/>
                  </a:cubicBezTo>
                  <a:cubicBezTo>
                    <a:pt x="2030294" y="0"/>
                    <a:pt x="2611319" y="523875"/>
                    <a:pt x="2687519" y="1200150"/>
                  </a:cubicBezTo>
                  <a:cubicBezTo>
                    <a:pt x="2687519" y="1257300"/>
                    <a:pt x="2649419" y="1304925"/>
                    <a:pt x="2601794" y="1304925"/>
                  </a:cubicBezTo>
                  <a:cubicBezTo>
                    <a:pt x="2544644" y="1314450"/>
                    <a:pt x="2497019" y="1276350"/>
                    <a:pt x="2497019" y="1228725"/>
                  </a:cubicBezTo>
                  <a:cubicBezTo>
                    <a:pt x="2430344" y="638175"/>
                    <a:pt x="1935044" y="190500"/>
                    <a:pt x="1344494" y="190500"/>
                  </a:cubicBezTo>
                  <a:cubicBezTo>
                    <a:pt x="753944" y="190500"/>
                    <a:pt x="249119" y="638175"/>
                    <a:pt x="182444" y="1228725"/>
                  </a:cubicBezTo>
                  <a:close/>
                </a:path>
              </a:pathLst>
            </a:custGeom>
            <a:grpFill/>
            <a:ln w="9525" cap="flat">
              <a:noFill/>
              <a:prstDash val="solid"/>
              <a:miter/>
            </a:ln>
          </p:spPr>
          <p:txBody>
            <a:bodyPr rtlCol="0" anchor="ctr"/>
            <a:lstStyle/>
            <a:p>
              <a:endParaRPr lang="en-GB" sz="989"/>
            </a:p>
          </p:txBody>
        </p:sp>
        <p:sp>
          <p:nvSpPr>
            <p:cNvPr id="32" name="Freeform: Shape 31">
              <a:extLst>
                <a:ext uri="{FF2B5EF4-FFF2-40B4-BE49-F238E27FC236}">
                  <a16:creationId xmlns:a16="http://schemas.microsoft.com/office/drawing/2014/main" id="{96AEC9FF-E84E-41A4-90B5-5C4846C22740}"/>
                </a:ext>
              </a:extLst>
            </p:cNvPr>
            <p:cNvSpPr/>
            <p:nvPr/>
          </p:nvSpPr>
          <p:spPr>
            <a:xfrm>
              <a:off x="7167562" y="2162175"/>
              <a:ext cx="1400175" cy="1400175"/>
            </a:xfrm>
            <a:custGeom>
              <a:avLst/>
              <a:gdLst>
                <a:gd name="connsiteX0" fmla="*/ 695325 w 1400175"/>
                <a:gd name="connsiteY0" fmla="*/ 0 h 1400175"/>
                <a:gd name="connsiteX1" fmla="*/ 1400175 w 1400175"/>
                <a:gd name="connsiteY1" fmla="*/ 695325 h 1400175"/>
                <a:gd name="connsiteX2" fmla="*/ 695325 w 1400175"/>
                <a:gd name="connsiteY2" fmla="*/ 1400175 h 1400175"/>
                <a:gd name="connsiteX3" fmla="*/ 0 w 1400175"/>
                <a:gd name="connsiteY3" fmla="*/ 695325 h 1400175"/>
                <a:gd name="connsiteX4" fmla="*/ 695325 w 1400175"/>
                <a:gd name="connsiteY4" fmla="*/ 0 h 1400175"/>
                <a:gd name="connsiteX5" fmla="*/ 695325 w 1400175"/>
                <a:gd name="connsiteY5" fmla="*/ 190500 h 1400175"/>
                <a:gd name="connsiteX6" fmla="*/ 190500 w 1400175"/>
                <a:gd name="connsiteY6" fmla="*/ 695325 h 1400175"/>
                <a:gd name="connsiteX7" fmla="*/ 695325 w 1400175"/>
                <a:gd name="connsiteY7" fmla="*/ 1209675 h 1400175"/>
                <a:gd name="connsiteX8" fmla="*/ 1209675 w 1400175"/>
                <a:gd name="connsiteY8" fmla="*/ 695325 h 1400175"/>
                <a:gd name="connsiteX9" fmla="*/ 695325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695325" y="0"/>
                  </a:moveTo>
                  <a:cubicBezTo>
                    <a:pt x="1085850" y="0"/>
                    <a:pt x="1400175" y="314325"/>
                    <a:pt x="1400175" y="695325"/>
                  </a:cubicBezTo>
                  <a:cubicBezTo>
                    <a:pt x="1400175" y="1085850"/>
                    <a:pt x="1085850" y="1400175"/>
                    <a:pt x="695325" y="1400175"/>
                  </a:cubicBezTo>
                  <a:cubicBezTo>
                    <a:pt x="314325" y="1400175"/>
                    <a:pt x="0" y="1085850"/>
                    <a:pt x="0" y="695325"/>
                  </a:cubicBezTo>
                  <a:cubicBezTo>
                    <a:pt x="0" y="314325"/>
                    <a:pt x="314325" y="0"/>
                    <a:pt x="695325" y="0"/>
                  </a:cubicBezTo>
                  <a:close/>
                  <a:moveTo>
                    <a:pt x="695325" y="190500"/>
                  </a:moveTo>
                  <a:cubicBezTo>
                    <a:pt x="419100" y="190500"/>
                    <a:pt x="190500" y="419100"/>
                    <a:pt x="190500" y="695325"/>
                  </a:cubicBezTo>
                  <a:cubicBezTo>
                    <a:pt x="190500" y="981075"/>
                    <a:pt x="419100" y="1209675"/>
                    <a:pt x="695325" y="1209675"/>
                  </a:cubicBezTo>
                  <a:cubicBezTo>
                    <a:pt x="981075" y="1209675"/>
                    <a:pt x="1209675" y="981075"/>
                    <a:pt x="1209675" y="695325"/>
                  </a:cubicBezTo>
                  <a:cubicBezTo>
                    <a:pt x="1209675" y="419100"/>
                    <a:pt x="981075" y="190500"/>
                    <a:pt x="695325" y="190500"/>
                  </a:cubicBezTo>
                  <a:close/>
                </a:path>
              </a:pathLst>
            </a:custGeom>
            <a:grpFill/>
            <a:ln w="9525" cap="flat">
              <a:noFill/>
              <a:prstDash val="solid"/>
              <a:miter/>
            </a:ln>
          </p:spPr>
          <p:txBody>
            <a:bodyPr rtlCol="0" anchor="ctr"/>
            <a:lstStyle/>
            <a:p>
              <a:endParaRPr lang="en-GB" sz="989"/>
            </a:p>
          </p:txBody>
        </p:sp>
        <p:sp>
          <p:nvSpPr>
            <p:cNvPr id="33" name="Freeform: Shape 32">
              <a:extLst>
                <a:ext uri="{FF2B5EF4-FFF2-40B4-BE49-F238E27FC236}">
                  <a16:creationId xmlns:a16="http://schemas.microsoft.com/office/drawing/2014/main" id="{2EF5D3AF-729C-4F98-969F-2A7DDCDAC18B}"/>
                </a:ext>
              </a:extLst>
            </p:cNvPr>
            <p:cNvSpPr/>
            <p:nvPr/>
          </p:nvSpPr>
          <p:spPr>
            <a:xfrm>
              <a:off x="7341236" y="3657600"/>
              <a:ext cx="1551819" cy="992069"/>
            </a:xfrm>
            <a:custGeom>
              <a:avLst/>
              <a:gdLst>
                <a:gd name="connsiteX0" fmla="*/ 140650 w 1551819"/>
                <a:gd name="connsiteY0" fmla="*/ 285750 h 992069"/>
                <a:gd name="connsiteX1" fmla="*/ 7300 w 1551819"/>
                <a:gd name="connsiteY1" fmla="*/ 247650 h 992069"/>
                <a:gd name="connsiteX2" fmla="*/ 54925 w 1551819"/>
                <a:gd name="connsiteY2" fmla="*/ 114300 h 992069"/>
                <a:gd name="connsiteX3" fmla="*/ 521650 w 1551819"/>
                <a:gd name="connsiteY3" fmla="*/ 0 h 992069"/>
                <a:gd name="connsiteX4" fmla="*/ 1550350 w 1551819"/>
                <a:gd name="connsiteY4" fmla="*/ 885825 h 992069"/>
                <a:gd name="connsiteX5" fmla="*/ 1474150 w 1551819"/>
                <a:gd name="connsiteY5" fmla="*/ 990600 h 992069"/>
                <a:gd name="connsiteX6" fmla="*/ 1359850 w 1551819"/>
                <a:gd name="connsiteY6" fmla="*/ 914400 h 992069"/>
                <a:gd name="connsiteX7" fmla="*/ 521650 w 1551819"/>
                <a:gd name="connsiteY7" fmla="*/ 190500 h 992069"/>
                <a:gd name="connsiteX8" fmla="*/ 140650 w 1551819"/>
                <a:gd name="connsiteY8" fmla="*/ 28575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819" h="992069">
                  <a:moveTo>
                    <a:pt x="140650" y="285750"/>
                  </a:moveTo>
                  <a:cubicBezTo>
                    <a:pt x="93025" y="314325"/>
                    <a:pt x="35875" y="295275"/>
                    <a:pt x="7300" y="247650"/>
                  </a:cubicBezTo>
                  <a:cubicBezTo>
                    <a:pt x="-11750" y="200025"/>
                    <a:pt x="7300" y="142875"/>
                    <a:pt x="54925" y="114300"/>
                  </a:cubicBezTo>
                  <a:cubicBezTo>
                    <a:pt x="197800" y="47625"/>
                    <a:pt x="359725" y="0"/>
                    <a:pt x="521650" y="0"/>
                  </a:cubicBezTo>
                  <a:cubicBezTo>
                    <a:pt x="1036000" y="0"/>
                    <a:pt x="1474150" y="381000"/>
                    <a:pt x="1550350" y="885825"/>
                  </a:cubicBezTo>
                  <a:cubicBezTo>
                    <a:pt x="1559875" y="933450"/>
                    <a:pt x="1521775" y="990600"/>
                    <a:pt x="1474150" y="990600"/>
                  </a:cubicBezTo>
                  <a:cubicBezTo>
                    <a:pt x="1417000" y="1000125"/>
                    <a:pt x="1369375" y="962025"/>
                    <a:pt x="1359850" y="914400"/>
                  </a:cubicBezTo>
                  <a:cubicBezTo>
                    <a:pt x="1302700" y="495300"/>
                    <a:pt x="940750" y="190500"/>
                    <a:pt x="521650" y="190500"/>
                  </a:cubicBezTo>
                  <a:cubicBezTo>
                    <a:pt x="388300" y="190500"/>
                    <a:pt x="254950" y="228600"/>
                    <a:pt x="140650" y="285750"/>
                  </a:cubicBezTo>
                  <a:close/>
                </a:path>
              </a:pathLst>
            </a:custGeom>
            <a:grpFill/>
            <a:ln w="9525" cap="flat">
              <a:noFill/>
              <a:prstDash val="solid"/>
              <a:miter/>
            </a:ln>
          </p:spPr>
          <p:txBody>
            <a:bodyPr rtlCol="0" anchor="ctr"/>
            <a:lstStyle/>
            <a:p>
              <a:endParaRPr lang="en-GB" sz="989"/>
            </a:p>
          </p:txBody>
        </p:sp>
        <p:sp>
          <p:nvSpPr>
            <p:cNvPr id="34" name="Freeform: Shape 33">
              <a:extLst>
                <a:ext uri="{FF2B5EF4-FFF2-40B4-BE49-F238E27FC236}">
                  <a16:creationId xmlns:a16="http://schemas.microsoft.com/office/drawing/2014/main" id="{F784C324-F9CF-494B-8332-0617BA82F84E}"/>
                </a:ext>
              </a:extLst>
            </p:cNvPr>
            <p:cNvSpPr/>
            <p:nvPr/>
          </p:nvSpPr>
          <p:spPr>
            <a:xfrm>
              <a:off x="3624262" y="2162175"/>
              <a:ext cx="1400175" cy="1400175"/>
            </a:xfrm>
            <a:custGeom>
              <a:avLst/>
              <a:gdLst>
                <a:gd name="connsiteX0" fmla="*/ 704850 w 1400175"/>
                <a:gd name="connsiteY0" fmla="*/ 0 h 1400175"/>
                <a:gd name="connsiteX1" fmla="*/ 1400175 w 1400175"/>
                <a:gd name="connsiteY1" fmla="*/ 695325 h 1400175"/>
                <a:gd name="connsiteX2" fmla="*/ 704850 w 1400175"/>
                <a:gd name="connsiteY2" fmla="*/ 1400175 h 1400175"/>
                <a:gd name="connsiteX3" fmla="*/ 0 w 1400175"/>
                <a:gd name="connsiteY3" fmla="*/ 695325 h 1400175"/>
                <a:gd name="connsiteX4" fmla="*/ 704850 w 1400175"/>
                <a:gd name="connsiteY4" fmla="*/ 0 h 1400175"/>
                <a:gd name="connsiteX5" fmla="*/ 704850 w 1400175"/>
                <a:gd name="connsiteY5" fmla="*/ 190500 h 1400175"/>
                <a:gd name="connsiteX6" fmla="*/ 190500 w 1400175"/>
                <a:gd name="connsiteY6" fmla="*/ 695325 h 1400175"/>
                <a:gd name="connsiteX7" fmla="*/ 704850 w 1400175"/>
                <a:gd name="connsiteY7" fmla="*/ 1209675 h 1400175"/>
                <a:gd name="connsiteX8" fmla="*/ 1209675 w 1400175"/>
                <a:gd name="connsiteY8" fmla="*/ 695325 h 1400175"/>
                <a:gd name="connsiteX9" fmla="*/ 704850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704850" y="0"/>
                  </a:moveTo>
                  <a:cubicBezTo>
                    <a:pt x="1085850" y="0"/>
                    <a:pt x="1400175" y="314325"/>
                    <a:pt x="1400175" y="695325"/>
                  </a:cubicBezTo>
                  <a:cubicBezTo>
                    <a:pt x="1400175" y="1085850"/>
                    <a:pt x="1085850" y="1400175"/>
                    <a:pt x="704850" y="1400175"/>
                  </a:cubicBezTo>
                  <a:cubicBezTo>
                    <a:pt x="314325" y="1400175"/>
                    <a:pt x="0" y="1085850"/>
                    <a:pt x="0" y="695325"/>
                  </a:cubicBezTo>
                  <a:cubicBezTo>
                    <a:pt x="0" y="314325"/>
                    <a:pt x="314325" y="0"/>
                    <a:pt x="704850" y="0"/>
                  </a:cubicBezTo>
                  <a:close/>
                  <a:moveTo>
                    <a:pt x="704850" y="190500"/>
                  </a:moveTo>
                  <a:cubicBezTo>
                    <a:pt x="419100" y="190500"/>
                    <a:pt x="190500" y="419100"/>
                    <a:pt x="190500" y="695325"/>
                  </a:cubicBezTo>
                  <a:cubicBezTo>
                    <a:pt x="190500" y="981075"/>
                    <a:pt x="419100" y="1209675"/>
                    <a:pt x="704850" y="1209675"/>
                  </a:cubicBezTo>
                  <a:cubicBezTo>
                    <a:pt x="981075" y="1209675"/>
                    <a:pt x="1209675" y="981075"/>
                    <a:pt x="1209675" y="695325"/>
                  </a:cubicBezTo>
                  <a:cubicBezTo>
                    <a:pt x="1209675" y="419100"/>
                    <a:pt x="981075" y="190500"/>
                    <a:pt x="704850" y="190500"/>
                  </a:cubicBezTo>
                  <a:close/>
                </a:path>
              </a:pathLst>
            </a:custGeom>
            <a:grpFill/>
            <a:ln w="9525" cap="flat">
              <a:noFill/>
              <a:prstDash val="solid"/>
              <a:miter/>
            </a:ln>
          </p:spPr>
          <p:txBody>
            <a:bodyPr rtlCol="0" anchor="ctr"/>
            <a:lstStyle/>
            <a:p>
              <a:endParaRPr lang="en-GB" sz="989"/>
            </a:p>
          </p:txBody>
        </p:sp>
        <p:sp>
          <p:nvSpPr>
            <p:cNvPr id="35" name="Freeform: Shape 34">
              <a:extLst>
                <a:ext uri="{FF2B5EF4-FFF2-40B4-BE49-F238E27FC236}">
                  <a16:creationId xmlns:a16="http://schemas.microsoft.com/office/drawing/2014/main" id="{C3B335F9-E896-4C1B-9D1B-E8BCED57B1A1}"/>
                </a:ext>
              </a:extLst>
            </p:cNvPr>
            <p:cNvSpPr/>
            <p:nvPr/>
          </p:nvSpPr>
          <p:spPr>
            <a:xfrm>
              <a:off x="3298953" y="3657600"/>
              <a:ext cx="1551982" cy="992069"/>
            </a:xfrm>
            <a:custGeom>
              <a:avLst/>
              <a:gdLst>
                <a:gd name="connsiteX0" fmla="*/ 191959 w 1551982"/>
                <a:gd name="connsiteY0" fmla="*/ 914400 h 992069"/>
                <a:gd name="connsiteX1" fmla="*/ 87184 w 1551982"/>
                <a:gd name="connsiteY1" fmla="*/ 990600 h 992069"/>
                <a:gd name="connsiteX2" fmla="*/ 1459 w 1551982"/>
                <a:gd name="connsiteY2" fmla="*/ 885825 h 992069"/>
                <a:gd name="connsiteX3" fmla="*/ 1030159 w 1551982"/>
                <a:gd name="connsiteY3" fmla="*/ 0 h 992069"/>
                <a:gd name="connsiteX4" fmla="*/ 1506409 w 1551982"/>
                <a:gd name="connsiteY4" fmla="*/ 114300 h 992069"/>
                <a:gd name="connsiteX5" fmla="*/ 1544509 w 1551982"/>
                <a:gd name="connsiteY5" fmla="*/ 247650 h 992069"/>
                <a:gd name="connsiteX6" fmla="*/ 1411159 w 1551982"/>
                <a:gd name="connsiteY6" fmla="*/ 285750 h 992069"/>
                <a:gd name="connsiteX7" fmla="*/ 1030159 w 1551982"/>
                <a:gd name="connsiteY7" fmla="*/ 190500 h 992069"/>
                <a:gd name="connsiteX8" fmla="*/ 191959 w 1551982"/>
                <a:gd name="connsiteY8" fmla="*/ 91440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982" h="992069">
                  <a:moveTo>
                    <a:pt x="191959" y="914400"/>
                  </a:moveTo>
                  <a:cubicBezTo>
                    <a:pt x="182434" y="962025"/>
                    <a:pt x="134809" y="1000125"/>
                    <a:pt x="87184" y="990600"/>
                  </a:cubicBezTo>
                  <a:cubicBezTo>
                    <a:pt x="30034" y="990600"/>
                    <a:pt x="-8066" y="933450"/>
                    <a:pt x="1459" y="885825"/>
                  </a:cubicBezTo>
                  <a:cubicBezTo>
                    <a:pt x="77659" y="381000"/>
                    <a:pt x="515809" y="0"/>
                    <a:pt x="1030159" y="0"/>
                  </a:cubicBezTo>
                  <a:cubicBezTo>
                    <a:pt x="1192084" y="0"/>
                    <a:pt x="1354009" y="47625"/>
                    <a:pt x="1506409" y="114300"/>
                  </a:cubicBezTo>
                  <a:cubicBezTo>
                    <a:pt x="1544509" y="142875"/>
                    <a:pt x="1563559" y="200025"/>
                    <a:pt x="1544509" y="247650"/>
                  </a:cubicBezTo>
                  <a:cubicBezTo>
                    <a:pt x="1515934" y="295275"/>
                    <a:pt x="1458784" y="314325"/>
                    <a:pt x="1411159" y="285750"/>
                  </a:cubicBezTo>
                  <a:cubicBezTo>
                    <a:pt x="1296859" y="228600"/>
                    <a:pt x="1163509" y="190500"/>
                    <a:pt x="1030159" y="190500"/>
                  </a:cubicBezTo>
                  <a:cubicBezTo>
                    <a:pt x="611059" y="190500"/>
                    <a:pt x="249109" y="495300"/>
                    <a:pt x="191959" y="914400"/>
                  </a:cubicBezTo>
                  <a:close/>
                </a:path>
              </a:pathLst>
            </a:custGeom>
            <a:grpFill/>
            <a:ln w="9525" cap="flat">
              <a:noFill/>
              <a:prstDash val="solid"/>
              <a:miter/>
            </a:ln>
          </p:spPr>
          <p:txBody>
            <a:bodyPr rtlCol="0" anchor="ctr"/>
            <a:lstStyle/>
            <a:p>
              <a:endParaRPr lang="en-GB" sz="989"/>
            </a:p>
          </p:txBody>
        </p:sp>
      </p:grpSp>
      <p:sp>
        <p:nvSpPr>
          <p:cNvPr id="54" name="Freeform: Shape 53">
            <a:extLst>
              <a:ext uri="{FF2B5EF4-FFF2-40B4-BE49-F238E27FC236}">
                <a16:creationId xmlns:a16="http://schemas.microsoft.com/office/drawing/2014/main" id="{C265E11F-BA8E-4AA4-B4FB-DF5CE7E1D840}"/>
              </a:ext>
            </a:extLst>
          </p:cNvPr>
          <p:cNvSpPr/>
          <p:nvPr/>
        </p:nvSpPr>
        <p:spPr>
          <a:xfrm rot="16200000">
            <a:off x="2953813" y="6985244"/>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sp>
        <p:nvSpPr>
          <p:cNvPr id="55" name="Freeform: Shape 54">
            <a:extLst>
              <a:ext uri="{FF2B5EF4-FFF2-40B4-BE49-F238E27FC236}">
                <a16:creationId xmlns:a16="http://schemas.microsoft.com/office/drawing/2014/main" id="{4D4464D5-4542-492A-A8CA-45E9E0C317D9}"/>
              </a:ext>
            </a:extLst>
          </p:cNvPr>
          <p:cNvSpPr/>
          <p:nvPr/>
        </p:nvSpPr>
        <p:spPr>
          <a:xfrm rot="16200000">
            <a:off x="6990371" y="6985244"/>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sp>
        <p:nvSpPr>
          <p:cNvPr id="56" name="Freeform: Shape 55">
            <a:extLst>
              <a:ext uri="{FF2B5EF4-FFF2-40B4-BE49-F238E27FC236}">
                <a16:creationId xmlns:a16="http://schemas.microsoft.com/office/drawing/2014/main" id="{9F813BAA-254A-4EEF-ACAA-4EF769C38C77}"/>
              </a:ext>
            </a:extLst>
          </p:cNvPr>
          <p:cNvSpPr/>
          <p:nvPr/>
        </p:nvSpPr>
        <p:spPr>
          <a:xfrm rot="16200000">
            <a:off x="2953814" y="7750495"/>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sp>
        <p:nvSpPr>
          <p:cNvPr id="57" name="Freeform: Shape 56">
            <a:extLst>
              <a:ext uri="{FF2B5EF4-FFF2-40B4-BE49-F238E27FC236}">
                <a16:creationId xmlns:a16="http://schemas.microsoft.com/office/drawing/2014/main" id="{1CD54600-2512-40AA-8E27-28ED29C46C45}"/>
              </a:ext>
            </a:extLst>
          </p:cNvPr>
          <p:cNvSpPr/>
          <p:nvPr/>
        </p:nvSpPr>
        <p:spPr>
          <a:xfrm rot="16200000">
            <a:off x="6990371" y="7750495"/>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sp>
        <p:nvSpPr>
          <p:cNvPr id="58" name="Freeform: Shape 57">
            <a:extLst>
              <a:ext uri="{FF2B5EF4-FFF2-40B4-BE49-F238E27FC236}">
                <a16:creationId xmlns:a16="http://schemas.microsoft.com/office/drawing/2014/main" id="{DB862A24-E6D4-41A1-A0CB-DB34C51C2A0F}"/>
              </a:ext>
            </a:extLst>
          </p:cNvPr>
          <p:cNvSpPr/>
          <p:nvPr/>
        </p:nvSpPr>
        <p:spPr>
          <a:xfrm rot="16200000">
            <a:off x="2953814" y="8515747"/>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pic>
        <p:nvPicPr>
          <p:cNvPr id="105" name="Graphic 104">
            <a:extLst>
              <a:ext uri="{FF2B5EF4-FFF2-40B4-BE49-F238E27FC236}">
                <a16:creationId xmlns:a16="http://schemas.microsoft.com/office/drawing/2014/main" id="{5F5B6396-58A0-4E48-BE3F-04B444B1E3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8374" y="6826709"/>
            <a:ext cx="392629" cy="392629"/>
          </a:xfrm>
          <a:prstGeom prst="rect">
            <a:avLst/>
          </a:prstGeom>
        </p:spPr>
      </p:pic>
      <p:grpSp>
        <p:nvGrpSpPr>
          <p:cNvPr id="39" name="Group 38">
            <a:extLst>
              <a:ext uri="{FF2B5EF4-FFF2-40B4-BE49-F238E27FC236}">
                <a16:creationId xmlns:a16="http://schemas.microsoft.com/office/drawing/2014/main" id="{CC1911DC-771E-4C77-87BF-B70C9981C01B}"/>
              </a:ext>
            </a:extLst>
          </p:cNvPr>
          <p:cNvGrpSpPr/>
          <p:nvPr/>
        </p:nvGrpSpPr>
        <p:grpSpPr>
          <a:xfrm>
            <a:off x="5219614" y="9108009"/>
            <a:ext cx="252584" cy="252584"/>
            <a:chOff x="5866130" y="6247201"/>
            <a:chExt cx="459740" cy="459740"/>
          </a:xfrm>
        </p:grpSpPr>
        <p:grpSp>
          <p:nvGrpSpPr>
            <p:cNvPr id="40" name="Group 39">
              <a:extLst>
                <a:ext uri="{FF2B5EF4-FFF2-40B4-BE49-F238E27FC236}">
                  <a16:creationId xmlns:a16="http://schemas.microsoft.com/office/drawing/2014/main" id="{89D42A06-5B44-49F3-8E88-5E91C2536445}"/>
                </a:ext>
              </a:extLst>
            </p:cNvPr>
            <p:cNvGrpSpPr/>
            <p:nvPr/>
          </p:nvGrpSpPr>
          <p:grpSpPr>
            <a:xfrm>
              <a:off x="5901761" y="6282832"/>
              <a:ext cx="388478" cy="388478"/>
              <a:chOff x="5894072" y="6234636"/>
              <a:chExt cx="403858" cy="403858"/>
            </a:xfrm>
          </p:grpSpPr>
          <p:sp>
            <p:nvSpPr>
              <p:cNvPr id="42" name="Rectangle 41">
                <a:extLst>
                  <a:ext uri="{FF2B5EF4-FFF2-40B4-BE49-F238E27FC236}">
                    <a16:creationId xmlns:a16="http://schemas.microsoft.com/office/drawing/2014/main" id="{9E86AD11-F5F4-437D-A907-AFEE72F25F82}"/>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43" name="Graphic 7">
                <a:extLst>
                  <a:ext uri="{FF2B5EF4-FFF2-40B4-BE49-F238E27FC236}">
                    <a16:creationId xmlns:a16="http://schemas.microsoft.com/office/drawing/2014/main" id="{0E70B410-8E11-4971-B524-3932E815A30C}"/>
                  </a:ext>
                </a:extLst>
              </p:cNvPr>
              <p:cNvGrpSpPr/>
              <p:nvPr/>
            </p:nvGrpSpPr>
            <p:grpSpPr>
              <a:xfrm>
                <a:off x="5965510" y="6312648"/>
                <a:ext cx="260984" cy="247834"/>
                <a:chOff x="6005541" y="3314528"/>
                <a:chExt cx="180917" cy="171802"/>
              </a:xfrm>
              <a:solidFill>
                <a:schemeClr val="bg1"/>
              </a:solidFill>
            </p:grpSpPr>
            <p:sp>
              <p:nvSpPr>
                <p:cNvPr id="44" name="Freeform: Shape 43">
                  <a:extLst>
                    <a:ext uri="{FF2B5EF4-FFF2-40B4-BE49-F238E27FC236}">
                      <a16:creationId xmlns:a16="http://schemas.microsoft.com/office/drawing/2014/main" id="{6BA6BBAD-9680-46DD-944F-AE3462B7B9F7}"/>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45" name="Freeform: Shape 44">
                  <a:extLst>
                    <a:ext uri="{FF2B5EF4-FFF2-40B4-BE49-F238E27FC236}">
                      <a16:creationId xmlns:a16="http://schemas.microsoft.com/office/drawing/2014/main" id="{1DDD5F13-F644-443A-9ECB-B115E7660188}"/>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41" name="Rectangle 40">
              <a:extLst>
                <a:ext uri="{FF2B5EF4-FFF2-40B4-BE49-F238E27FC236}">
                  <a16:creationId xmlns:a16="http://schemas.microsoft.com/office/drawing/2014/main" id="{9DA054A2-614A-453B-943D-2CD0E50F4768}"/>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46" name="Rectangle 45">
            <a:hlinkClick r:id="rId5" action="ppaction://hlinksldjump"/>
            <a:extLst>
              <a:ext uri="{FF2B5EF4-FFF2-40B4-BE49-F238E27FC236}">
                <a16:creationId xmlns:a16="http://schemas.microsoft.com/office/drawing/2014/main" id="{AE0806F2-ED13-44A6-8A03-BE211C20CF95}"/>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48" name="Rectangle 47">
            <a:extLst>
              <a:ext uri="{FF2B5EF4-FFF2-40B4-BE49-F238E27FC236}">
                <a16:creationId xmlns:a16="http://schemas.microsoft.com/office/drawing/2014/main" id="{BE10E6F9-AA2B-47BD-ACDC-9FDB6F6BF1C0}"/>
              </a:ext>
            </a:extLst>
          </p:cNvPr>
          <p:cNvSpPr/>
          <p:nvPr/>
        </p:nvSpPr>
        <p:spPr>
          <a:xfrm>
            <a:off x="2373515"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49" name="Rectangle 48">
            <a:extLst>
              <a:ext uri="{FF2B5EF4-FFF2-40B4-BE49-F238E27FC236}">
                <a16:creationId xmlns:a16="http://schemas.microsoft.com/office/drawing/2014/main" id="{FEFB26B8-29D2-4917-AE6D-0BC0DEFD3753}"/>
              </a:ext>
            </a:extLst>
          </p:cNvPr>
          <p:cNvSpPr/>
          <p:nvPr/>
        </p:nvSpPr>
        <p:spPr>
          <a:xfrm>
            <a:off x="6410074"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0" name="Rectangle 49">
            <a:extLst>
              <a:ext uri="{FF2B5EF4-FFF2-40B4-BE49-F238E27FC236}">
                <a16:creationId xmlns:a16="http://schemas.microsoft.com/office/drawing/2014/main" id="{6F978126-77C4-4821-BBB0-968AAB52576F}"/>
              </a:ext>
            </a:extLst>
          </p:cNvPr>
          <p:cNvSpPr/>
          <p:nvPr/>
        </p:nvSpPr>
        <p:spPr>
          <a:xfrm>
            <a:off x="2373515"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1" name="Rectangle 50">
            <a:extLst>
              <a:ext uri="{FF2B5EF4-FFF2-40B4-BE49-F238E27FC236}">
                <a16:creationId xmlns:a16="http://schemas.microsoft.com/office/drawing/2014/main" id="{A6B5AA04-30A0-43B2-B7C0-5AF8113BDCAF}"/>
              </a:ext>
            </a:extLst>
          </p:cNvPr>
          <p:cNvSpPr/>
          <p:nvPr/>
        </p:nvSpPr>
        <p:spPr>
          <a:xfrm>
            <a:off x="6410074"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2" name="Rectangle 51">
            <a:extLst>
              <a:ext uri="{FF2B5EF4-FFF2-40B4-BE49-F238E27FC236}">
                <a16:creationId xmlns:a16="http://schemas.microsoft.com/office/drawing/2014/main" id="{A789FBE0-D983-4DD1-B79A-935BD1C17A4E}"/>
              </a:ext>
            </a:extLst>
          </p:cNvPr>
          <p:cNvSpPr/>
          <p:nvPr/>
        </p:nvSpPr>
        <p:spPr>
          <a:xfrm>
            <a:off x="2373515"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3" name="Rectangle 52">
            <a:extLst>
              <a:ext uri="{FF2B5EF4-FFF2-40B4-BE49-F238E27FC236}">
                <a16:creationId xmlns:a16="http://schemas.microsoft.com/office/drawing/2014/main" id="{D35B6C0D-D450-4427-B452-8CED163595D4}"/>
              </a:ext>
            </a:extLst>
          </p:cNvPr>
          <p:cNvSpPr/>
          <p:nvPr/>
        </p:nvSpPr>
        <p:spPr>
          <a:xfrm>
            <a:off x="6410074"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7" name="Rectangle 76">
            <a:extLst>
              <a:ext uri="{FF2B5EF4-FFF2-40B4-BE49-F238E27FC236}">
                <a16:creationId xmlns:a16="http://schemas.microsoft.com/office/drawing/2014/main" id="{F124F786-2F69-4191-B2BA-80721A49CB9A}"/>
              </a:ext>
            </a:extLst>
          </p:cNvPr>
          <p:cNvSpPr/>
          <p:nvPr/>
        </p:nvSpPr>
        <p:spPr>
          <a:xfrm>
            <a:off x="7838214" y="5974051"/>
            <a:ext cx="484662" cy="36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78" name="Graphic 77">
            <a:extLst>
              <a:ext uri="{FF2B5EF4-FFF2-40B4-BE49-F238E27FC236}">
                <a16:creationId xmlns:a16="http://schemas.microsoft.com/office/drawing/2014/main" id="{4013A661-E55C-43BA-97DF-623E8966B0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48679" y="5983077"/>
            <a:ext cx="464389" cy="347821"/>
          </a:xfrm>
          <a:prstGeom prst="rect">
            <a:avLst/>
          </a:prstGeom>
        </p:spPr>
      </p:pic>
      <p:pic>
        <p:nvPicPr>
          <p:cNvPr id="62" name="Picture 61">
            <a:extLst>
              <a:ext uri="{FF2B5EF4-FFF2-40B4-BE49-F238E27FC236}">
                <a16:creationId xmlns:a16="http://schemas.microsoft.com/office/drawing/2014/main" id="{35BFE2B8-C830-4A2A-8C84-857F8323A5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4485" r="14485"/>
          <a:stretch/>
        </p:blipFill>
        <p:spPr bwMode="auto">
          <a:xfrm>
            <a:off x="6569612" y="6755953"/>
            <a:ext cx="348540" cy="49069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507BA06D-9D12-4298-91CE-82741BF512C8}"/>
              </a:ext>
            </a:extLst>
          </p:cNvPr>
          <p:cNvPicPr>
            <a:picLocks noChangeAspect="1"/>
          </p:cNvPicPr>
          <p:nvPr/>
        </p:nvPicPr>
        <p:blipFill>
          <a:blip r:embed="rId9"/>
          <a:stretch>
            <a:fillRect/>
          </a:stretch>
        </p:blipFill>
        <p:spPr>
          <a:xfrm>
            <a:off x="6473386" y="8332636"/>
            <a:ext cx="555719" cy="441776"/>
          </a:xfrm>
          <a:prstGeom prst="rect">
            <a:avLst/>
          </a:prstGeom>
        </p:spPr>
      </p:pic>
      <p:sp>
        <p:nvSpPr>
          <p:cNvPr id="59" name="Freeform: Shape 58">
            <a:extLst>
              <a:ext uri="{FF2B5EF4-FFF2-40B4-BE49-F238E27FC236}">
                <a16:creationId xmlns:a16="http://schemas.microsoft.com/office/drawing/2014/main" id="{7B73AE4C-840B-4A42-A1AE-98FD6084DACA}"/>
              </a:ext>
            </a:extLst>
          </p:cNvPr>
          <p:cNvSpPr/>
          <p:nvPr/>
        </p:nvSpPr>
        <p:spPr>
          <a:xfrm rot="16200000">
            <a:off x="6990372" y="8515747"/>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tx2"/>
              </a:solidFill>
            </a:endParaRPr>
          </a:p>
        </p:txBody>
      </p:sp>
      <p:pic>
        <p:nvPicPr>
          <p:cNvPr id="64" name="Graphic 63">
            <a:extLst>
              <a:ext uri="{FF2B5EF4-FFF2-40B4-BE49-F238E27FC236}">
                <a16:creationId xmlns:a16="http://schemas.microsoft.com/office/drawing/2014/main" id="{00272905-FFF1-4AFA-A1A6-0862408F1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5798" y="7609384"/>
            <a:ext cx="357779" cy="357779"/>
          </a:xfrm>
          <a:prstGeom prst="rect">
            <a:avLst/>
          </a:prstGeom>
        </p:spPr>
      </p:pic>
      <p:sp>
        <p:nvSpPr>
          <p:cNvPr id="69" name="Graphic 30">
            <a:extLst>
              <a:ext uri="{FF2B5EF4-FFF2-40B4-BE49-F238E27FC236}">
                <a16:creationId xmlns:a16="http://schemas.microsoft.com/office/drawing/2014/main" id="{CA081497-E032-4A5B-BCC5-9108E8F4160D}"/>
              </a:ext>
            </a:extLst>
          </p:cNvPr>
          <p:cNvSpPr/>
          <p:nvPr/>
        </p:nvSpPr>
        <p:spPr>
          <a:xfrm>
            <a:off x="2535209" y="8396934"/>
            <a:ext cx="358958" cy="313184"/>
          </a:xfrm>
          <a:custGeom>
            <a:avLst/>
            <a:gdLst>
              <a:gd name="connsiteX0" fmla="*/ 304772 w 609600"/>
              <a:gd name="connsiteY0" fmla="*/ 0 h 531863"/>
              <a:gd name="connsiteX1" fmla="*/ 297629 w 609600"/>
              <a:gd name="connsiteY1" fmla="*/ 7144 h 531863"/>
              <a:gd name="connsiteX2" fmla="*/ 297629 w 609600"/>
              <a:gd name="connsiteY2" fmla="*/ 198826 h 531863"/>
              <a:gd name="connsiteX3" fmla="*/ 199863 w 609600"/>
              <a:gd name="connsiteY3" fmla="*/ 386692 h 531863"/>
              <a:gd name="connsiteX4" fmla="*/ 172984 w 609600"/>
              <a:gd name="connsiteY4" fmla="*/ 337766 h 531863"/>
              <a:gd name="connsiteX5" fmla="*/ 150856 w 609600"/>
              <a:gd name="connsiteY5" fmla="*/ 323748 h 531863"/>
              <a:gd name="connsiteX6" fmla="*/ 128931 w 609600"/>
              <a:gd name="connsiteY6" fmla="*/ 337393 h 531863"/>
              <a:gd name="connsiteX7" fmla="*/ 30074 w 609600"/>
              <a:gd name="connsiteY7" fmla="*/ 517559 h 531863"/>
              <a:gd name="connsiteX8" fmla="*/ 7144 w 609600"/>
              <a:gd name="connsiteY8" fmla="*/ 517559 h 531863"/>
              <a:gd name="connsiteX9" fmla="*/ 0 w 609600"/>
              <a:gd name="connsiteY9" fmla="*/ 524702 h 531863"/>
              <a:gd name="connsiteX10" fmla="*/ 7144 w 609600"/>
              <a:gd name="connsiteY10" fmla="*/ 531846 h 531863"/>
              <a:gd name="connsiteX11" fmla="*/ 602456 w 609600"/>
              <a:gd name="connsiteY11" fmla="*/ 531846 h 531863"/>
              <a:gd name="connsiteX12" fmla="*/ 609600 w 609600"/>
              <a:gd name="connsiteY12" fmla="*/ 524702 h 531863"/>
              <a:gd name="connsiteX13" fmla="*/ 602456 w 609600"/>
              <a:gd name="connsiteY13" fmla="*/ 517559 h 531863"/>
              <a:gd name="connsiteX14" fmla="*/ 579593 w 609600"/>
              <a:gd name="connsiteY14" fmla="*/ 517559 h 531863"/>
              <a:gd name="connsiteX15" fmla="*/ 480827 w 609600"/>
              <a:gd name="connsiteY15" fmla="*/ 337766 h 531863"/>
              <a:gd name="connsiteX16" fmla="*/ 458595 w 609600"/>
              <a:gd name="connsiteY16" fmla="*/ 323748 h 531863"/>
              <a:gd name="connsiteX17" fmla="*/ 436774 w 609600"/>
              <a:gd name="connsiteY17" fmla="*/ 337384 h 531863"/>
              <a:gd name="connsiteX18" fmla="*/ 409682 w 609600"/>
              <a:gd name="connsiteY18" fmla="*/ 386644 h 531863"/>
              <a:gd name="connsiteX19" fmla="*/ 311916 w 609600"/>
              <a:gd name="connsiteY19" fmla="*/ 198826 h 531863"/>
              <a:gd name="connsiteX20" fmla="*/ 311916 w 609600"/>
              <a:gd name="connsiteY20" fmla="*/ 123856 h 531863"/>
              <a:gd name="connsiteX21" fmla="*/ 429677 w 609600"/>
              <a:gd name="connsiteY21" fmla="*/ 115947 h 531863"/>
              <a:gd name="connsiteX22" fmla="*/ 437322 w 609600"/>
              <a:gd name="connsiteY22" fmla="*/ 117035 h 531863"/>
              <a:gd name="connsiteX23" fmla="*/ 441489 w 609600"/>
              <a:gd name="connsiteY23" fmla="*/ 110542 h 531863"/>
              <a:gd name="connsiteX24" fmla="*/ 441489 w 609600"/>
              <a:gd name="connsiteY24" fmla="*/ 21729 h 531863"/>
              <a:gd name="connsiteX25" fmla="*/ 439015 w 609600"/>
              <a:gd name="connsiteY25" fmla="*/ 16325 h 531863"/>
              <a:gd name="connsiteX26" fmla="*/ 311916 w 609600"/>
              <a:gd name="connsiteY26" fmla="*/ 18266 h 531863"/>
              <a:gd name="connsiteX27" fmla="*/ 311916 w 609600"/>
              <a:gd name="connsiteY27" fmla="*/ 7144 h 531863"/>
              <a:gd name="connsiteX28" fmla="*/ 304772 w 609600"/>
              <a:gd name="connsiteY28" fmla="*/ 0 h 531863"/>
              <a:gd name="connsiteX29" fmla="*/ 461762 w 609600"/>
              <a:gd name="connsiteY29" fmla="*/ 517559 h 531863"/>
              <a:gd name="connsiteX30" fmla="*/ 147888 w 609600"/>
              <a:gd name="connsiteY30" fmla="*/ 517559 h 531863"/>
              <a:gd name="connsiteX31" fmla="*/ 250111 w 609600"/>
              <a:gd name="connsiteY31" fmla="*/ 321057 h 531863"/>
              <a:gd name="connsiteX32" fmla="*/ 270704 w 609600"/>
              <a:gd name="connsiteY32" fmla="*/ 346367 h 531863"/>
              <a:gd name="connsiteX33" fmla="*/ 271091 w 609600"/>
              <a:gd name="connsiteY33" fmla="*/ 346844 h 531863"/>
              <a:gd name="connsiteX34" fmla="*/ 271094 w 609600"/>
              <a:gd name="connsiteY34" fmla="*/ 346846 h 531863"/>
              <a:gd name="connsiteX35" fmla="*/ 271137 w 609600"/>
              <a:gd name="connsiteY35" fmla="*/ 346900 h 531863"/>
              <a:gd name="connsiteX36" fmla="*/ 271640 w 609600"/>
              <a:gd name="connsiteY36" fmla="*/ 347276 h 531863"/>
              <a:gd name="connsiteX37" fmla="*/ 276625 w 609600"/>
              <a:gd name="connsiteY37" fmla="*/ 349485 h 531863"/>
              <a:gd name="connsiteX38" fmla="*/ 276635 w 609600"/>
              <a:gd name="connsiteY38" fmla="*/ 349485 h 531863"/>
              <a:gd name="connsiteX39" fmla="*/ 279724 w 609600"/>
              <a:gd name="connsiteY39" fmla="*/ 348774 h 531863"/>
              <a:gd name="connsiteX40" fmla="*/ 282225 w 609600"/>
              <a:gd name="connsiteY40" fmla="*/ 346899 h 531863"/>
              <a:gd name="connsiteX41" fmla="*/ 304746 w 609600"/>
              <a:gd name="connsiteY41" fmla="*/ 319192 h 531863"/>
              <a:gd name="connsiteX42" fmla="*/ 319368 w 609600"/>
              <a:gd name="connsiteY42" fmla="*/ 337125 h 531863"/>
              <a:gd name="connsiteX43" fmla="*/ 327320 w 609600"/>
              <a:gd name="connsiteY43" fmla="*/ 346899 h 531863"/>
              <a:gd name="connsiteX44" fmla="*/ 332864 w 609600"/>
              <a:gd name="connsiteY44" fmla="*/ 349532 h 531863"/>
              <a:gd name="connsiteX45" fmla="*/ 338399 w 609600"/>
              <a:gd name="connsiteY45" fmla="*/ 346899 h 531863"/>
              <a:gd name="connsiteX46" fmla="*/ 359428 w 609600"/>
              <a:gd name="connsiteY46" fmla="*/ 321084 h 531863"/>
              <a:gd name="connsiteX47" fmla="*/ 461762 w 609600"/>
              <a:gd name="connsiteY47" fmla="*/ 517559 h 531863"/>
              <a:gd name="connsiteX48" fmla="*/ 332836 w 609600"/>
              <a:gd name="connsiteY48" fmla="*/ 331040 h 531863"/>
              <a:gd name="connsiteX49" fmla="*/ 331865 w 609600"/>
              <a:gd name="connsiteY49" fmla="*/ 329850 h 531863"/>
              <a:gd name="connsiteX50" fmla="*/ 310306 w 609600"/>
              <a:gd name="connsiteY50" fmla="*/ 303340 h 531863"/>
              <a:gd name="connsiteX51" fmla="*/ 304763 w 609600"/>
              <a:gd name="connsiteY51" fmla="*/ 300707 h 531863"/>
              <a:gd name="connsiteX52" fmla="*/ 299219 w 609600"/>
              <a:gd name="connsiteY52" fmla="*/ 303340 h 531863"/>
              <a:gd name="connsiteX53" fmla="*/ 299209 w 609600"/>
              <a:gd name="connsiteY53" fmla="*/ 303351 h 531863"/>
              <a:gd name="connsiteX54" fmla="*/ 299200 w 609600"/>
              <a:gd name="connsiteY54" fmla="*/ 303359 h 531863"/>
              <a:gd name="connsiteX55" fmla="*/ 276643 w 609600"/>
              <a:gd name="connsiteY55" fmla="*/ 331022 h 531863"/>
              <a:gd name="connsiteX56" fmla="*/ 257313 w 609600"/>
              <a:gd name="connsiteY56" fmla="*/ 307187 h 531863"/>
              <a:gd name="connsiteX57" fmla="*/ 304772 w 609600"/>
              <a:gd name="connsiteY57" fmla="*/ 216043 h 531863"/>
              <a:gd name="connsiteX58" fmla="*/ 352258 w 609600"/>
              <a:gd name="connsiteY58" fmla="*/ 307239 h 531863"/>
              <a:gd name="connsiteX59" fmla="*/ 332836 w 609600"/>
              <a:gd name="connsiteY59" fmla="*/ 331040 h 531863"/>
              <a:gd name="connsiteX60" fmla="*/ 141647 w 609600"/>
              <a:gd name="connsiteY60" fmla="*/ 343887 h 531863"/>
              <a:gd name="connsiteX61" fmla="*/ 160270 w 609600"/>
              <a:gd name="connsiteY61" fmla="*/ 344268 h 531863"/>
              <a:gd name="connsiteX62" fmla="*/ 191934 w 609600"/>
              <a:gd name="connsiteY62" fmla="*/ 401934 h 531863"/>
              <a:gd name="connsiteX63" fmla="*/ 131802 w 609600"/>
              <a:gd name="connsiteY63" fmla="*/ 517513 h 531863"/>
              <a:gd name="connsiteX64" fmla="*/ 46388 w 609600"/>
              <a:gd name="connsiteY64" fmla="*/ 517513 h 531863"/>
              <a:gd name="connsiteX65" fmla="*/ 141647 w 609600"/>
              <a:gd name="connsiteY65" fmla="*/ 343887 h 531863"/>
              <a:gd name="connsiteX66" fmla="*/ 449508 w 609600"/>
              <a:gd name="connsiteY66" fmla="*/ 343848 h 531863"/>
              <a:gd name="connsiteX67" fmla="*/ 458633 w 609600"/>
              <a:gd name="connsiteY67" fmla="*/ 338035 h 531863"/>
              <a:gd name="connsiteX68" fmla="*/ 458670 w 609600"/>
              <a:gd name="connsiteY68" fmla="*/ 338035 h 531863"/>
              <a:gd name="connsiteX69" fmla="*/ 468111 w 609600"/>
              <a:gd name="connsiteY69" fmla="*/ 344268 h 531863"/>
              <a:gd name="connsiteX70" fmla="*/ 563268 w 609600"/>
              <a:gd name="connsiteY70" fmla="*/ 517513 h 531863"/>
              <a:gd name="connsiteX71" fmla="*/ 477850 w 609600"/>
              <a:gd name="connsiteY71" fmla="*/ 517513 h 531863"/>
              <a:gd name="connsiteX72" fmla="*/ 417613 w 609600"/>
              <a:gd name="connsiteY72" fmla="*/ 401871 h 531863"/>
              <a:gd name="connsiteX73" fmla="*/ 449508 w 609600"/>
              <a:gd name="connsiteY73" fmla="*/ 343848 h 531863"/>
              <a:gd name="connsiteX74" fmla="*/ 427202 w 609600"/>
              <a:gd name="connsiteY74" fmla="*/ 25143 h 531863"/>
              <a:gd name="connsiteX75" fmla="*/ 427202 w 609600"/>
              <a:gd name="connsiteY75" fmla="*/ 97213 h 531863"/>
              <a:gd name="connsiteX76" fmla="*/ 311916 w 609600"/>
              <a:gd name="connsiteY76" fmla="*/ 107128 h 531863"/>
              <a:gd name="connsiteX77" fmla="*/ 311916 w 609600"/>
              <a:gd name="connsiteY77" fmla="*/ 35058 h 531863"/>
              <a:gd name="connsiteX78" fmla="*/ 427202 w 609600"/>
              <a:gd name="connsiteY78" fmla="*/ 25143 h 53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600" h="531863">
                <a:moveTo>
                  <a:pt x="304772" y="0"/>
                </a:moveTo>
                <a:cubicBezTo>
                  <a:pt x="300828" y="0"/>
                  <a:pt x="297629" y="3200"/>
                  <a:pt x="297629" y="7144"/>
                </a:cubicBezTo>
                <a:cubicBezTo>
                  <a:pt x="297629" y="99202"/>
                  <a:pt x="297629" y="106770"/>
                  <a:pt x="297629" y="198826"/>
                </a:cubicBezTo>
                <a:cubicBezTo>
                  <a:pt x="163594" y="456387"/>
                  <a:pt x="209894" y="367418"/>
                  <a:pt x="199863" y="386692"/>
                </a:cubicBezTo>
                <a:lnTo>
                  <a:pt x="172984" y="337766"/>
                </a:lnTo>
                <a:cubicBezTo>
                  <a:pt x="168883" y="329115"/>
                  <a:pt x="160399" y="323748"/>
                  <a:pt x="150856" y="323748"/>
                </a:cubicBezTo>
                <a:cubicBezTo>
                  <a:pt x="141321" y="323748"/>
                  <a:pt x="132839" y="329115"/>
                  <a:pt x="128931" y="337393"/>
                </a:cubicBezTo>
                <a:lnTo>
                  <a:pt x="30074" y="517559"/>
                </a:lnTo>
                <a:lnTo>
                  <a:pt x="7144" y="517559"/>
                </a:lnTo>
                <a:cubicBezTo>
                  <a:pt x="3200" y="517559"/>
                  <a:pt x="0" y="520759"/>
                  <a:pt x="0" y="524702"/>
                </a:cubicBezTo>
                <a:cubicBezTo>
                  <a:pt x="0" y="528647"/>
                  <a:pt x="3200" y="531846"/>
                  <a:pt x="7144" y="531846"/>
                </a:cubicBezTo>
                <a:cubicBezTo>
                  <a:pt x="35554" y="531847"/>
                  <a:pt x="214669" y="531885"/>
                  <a:pt x="602456" y="531846"/>
                </a:cubicBezTo>
                <a:cubicBezTo>
                  <a:pt x="606401" y="531846"/>
                  <a:pt x="609600" y="528647"/>
                  <a:pt x="609600" y="524702"/>
                </a:cubicBezTo>
                <a:cubicBezTo>
                  <a:pt x="609600" y="520759"/>
                  <a:pt x="606401" y="517559"/>
                  <a:pt x="602456" y="517559"/>
                </a:cubicBezTo>
                <a:lnTo>
                  <a:pt x="579593" y="517559"/>
                </a:lnTo>
                <a:lnTo>
                  <a:pt x="480827" y="337766"/>
                </a:lnTo>
                <a:cubicBezTo>
                  <a:pt x="476697" y="329087"/>
                  <a:pt x="468316" y="323999"/>
                  <a:pt x="458595" y="323748"/>
                </a:cubicBezTo>
                <a:cubicBezTo>
                  <a:pt x="449043" y="323775"/>
                  <a:pt x="440606" y="329161"/>
                  <a:pt x="436774" y="337384"/>
                </a:cubicBezTo>
                <a:lnTo>
                  <a:pt x="409682" y="386644"/>
                </a:lnTo>
                <a:cubicBezTo>
                  <a:pt x="275674" y="129202"/>
                  <a:pt x="321929" y="218061"/>
                  <a:pt x="311916" y="198826"/>
                </a:cubicBezTo>
                <a:lnTo>
                  <a:pt x="311916" y="123856"/>
                </a:lnTo>
                <a:cubicBezTo>
                  <a:pt x="354978" y="144897"/>
                  <a:pt x="394606" y="85694"/>
                  <a:pt x="429677" y="115947"/>
                </a:cubicBezTo>
                <a:cubicBezTo>
                  <a:pt x="431787" y="117770"/>
                  <a:pt x="434746" y="118188"/>
                  <a:pt x="437322" y="117035"/>
                </a:cubicBezTo>
                <a:cubicBezTo>
                  <a:pt x="439862" y="115872"/>
                  <a:pt x="441489" y="113333"/>
                  <a:pt x="441489" y="110542"/>
                </a:cubicBezTo>
                <a:lnTo>
                  <a:pt x="441489" y="21729"/>
                </a:lnTo>
                <a:cubicBezTo>
                  <a:pt x="441489" y="19655"/>
                  <a:pt x="440587" y="17683"/>
                  <a:pt x="439015" y="16325"/>
                </a:cubicBezTo>
                <a:cubicBezTo>
                  <a:pt x="393117" y="-23351"/>
                  <a:pt x="349167" y="46173"/>
                  <a:pt x="311916" y="18266"/>
                </a:cubicBezTo>
                <a:lnTo>
                  <a:pt x="311916" y="7144"/>
                </a:lnTo>
                <a:cubicBezTo>
                  <a:pt x="311916" y="3200"/>
                  <a:pt x="308716" y="0"/>
                  <a:pt x="304772" y="0"/>
                </a:cubicBezTo>
                <a:close/>
                <a:moveTo>
                  <a:pt x="461762" y="517559"/>
                </a:moveTo>
                <a:lnTo>
                  <a:pt x="147888" y="517559"/>
                </a:lnTo>
                <a:cubicBezTo>
                  <a:pt x="283003" y="257829"/>
                  <a:pt x="240462" y="339604"/>
                  <a:pt x="250111" y="321057"/>
                </a:cubicBezTo>
                <a:lnTo>
                  <a:pt x="270704" y="346367"/>
                </a:lnTo>
                <a:lnTo>
                  <a:pt x="271091" y="346844"/>
                </a:lnTo>
                <a:cubicBezTo>
                  <a:pt x="271091" y="346845"/>
                  <a:pt x="271093" y="346845"/>
                  <a:pt x="271094" y="346846"/>
                </a:cubicBezTo>
                <a:lnTo>
                  <a:pt x="271137" y="346900"/>
                </a:lnTo>
                <a:cubicBezTo>
                  <a:pt x="271274" y="347067"/>
                  <a:pt x="271489" y="347127"/>
                  <a:pt x="271640" y="347276"/>
                </a:cubicBezTo>
                <a:cubicBezTo>
                  <a:pt x="272969" y="348618"/>
                  <a:pt x="274716" y="349485"/>
                  <a:pt x="276625" y="349485"/>
                </a:cubicBezTo>
                <a:lnTo>
                  <a:pt x="276635" y="349485"/>
                </a:lnTo>
                <a:cubicBezTo>
                  <a:pt x="277719" y="349485"/>
                  <a:pt x="278771" y="349233"/>
                  <a:pt x="279724" y="348774"/>
                </a:cubicBezTo>
                <a:cubicBezTo>
                  <a:pt x="280680" y="348358"/>
                  <a:pt x="281545" y="347734"/>
                  <a:pt x="282225" y="346899"/>
                </a:cubicBezTo>
                <a:lnTo>
                  <a:pt x="304746" y="319192"/>
                </a:lnTo>
                <a:lnTo>
                  <a:pt x="319368" y="337125"/>
                </a:lnTo>
                <a:lnTo>
                  <a:pt x="327320" y="346899"/>
                </a:lnTo>
                <a:cubicBezTo>
                  <a:pt x="328678" y="348565"/>
                  <a:pt x="330715" y="349532"/>
                  <a:pt x="332864" y="349532"/>
                </a:cubicBezTo>
                <a:cubicBezTo>
                  <a:pt x="335012" y="349532"/>
                  <a:pt x="337050" y="348565"/>
                  <a:pt x="338399" y="346899"/>
                </a:cubicBezTo>
                <a:lnTo>
                  <a:pt x="359428" y="321084"/>
                </a:lnTo>
                <a:cubicBezTo>
                  <a:pt x="429987" y="456555"/>
                  <a:pt x="393315" y="386151"/>
                  <a:pt x="461762" y="517559"/>
                </a:cubicBezTo>
                <a:close/>
                <a:moveTo>
                  <a:pt x="332836" y="331040"/>
                </a:moveTo>
                <a:lnTo>
                  <a:pt x="331865" y="329850"/>
                </a:lnTo>
                <a:lnTo>
                  <a:pt x="310306" y="303340"/>
                </a:lnTo>
                <a:cubicBezTo>
                  <a:pt x="308948" y="301675"/>
                  <a:pt x="306912" y="300707"/>
                  <a:pt x="304763" y="300707"/>
                </a:cubicBezTo>
                <a:cubicBezTo>
                  <a:pt x="302614" y="300707"/>
                  <a:pt x="300577" y="301675"/>
                  <a:pt x="299219" y="303340"/>
                </a:cubicBezTo>
                <a:lnTo>
                  <a:pt x="299209" y="303351"/>
                </a:lnTo>
                <a:cubicBezTo>
                  <a:pt x="299207" y="303354"/>
                  <a:pt x="299202" y="303356"/>
                  <a:pt x="299200" y="303359"/>
                </a:cubicBezTo>
                <a:lnTo>
                  <a:pt x="276643" y="331022"/>
                </a:lnTo>
                <a:lnTo>
                  <a:pt x="257313" y="307187"/>
                </a:lnTo>
                <a:lnTo>
                  <a:pt x="304772" y="216043"/>
                </a:lnTo>
                <a:lnTo>
                  <a:pt x="352258" y="307239"/>
                </a:lnTo>
                <a:lnTo>
                  <a:pt x="332836" y="331040"/>
                </a:lnTo>
                <a:close/>
                <a:moveTo>
                  <a:pt x="141647" y="343887"/>
                </a:moveTo>
                <a:cubicBezTo>
                  <a:pt x="145126" y="336556"/>
                  <a:pt x="156409" y="336193"/>
                  <a:pt x="160270" y="344268"/>
                </a:cubicBezTo>
                <a:lnTo>
                  <a:pt x="191934" y="401934"/>
                </a:lnTo>
                <a:lnTo>
                  <a:pt x="131802" y="517513"/>
                </a:lnTo>
                <a:lnTo>
                  <a:pt x="46388" y="517513"/>
                </a:lnTo>
                <a:lnTo>
                  <a:pt x="141647" y="343887"/>
                </a:lnTo>
                <a:close/>
                <a:moveTo>
                  <a:pt x="449508" y="343848"/>
                </a:moveTo>
                <a:cubicBezTo>
                  <a:pt x="451200" y="340221"/>
                  <a:pt x="454614" y="338045"/>
                  <a:pt x="458633" y="338035"/>
                </a:cubicBezTo>
                <a:cubicBezTo>
                  <a:pt x="458651" y="338035"/>
                  <a:pt x="458660" y="338035"/>
                  <a:pt x="458670" y="338035"/>
                </a:cubicBezTo>
                <a:cubicBezTo>
                  <a:pt x="462716" y="338035"/>
                  <a:pt x="466176" y="340221"/>
                  <a:pt x="468111" y="344268"/>
                </a:cubicBezTo>
                <a:lnTo>
                  <a:pt x="563268" y="517513"/>
                </a:lnTo>
                <a:lnTo>
                  <a:pt x="477850" y="517513"/>
                </a:lnTo>
                <a:cubicBezTo>
                  <a:pt x="472185" y="506637"/>
                  <a:pt x="424525" y="415142"/>
                  <a:pt x="417613" y="401871"/>
                </a:cubicBezTo>
                <a:lnTo>
                  <a:pt x="449508" y="343848"/>
                </a:lnTo>
                <a:close/>
                <a:moveTo>
                  <a:pt x="427202" y="25143"/>
                </a:moveTo>
                <a:lnTo>
                  <a:pt x="427202" y="97213"/>
                </a:lnTo>
                <a:cubicBezTo>
                  <a:pt x="384730" y="76475"/>
                  <a:pt x="346401" y="133015"/>
                  <a:pt x="311916" y="107128"/>
                </a:cubicBezTo>
                <a:lnTo>
                  <a:pt x="311916" y="35058"/>
                </a:lnTo>
                <a:cubicBezTo>
                  <a:pt x="354227" y="55736"/>
                  <a:pt x="392766" y="-652"/>
                  <a:pt x="427202" y="25143"/>
                </a:cubicBezTo>
                <a:close/>
              </a:path>
            </a:pathLst>
          </a:custGeom>
          <a:solidFill>
            <a:schemeClr val="accent2"/>
          </a:solidFill>
          <a:ln w="9525" cap="flat">
            <a:noFill/>
            <a:prstDash val="solid"/>
            <a:miter/>
          </a:ln>
        </p:spPr>
        <p:txBody>
          <a:bodyPr rtlCol="0" anchor="ctr"/>
          <a:lstStyle/>
          <a:p>
            <a:endParaRPr lang="en-GB" sz="989"/>
          </a:p>
        </p:txBody>
      </p:sp>
    </p:spTree>
    <p:extLst>
      <p:ext uri="{BB962C8B-B14F-4D97-AF65-F5344CB8AC3E}">
        <p14:creationId xmlns:p14="http://schemas.microsoft.com/office/powerpoint/2010/main" val="187845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31739343-DC20-48B1-B55F-1DD13CDD0943}"/>
              </a:ext>
            </a:extLst>
          </p:cNvPr>
          <p:cNvSpPr txBox="1"/>
          <p:nvPr/>
        </p:nvSpPr>
        <p:spPr>
          <a:xfrm rot="2318116">
            <a:off x="7416404" y="6956021"/>
            <a:ext cx="638205" cy="654314"/>
          </a:xfrm>
          <a:prstGeom prst="rect">
            <a:avLst/>
          </a:prstGeom>
          <a:noFill/>
        </p:spPr>
        <p:txBody>
          <a:bodyPr wrap="square" rtlCol="0">
            <a:prstTxWarp prst="textArchUp">
              <a:avLst>
                <a:gd name="adj" fmla="val 5588242"/>
              </a:avLst>
            </a:prstTxWarp>
            <a:spAutoFit/>
          </a:bodyPr>
          <a:lstStyle/>
          <a:p>
            <a:pPr algn="ctr"/>
            <a:r>
              <a:rPr lang="it-IT" sz="550" b="1" dirty="0">
                <a:solidFill>
                  <a:srgbClr val="74B6AD"/>
                </a:solidFill>
              </a:rPr>
              <a:t>Consultancy and advisory</a:t>
            </a:r>
          </a:p>
        </p:txBody>
      </p:sp>
      <p:sp>
        <p:nvSpPr>
          <p:cNvPr id="66" name="TextBox 65">
            <a:extLst>
              <a:ext uri="{FF2B5EF4-FFF2-40B4-BE49-F238E27FC236}">
                <a16:creationId xmlns:a16="http://schemas.microsoft.com/office/drawing/2014/main" id="{6220D1C5-647C-4AA8-B4BA-EDD2A9085445}"/>
              </a:ext>
            </a:extLst>
          </p:cNvPr>
          <p:cNvSpPr txBox="1"/>
          <p:nvPr/>
        </p:nvSpPr>
        <p:spPr>
          <a:xfrm rot="1578811">
            <a:off x="5246953" y="6736080"/>
            <a:ext cx="638205" cy="654314"/>
          </a:xfrm>
          <a:prstGeom prst="rect">
            <a:avLst/>
          </a:prstGeom>
          <a:noFill/>
        </p:spPr>
        <p:txBody>
          <a:bodyPr wrap="square" rtlCol="0">
            <a:prstTxWarp prst="textArchUp">
              <a:avLst>
                <a:gd name="adj" fmla="val 5588242"/>
              </a:avLst>
            </a:prstTxWarp>
            <a:spAutoFit/>
          </a:bodyPr>
          <a:lstStyle/>
          <a:p>
            <a:pPr algn="ctr"/>
            <a:r>
              <a:rPr lang="it-IT" sz="550" b="1" dirty="0">
                <a:solidFill>
                  <a:schemeClr val="accent6"/>
                </a:solidFill>
              </a:rPr>
              <a:t>Asset optimisation</a:t>
            </a:r>
            <a:endParaRPr lang="en-GB" sz="550" b="1" dirty="0">
              <a:solidFill>
                <a:schemeClr val="accent6"/>
              </a:solidFill>
            </a:endParaRPr>
          </a:p>
        </p:txBody>
      </p:sp>
      <p:grpSp>
        <p:nvGrpSpPr>
          <p:cNvPr id="53" name="Group 52">
            <a:extLst>
              <a:ext uri="{FF2B5EF4-FFF2-40B4-BE49-F238E27FC236}">
                <a16:creationId xmlns:a16="http://schemas.microsoft.com/office/drawing/2014/main" id="{75B5147D-8CEA-41CE-9793-7C1E6C184A11}"/>
              </a:ext>
            </a:extLst>
          </p:cNvPr>
          <p:cNvGrpSpPr/>
          <p:nvPr/>
        </p:nvGrpSpPr>
        <p:grpSpPr>
          <a:xfrm>
            <a:off x="2850149" y="7114130"/>
            <a:ext cx="4991520" cy="1553811"/>
            <a:chOff x="1675261" y="2576095"/>
            <a:chExt cx="9085317" cy="2828168"/>
          </a:xfrm>
        </p:grpSpPr>
        <p:sp>
          <p:nvSpPr>
            <p:cNvPr id="58" name="Oval 57">
              <a:extLst>
                <a:ext uri="{FF2B5EF4-FFF2-40B4-BE49-F238E27FC236}">
                  <a16:creationId xmlns:a16="http://schemas.microsoft.com/office/drawing/2014/main" id="{EEDE5AC5-7F27-4D21-9853-B3C8832977A0}"/>
                </a:ext>
              </a:extLst>
            </p:cNvPr>
            <p:cNvSpPr/>
            <p:nvPr/>
          </p:nvSpPr>
          <p:spPr>
            <a:xfrm>
              <a:off x="1675261" y="2576095"/>
              <a:ext cx="2830196" cy="2828168"/>
            </a:xfrm>
            <a:prstGeom prst="ellipse">
              <a:avLst/>
            </a:prstGeom>
            <a:noFill/>
            <a:ln w="22225" cap="rnd">
              <a:solidFill>
                <a:schemeClr val="tx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89" dirty="0">
                  <a:solidFill>
                    <a:schemeClr val="tx2"/>
                  </a:solidFill>
                </a:rPr>
                <a:t>Our purpose is</a:t>
              </a:r>
              <a:br>
                <a:rPr lang="en-US" sz="989" dirty="0">
                  <a:solidFill>
                    <a:schemeClr val="tx2"/>
                  </a:solidFill>
                </a:rPr>
              </a:br>
              <a:r>
                <a:rPr lang="en-US" sz="989" dirty="0">
                  <a:solidFill>
                    <a:schemeClr val="tx2"/>
                  </a:solidFill>
                </a:rPr>
                <a:t> </a:t>
              </a:r>
              <a:r>
                <a:rPr lang="en-US" sz="989" b="1" dirty="0">
                  <a:solidFill>
                    <a:schemeClr val="tx2"/>
                  </a:solidFill>
                </a:rPr>
                <a:t>to improve </a:t>
              </a:r>
              <a:br>
                <a:rPr lang="en-US" sz="989" b="1" dirty="0">
                  <a:solidFill>
                    <a:schemeClr val="tx2"/>
                  </a:solidFill>
                </a:rPr>
              </a:br>
              <a:r>
                <a:rPr lang="en-US" sz="989" b="1" dirty="0">
                  <a:solidFill>
                    <a:schemeClr val="tx2"/>
                  </a:solidFill>
                </a:rPr>
                <a:t>people’s lives</a:t>
              </a:r>
            </a:p>
          </p:txBody>
        </p:sp>
        <p:sp>
          <p:nvSpPr>
            <p:cNvPr id="59" name="Oval 58">
              <a:extLst>
                <a:ext uri="{FF2B5EF4-FFF2-40B4-BE49-F238E27FC236}">
                  <a16:creationId xmlns:a16="http://schemas.microsoft.com/office/drawing/2014/main" id="{4ADCF881-388E-417B-BC31-06B93FC83CF5}"/>
                </a:ext>
              </a:extLst>
            </p:cNvPr>
            <p:cNvSpPr/>
            <p:nvPr/>
          </p:nvSpPr>
          <p:spPr>
            <a:xfrm>
              <a:off x="7930382" y="2576095"/>
              <a:ext cx="2830196" cy="2828168"/>
            </a:xfrm>
            <a:prstGeom prst="ellipse">
              <a:avLst/>
            </a:prstGeom>
            <a:noFill/>
            <a:ln w="22225" cap="rnd">
              <a:solidFill>
                <a:schemeClr val="tx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89" dirty="0">
                  <a:solidFill>
                    <a:schemeClr val="tx2"/>
                  </a:solidFill>
                </a:rPr>
                <a:t>Our ‘Leading Edge’ </a:t>
              </a:r>
              <a:br>
                <a:rPr lang="en-US" sz="989" dirty="0">
                  <a:solidFill>
                    <a:schemeClr val="tx2"/>
                  </a:solidFill>
                </a:rPr>
              </a:br>
              <a:r>
                <a:rPr lang="en-US" sz="989" dirty="0">
                  <a:solidFill>
                    <a:schemeClr val="tx2"/>
                  </a:solidFill>
                </a:rPr>
                <a:t>strategy </a:t>
              </a:r>
              <a:r>
                <a:rPr lang="en-US" sz="989" b="1" dirty="0">
                  <a:solidFill>
                    <a:schemeClr val="tx2"/>
                  </a:solidFill>
                </a:rPr>
                <a:t>enables us to </a:t>
              </a:r>
              <a:br>
                <a:rPr lang="en-US" sz="989" b="1" dirty="0">
                  <a:solidFill>
                    <a:schemeClr val="tx2"/>
                  </a:solidFill>
                </a:rPr>
              </a:br>
              <a:r>
                <a:rPr lang="en-US" sz="989" b="1" dirty="0">
                  <a:solidFill>
                    <a:schemeClr val="tx2"/>
                  </a:solidFill>
                </a:rPr>
                <a:t>achieve our purpose </a:t>
              </a:r>
              <a:br>
                <a:rPr lang="en-US" sz="989" b="1" dirty="0">
                  <a:solidFill>
                    <a:schemeClr val="tx2"/>
                  </a:solidFill>
                </a:rPr>
              </a:br>
              <a:r>
                <a:rPr lang="en-US" sz="989" b="1" dirty="0">
                  <a:solidFill>
                    <a:schemeClr val="tx2"/>
                  </a:solidFill>
                </a:rPr>
                <a:t>and vision</a:t>
              </a:r>
            </a:p>
          </p:txBody>
        </p:sp>
        <p:sp>
          <p:nvSpPr>
            <p:cNvPr id="60" name="Oval 59">
              <a:extLst>
                <a:ext uri="{FF2B5EF4-FFF2-40B4-BE49-F238E27FC236}">
                  <a16:creationId xmlns:a16="http://schemas.microsoft.com/office/drawing/2014/main" id="{E6CCAA29-16E8-4E0E-A002-49DB69AD1F16}"/>
                </a:ext>
              </a:extLst>
            </p:cNvPr>
            <p:cNvSpPr/>
            <p:nvPr/>
          </p:nvSpPr>
          <p:spPr>
            <a:xfrm>
              <a:off x="4802822" y="2576095"/>
              <a:ext cx="2830196" cy="2828168"/>
            </a:xfrm>
            <a:prstGeom prst="ellipse">
              <a:avLst/>
            </a:prstGeom>
            <a:noFill/>
            <a:ln w="22225" cap="rnd">
              <a:solidFill>
                <a:schemeClr val="tx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989" dirty="0">
                  <a:solidFill>
                    <a:schemeClr val="tx2"/>
                  </a:solidFill>
                </a:rPr>
                <a:t>Our vision is to be </a:t>
              </a:r>
              <a:br>
                <a:rPr lang="en-US" sz="989" dirty="0">
                  <a:solidFill>
                    <a:schemeClr val="tx2"/>
                  </a:solidFill>
                </a:rPr>
              </a:br>
              <a:r>
                <a:rPr lang="en-US" sz="989" dirty="0">
                  <a:solidFill>
                    <a:schemeClr val="tx2"/>
                  </a:solidFill>
                </a:rPr>
                <a:t>the </a:t>
              </a:r>
              <a:r>
                <a:rPr lang="en-US" sz="989" b="1" dirty="0">
                  <a:solidFill>
                    <a:schemeClr val="tx2"/>
                  </a:solidFill>
                </a:rPr>
                <a:t>UK’s leading </a:t>
              </a:r>
              <a:br>
                <a:rPr lang="en-US" sz="989" b="1" dirty="0">
                  <a:solidFill>
                    <a:schemeClr val="tx2"/>
                  </a:solidFill>
                </a:rPr>
              </a:br>
              <a:r>
                <a:rPr lang="en-US" sz="989" b="1" dirty="0">
                  <a:solidFill>
                    <a:schemeClr val="tx2"/>
                  </a:solidFill>
                </a:rPr>
                <a:t>smart infrastructure </a:t>
              </a:r>
              <a:br>
                <a:rPr lang="en-US" sz="989" b="1" dirty="0">
                  <a:solidFill>
                    <a:schemeClr val="tx2"/>
                  </a:solidFill>
                </a:rPr>
              </a:br>
              <a:r>
                <a:rPr lang="en-US" sz="989" b="1" dirty="0">
                  <a:solidFill>
                    <a:schemeClr val="tx2"/>
                  </a:solidFill>
                </a:rPr>
                <a:t>solutions company</a:t>
              </a:r>
            </a:p>
          </p:txBody>
        </p:sp>
      </p:grpSp>
      <p:sp>
        <p:nvSpPr>
          <p:cNvPr id="106" name="TextBox 105">
            <a:extLst>
              <a:ext uri="{FF2B5EF4-FFF2-40B4-BE49-F238E27FC236}">
                <a16:creationId xmlns:a16="http://schemas.microsoft.com/office/drawing/2014/main" id="{BD825DA0-5087-4546-8397-887DB9C89DDB}"/>
              </a:ext>
            </a:extLst>
          </p:cNvPr>
          <p:cNvSpPr txBox="1"/>
          <p:nvPr/>
        </p:nvSpPr>
        <p:spPr>
          <a:xfrm rot="19703661">
            <a:off x="5595555" y="8265040"/>
            <a:ext cx="667864" cy="690427"/>
          </a:xfrm>
          <a:prstGeom prst="rect">
            <a:avLst/>
          </a:prstGeom>
          <a:noFill/>
        </p:spPr>
        <p:txBody>
          <a:bodyPr wrap="square" rtlCol="0">
            <a:prstTxWarp prst="textArchDown">
              <a:avLst/>
            </a:prstTxWarp>
            <a:spAutoFit/>
          </a:bodyPr>
          <a:lstStyle/>
          <a:p>
            <a:pPr algn="ctr"/>
            <a:r>
              <a:rPr lang="it-IT" sz="550" b="1" dirty="0">
                <a:solidFill>
                  <a:schemeClr val="accent4"/>
                </a:solidFill>
              </a:rPr>
              <a:t>Complex programme delivery</a:t>
            </a:r>
          </a:p>
          <a:p>
            <a:pPr algn="ctr"/>
            <a:endParaRPr lang="en-GB" sz="550" b="1" dirty="0">
              <a:solidFill>
                <a:schemeClr val="accent4"/>
              </a:solidFill>
            </a:endParaRPr>
          </a:p>
        </p:txBody>
      </p:sp>
      <p:sp>
        <p:nvSpPr>
          <p:cNvPr id="65" name="TextBox 64">
            <a:extLst>
              <a:ext uri="{FF2B5EF4-FFF2-40B4-BE49-F238E27FC236}">
                <a16:creationId xmlns:a16="http://schemas.microsoft.com/office/drawing/2014/main" id="{DB47D189-C990-4C35-A775-4F3B8B7D462E}"/>
              </a:ext>
            </a:extLst>
          </p:cNvPr>
          <p:cNvSpPr txBox="1"/>
          <p:nvPr/>
        </p:nvSpPr>
        <p:spPr>
          <a:xfrm>
            <a:off x="3370292" y="8347093"/>
            <a:ext cx="684591" cy="697085"/>
          </a:xfrm>
          <a:prstGeom prst="rect">
            <a:avLst/>
          </a:prstGeom>
          <a:noFill/>
        </p:spPr>
        <p:txBody>
          <a:bodyPr wrap="square" rtlCol="0">
            <a:prstTxWarp prst="textArchDown">
              <a:avLst/>
            </a:prstTxWarp>
            <a:spAutoFit/>
          </a:bodyPr>
          <a:lstStyle/>
          <a:p>
            <a:pPr algn="ctr"/>
            <a:r>
              <a:rPr lang="it-IT" sz="550" b="1" dirty="0">
                <a:solidFill>
                  <a:srgbClr val="DE7C00"/>
                </a:solidFill>
              </a:rPr>
              <a:t>Digital technology solutions</a:t>
            </a:r>
            <a:endParaRPr lang="en-GB" sz="550" b="1" dirty="0">
              <a:solidFill>
                <a:srgbClr val="DE7C00"/>
              </a:solidFill>
            </a:endParaRPr>
          </a:p>
        </p:txBody>
      </p:sp>
      <p:sp>
        <p:nvSpPr>
          <p:cNvPr id="67" name="TextBox 66">
            <a:extLst>
              <a:ext uri="{FF2B5EF4-FFF2-40B4-BE49-F238E27FC236}">
                <a16:creationId xmlns:a16="http://schemas.microsoft.com/office/drawing/2014/main" id="{F699E08B-CEF9-4362-8516-343E1B31CC5D}"/>
              </a:ext>
            </a:extLst>
          </p:cNvPr>
          <p:cNvSpPr txBox="1"/>
          <p:nvPr/>
        </p:nvSpPr>
        <p:spPr>
          <a:xfrm rot="20306500">
            <a:off x="2935503" y="6726513"/>
            <a:ext cx="638205" cy="654314"/>
          </a:xfrm>
          <a:prstGeom prst="rect">
            <a:avLst/>
          </a:prstGeom>
          <a:noFill/>
        </p:spPr>
        <p:txBody>
          <a:bodyPr wrap="square" rtlCol="0">
            <a:prstTxWarp prst="textArchUp">
              <a:avLst>
                <a:gd name="adj" fmla="val 5588242"/>
              </a:avLst>
            </a:prstTxWarp>
            <a:spAutoFit/>
          </a:bodyPr>
          <a:lstStyle/>
          <a:p>
            <a:pPr algn="ctr"/>
            <a:r>
              <a:rPr lang="it-IT" sz="550" b="1" dirty="0">
                <a:solidFill>
                  <a:srgbClr val="A1BF37"/>
                </a:solidFill>
              </a:rPr>
              <a:t>Future-shaping strategic consultancy</a:t>
            </a:r>
            <a:endParaRPr lang="en-GB" sz="550" b="1" dirty="0">
              <a:solidFill>
                <a:srgbClr val="A1BF37"/>
              </a:solidFill>
            </a:endParaRPr>
          </a:p>
        </p:txBody>
      </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2</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6C7695EE-3145-4529-A312-CEAC6CF75205}"/>
              </a:ext>
            </a:extLst>
          </p:cNvPr>
          <p:cNvSpPr>
            <a:spLocks noGrp="1"/>
          </p:cNvSpPr>
          <p:nvPr>
            <p:ph type="body" sz="quarter" idx="26"/>
          </p:nvPr>
        </p:nvSpPr>
        <p:spPr/>
        <p:txBody>
          <a:bodyPr/>
          <a:lstStyle/>
          <a:p>
            <a:r>
              <a:rPr lang="en-US" dirty="0"/>
              <a:t>Clear purpose, vision and strategy</a:t>
            </a:r>
            <a:endParaRPr lang="en-GB" dirty="0"/>
          </a:p>
        </p:txBody>
      </p:sp>
      <p:grpSp>
        <p:nvGrpSpPr>
          <p:cNvPr id="46" name="Group 45">
            <a:extLst>
              <a:ext uri="{FF2B5EF4-FFF2-40B4-BE49-F238E27FC236}">
                <a16:creationId xmlns:a16="http://schemas.microsoft.com/office/drawing/2014/main" id="{FA4DD449-5271-4BE4-9EA3-16FF4ACA2FA3}"/>
              </a:ext>
            </a:extLst>
          </p:cNvPr>
          <p:cNvGrpSpPr/>
          <p:nvPr/>
        </p:nvGrpSpPr>
        <p:grpSpPr>
          <a:xfrm flipH="1">
            <a:off x="1991271" y="5809582"/>
            <a:ext cx="281221" cy="558077"/>
            <a:chOff x="9865014" y="1269999"/>
            <a:chExt cx="2351632" cy="4666739"/>
          </a:xfrm>
        </p:grpSpPr>
        <p:sp>
          <p:nvSpPr>
            <p:cNvPr id="47" name="Freeform: Shape 46">
              <a:extLst>
                <a:ext uri="{FF2B5EF4-FFF2-40B4-BE49-F238E27FC236}">
                  <a16:creationId xmlns:a16="http://schemas.microsoft.com/office/drawing/2014/main" id="{1458694E-30A2-4559-B1D5-A6128E7C89D4}"/>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49" name="Freeform: Shape 48">
              <a:extLst>
                <a:ext uri="{FF2B5EF4-FFF2-40B4-BE49-F238E27FC236}">
                  <a16:creationId xmlns:a16="http://schemas.microsoft.com/office/drawing/2014/main" id="{FBC8600B-20ED-476E-A41C-4470D2FD730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72" name="Group 71">
            <a:extLst>
              <a:ext uri="{FF2B5EF4-FFF2-40B4-BE49-F238E27FC236}">
                <a16:creationId xmlns:a16="http://schemas.microsoft.com/office/drawing/2014/main" id="{96A08365-DAE8-433F-8E68-D92862182690}"/>
              </a:ext>
            </a:extLst>
          </p:cNvPr>
          <p:cNvGrpSpPr/>
          <p:nvPr/>
        </p:nvGrpSpPr>
        <p:grpSpPr>
          <a:xfrm>
            <a:off x="5219614" y="9108009"/>
            <a:ext cx="252584" cy="252584"/>
            <a:chOff x="5866130" y="6247201"/>
            <a:chExt cx="459740" cy="459740"/>
          </a:xfrm>
        </p:grpSpPr>
        <p:grpSp>
          <p:nvGrpSpPr>
            <p:cNvPr id="73" name="Group 72">
              <a:extLst>
                <a:ext uri="{FF2B5EF4-FFF2-40B4-BE49-F238E27FC236}">
                  <a16:creationId xmlns:a16="http://schemas.microsoft.com/office/drawing/2014/main" id="{8D9EEEF5-5390-479A-B8C3-197B279E69C2}"/>
                </a:ext>
              </a:extLst>
            </p:cNvPr>
            <p:cNvGrpSpPr/>
            <p:nvPr/>
          </p:nvGrpSpPr>
          <p:grpSpPr>
            <a:xfrm>
              <a:off x="5901761" y="6282832"/>
              <a:ext cx="388478" cy="388478"/>
              <a:chOff x="5894072" y="6234636"/>
              <a:chExt cx="403858" cy="403858"/>
            </a:xfrm>
          </p:grpSpPr>
          <p:sp>
            <p:nvSpPr>
              <p:cNvPr id="75" name="Rectangle 74">
                <a:extLst>
                  <a:ext uri="{FF2B5EF4-FFF2-40B4-BE49-F238E27FC236}">
                    <a16:creationId xmlns:a16="http://schemas.microsoft.com/office/drawing/2014/main" id="{2106BF60-84AC-4DC5-9730-FC444639C9EC}"/>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76" name="Graphic 7">
                <a:extLst>
                  <a:ext uri="{FF2B5EF4-FFF2-40B4-BE49-F238E27FC236}">
                    <a16:creationId xmlns:a16="http://schemas.microsoft.com/office/drawing/2014/main" id="{DDF65B43-E3B3-4F7E-9759-7D63ECEB2750}"/>
                  </a:ext>
                </a:extLst>
              </p:cNvPr>
              <p:cNvGrpSpPr/>
              <p:nvPr/>
            </p:nvGrpSpPr>
            <p:grpSpPr>
              <a:xfrm>
                <a:off x="5965510" y="6312648"/>
                <a:ext cx="260984" cy="247834"/>
                <a:chOff x="6005541" y="3314528"/>
                <a:chExt cx="180917" cy="171802"/>
              </a:xfrm>
              <a:solidFill>
                <a:schemeClr val="bg1"/>
              </a:solidFill>
            </p:grpSpPr>
            <p:sp>
              <p:nvSpPr>
                <p:cNvPr id="77" name="Freeform: Shape 76">
                  <a:extLst>
                    <a:ext uri="{FF2B5EF4-FFF2-40B4-BE49-F238E27FC236}">
                      <a16:creationId xmlns:a16="http://schemas.microsoft.com/office/drawing/2014/main" id="{B38E4BE7-25DE-40B1-BB7C-DCD64D9CEE35}"/>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86" name="Freeform: Shape 85">
                  <a:extLst>
                    <a:ext uri="{FF2B5EF4-FFF2-40B4-BE49-F238E27FC236}">
                      <a16:creationId xmlns:a16="http://schemas.microsoft.com/office/drawing/2014/main" id="{AF4F6A94-0086-4123-BC30-2BF74385EB4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74" name="Rectangle 73">
              <a:extLst>
                <a:ext uri="{FF2B5EF4-FFF2-40B4-BE49-F238E27FC236}">
                  <a16:creationId xmlns:a16="http://schemas.microsoft.com/office/drawing/2014/main" id="{C6A39749-22ED-4C9C-AC08-5B4953BBC33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87" name="Rectangle 86">
            <a:hlinkClick r:id="rId2" action="ppaction://hlinksldjump"/>
            <a:extLst>
              <a:ext uri="{FF2B5EF4-FFF2-40B4-BE49-F238E27FC236}">
                <a16:creationId xmlns:a16="http://schemas.microsoft.com/office/drawing/2014/main" id="{1AF6ABBE-2215-4244-81D8-10FE43B88E94}"/>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50" name="Oval 49">
            <a:extLst>
              <a:ext uri="{FF2B5EF4-FFF2-40B4-BE49-F238E27FC236}">
                <a16:creationId xmlns:a16="http://schemas.microsoft.com/office/drawing/2014/main" id="{3CD0AAE5-E150-4D23-88BD-5AD21C23BE01}"/>
              </a:ext>
            </a:extLst>
          </p:cNvPr>
          <p:cNvSpPr/>
          <p:nvPr/>
        </p:nvSpPr>
        <p:spPr>
          <a:xfrm>
            <a:off x="4098754" y="8023299"/>
            <a:ext cx="655205" cy="655205"/>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34907">
              <a:defRPr/>
            </a:pPr>
            <a:endParaRPr lang="en-US" sz="1319" dirty="0">
              <a:solidFill>
                <a:prstClr val="white"/>
              </a:solidFill>
              <a:latin typeface="Calibri" panose="020F0502020204030204"/>
            </a:endParaRPr>
          </a:p>
        </p:txBody>
      </p:sp>
      <p:sp>
        <p:nvSpPr>
          <p:cNvPr id="51" name="Oval 50">
            <a:extLst>
              <a:ext uri="{FF2B5EF4-FFF2-40B4-BE49-F238E27FC236}">
                <a16:creationId xmlns:a16="http://schemas.microsoft.com/office/drawing/2014/main" id="{B3C48668-47D9-4986-AEC0-470B8219B76E}"/>
              </a:ext>
            </a:extLst>
          </p:cNvPr>
          <p:cNvSpPr/>
          <p:nvPr/>
        </p:nvSpPr>
        <p:spPr>
          <a:xfrm>
            <a:off x="2368141" y="7838938"/>
            <a:ext cx="745070" cy="745070"/>
          </a:xfrm>
          <a:prstGeom prst="ellipse">
            <a:avLst/>
          </a:prstGeom>
          <a:blipFill dpi="0" rotWithShape="1">
            <a:blip r:embed="rId4" cstate="screen">
              <a:extLst>
                <a:ext uri="{BEBA8EAE-BF5A-486C-A8C5-ECC9F3942E4B}">
                  <a14:imgProps xmlns:a14="http://schemas.microsoft.com/office/drawing/2010/main">
                    <a14:imgLayer r:embed="rId5">
                      <a14:imgEffect>
                        <a14:sharpenSoften amount="15000"/>
                      </a14:imgEffect>
                      <a14:imgEffect>
                        <a14:brightnessContrast bright="21000"/>
                      </a14:imgEffect>
                    </a14:imgLayer>
                  </a14:imgProps>
                </a:ext>
                <a:ext uri="{28A0092B-C50C-407E-A947-70E740481C1C}">
                  <a14:useLocalDpi xmlns:a14="http://schemas.microsoft.com/office/drawing/2010/main"/>
                </a:ext>
              </a:extLst>
            </a:blip>
            <a:srcRect/>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34907">
              <a:defRPr/>
            </a:pPr>
            <a:endParaRPr lang="en-US" sz="1319" dirty="0">
              <a:solidFill>
                <a:prstClr val="white"/>
              </a:solidFill>
              <a:latin typeface="Calibri" panose="020F0502020204030204"/>
            </a:endParaRPr>
          </a:p>
        </p:txBody>
      </p:sp>
      <p:sp>
        <p:nvSpPr>
          <p:cNvPr id="52" name="Oval 51">
            <a:extLst>
              <a:ext uri="{FF2B5EF4-FFF2-40B4-BE49-F238E27FC236}">
                <a16:creationId xmlns:a16="http://schemas.microsoft.com/office/drawing/2014/main" id="{DBB0CDBF-9675-4436-A474-D824EF711EF4}"/>
              </a:ext>
            </a:extLst>
          </p:cNvPr>
          <p:cNvSpPr/>
          <p:nvPr/>
        </p:nvSpPr>
        <p:spPr>
          <a:xfrm>
            <a:off x="5951326" y="7186542"/>
            <a:ext cx="507464" cy="507464"/>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34907">
              <a:defRPr/>
            </a:pPr>
            <a:endParaRPr lang="en-US" sz="1319" dirty="0">
              <a:solidFill>
                <a:prstClr val="white"/>
              </a:solidFill>
              <a:latin typeface="Calibri" panose="020F0502020204030204"/>
            </a:endParaRPr>
          </a:p>
        </p:txBody>
      </p:sp>
      <p:sp>
        <p:nvSpPr>
          <p:cNvPr id="64" name="Oval 63">
            <a:extLst>
              <a:ext uri="{FF2B5EF4-FFF2-40B4-BE49-F238E27FC236}">
                <a16:creationId xmlns:a16="http://schemas.microsoft.com/office/drawing/2014/main" id="{F92EE9D8-C110-4EE9-9F9C-28C3ECB04AA1}"/>
              </a:ext>
            </a:extLst>
          </p:cNvPr>
          <p:cNvSpPr/>
          <p:nvPr/>
        </p:nvSpPr>
        <p:spPr>
          <a:xfrm>
            <a:off x="4353479" y="6981816"/>
            <a:ext cx="547868" cy="547868"/>
          </a:xfrm>
          <a:prstGeom prst="ellipse">
            <a:avLst/>
          </a:prstGeom>
          <a:blipFill dpi="0" rotWithShape="1">
            <a:blip r:embed="rId7" cstate="email">
              <a:extLst>
                <a:ext uri="{28A0092B-C50C-407E-A947-70E740481C1C}">
                  <a14:useLocalDpi xmlns:a14="http://schemas.microsoft.com/office/drawing/2010/main"/>
                </a:ext>
              </a:extLst>
            </a:blip>
            <a:srcRect/>
            <a:stretch>
              <a:fillRect/>
            </a:stretch>
          </a:blip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34907">
              <a:defRPr/>
            </a:pPr>
            <a:endParaRPr lang="en-US" sz="1319" dirty="0">
              <a:solidFill>
                <a:prstClr val="white"/>
              </a:solidFill>
              <a:latin typeface="Calibri" panose="020F0502020204030204"/>
            </a:endParaRPr>
          </a:p>
        </p:txBody>
      </p:sp>
      <p:pic>
        <p:nvPicPr>
          <p:cNvPr id="68" name="Picture 67" descr="A person standing in front of a television&#10;&#10;Description automatically generated">
            <a:extLst>
              <a:ext uri="{FF2B5EF4-FFF2-40B4-BE49-F238E27FC236}">
                <a16:creationId xmlns:a16="http://schemas.microsoft.com/office/drawing/2014/main" id="{6E1485FF-05DC-40DF-9C79-F8A959294FDA}"/>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7036611" y="8386519"/>
            <a:ext cx="599824" cy="599823"/>
          </a:xfrm>
          <a:custGeom>
            <a:avLst/>
            <a:gdLst>
              <a:gd name="connsiteX0" fmla="*/ 545875 w 1091770"/>
              <a:gd name="connsiteY0" fmla="*/ 0 h 1091767"/>
              <a:gd name="connsiteX1" fmla="*/ 545895 w 1091770"/>
              <a:gd name="connsiteY1" fmla="*/ 0 h 1091767"/>
              <a:gd name="connsiteX2" fmla="*/ 655900 w 1091770"/>
              <a:gd name="connsiteY2" fmla="*/ 11090 h 1091767"/>
              <a:gd name="connsiteX3" fmla="*/ 1091770 w 1091770"/>
              <a:gd name="connsiteY3" fmla="*/ 545883 h 1091767"/>
              <a:gd name="connsiteX4" fmla="*/ 545885 w 1091770"/>
              <a:gd name="connsiteY4" fmla="*/ 1091767 h 1091767"/>
              <a:gd name="connsiteX5" fmla="*/ 0 w 1091770"/>
              <a:gd name="connsiteY5" fmla="*/ 545883 h 1091767"/>
              <a:gd name="connsiteX6" fmla="*/ 435870 w 1091770"/>
              <a:gd name="connsiteY6" fmla="*/ 11090 h 109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70" h="1091767">
                <a:moveTo>
                  <a:pt x="545875" y="0"/>
                </a:moveTo>
                <a:lnTo>
                  <a:pt x="545895" y="0"/>
                </a:lnTo>
                <a:lnTo>
                  <a:pt x="655900" y="11090"/>
                </a:lnTo>
                <a:cubicBezTo>
                  <a:pt x="904650" y="61991"/>
                  <a:pt x="1091770" y="282086"/>
                  <a:pt x="1091770" y="545883"/>
                </a:cubicBezTo>
                <a:cubicBezTo>
                  <a:pt x="1091770" y="847366"/>
                  <a:pt x="847369" y="1091767"/>
                  <a:pt x="545885" y="1091767"/>
                </a:cubicBezTo>
                <a:cubicBezTo>
                  <a:pt x="244401" y="1091767"/>
                  <a:pt x="0" y="847366"/>
                  <a:pt x="0" y="545883"/>
                </a:cubicBezTo>
                <a:cubicBezTo>
                  <a:pt x="0" y="282086"/>
                  <a:pt x="187120" y="61991"/>
                  <a:pt x="435870" y="11090"/>
                </a:cubicBezTo>
                <a:close/>
              </a:path>
            </a:pathLst>
          </a:custGeom>
          <a:blipFill dpi="0" rotWithShape="1">
            <a:blip r:embed="rId9" cstate="screen">
              <a:extLst>
                <a:ext uri="{28A0092B-C50C-407E-A947-70E740481C1C}">
                  <a14:useLocalDpi xmlns:a14="http://schemas.microsoft.com/office/drawing/2010/main"/>
                </a:ext>
              </a:extLst>
            </a:blip>
            <a:srcRect/>
            <a:stretch>
              <a:fillRect/>
            </a:stretch>
          </a:blipFill>
          <a:ln w="31750">
            <a:solidFill>
              <a:schemeClr val="bg1"/>
            </a:solidFill>
          </a:ln>
        </p:spPr>
      </p:pic>
      <p:grpSp>
        <p:nvGrpSpPr>
          <p:cNvPr id="6" name="Group 5">
            <a:extLst>
              <a:ext uri="{FF2B5EF4-FFF2-40B4-BE49-F238E27FC236}">
                <a16:creationId xmlns:a16="http://schemas.microsoft.com/office/drawing/2014/main" id="{AA8AE04E-2D63-4085-9785-4E72352D2324}"/>
              </a:ext>
            </a:extLst>
          </p:cNvPr>
          <p:cNvGrpSpPr/>
          <p:nvPr/>
        </p:nvGrpSpPr>
        <p:grpSpPr>
          <a:xfrm>
            <a:off x="5339450" y="6813753"/>
            <a:ext cx="448164" cy="448162"/>
            <a:chOff x="6084249" y="2071308"/>
            <a:chExt cx="815726" cy="815723"/>
          </a:xfrm>
        </p:grpSpPr>
        <p:sp>
          <p:nvSpPr>
            <p:cNvPr id="70" name="Freeform: Shape 69">
              <a:extLst>
                <a:ext uri="{FF2B5EF4-FFF2-40B4-BE49-F238E27FC236}">
                  <a16:creationId xmlns:a16="http://schemas.microsoft.com/office/drawing/2014/main" id="{E930FFA7-5557-479C-B8EF-494CF08CA60A}"/>
                </a:ext>
              </a:extLst>
            </p:cNvPr>
            <p:cNvSpPr/>
            <p:nvPr/>
          </p:nvSpPr>
          <p:spPr>
            <a:xfrm>
              <a:off x="6084249" y="2071308"/>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chemeClr val="accent6"/>
            </a:solidFill>
            <a:ln w="25400" cap="flat">
              <a:solidFill>
                <a:schemeClr val="bg1"/>
              </a:solidFill>
              <a:prstDash val="solid"/>
              <a:miter/>
            </a:ln>
          </p:spPr>
          <p:txBody>
            <a:bodyPr rtlCol="0" anchor="ctr"/>
            <a:lstStyle/>
            <a:p>
              <a:endParaRPr lang="en-GB" sz="989"/>
            </a:p>
          </p:txBody>
        </p:sp>
        <p:pic>
          <p:nvPicPr>
            <p:cNvPr id="5" name="Graphic 4">
              <a:extLst>
                <a:ext uri="{FF2B5EF4-FFF2-40B4-BE49-F238E27FC236}">
                  <a16:creationId xmlns:a16="http://schemas.microsoft.com/office/drawing/2014/main" id="{279741F9-84E5-4F69-BCAE-6859E77D31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9954" y="2209423"/>
              <a:ext cx="484316" cy="539492"/>
            </a:xfrm>
            <a:prstGeom prst="rect">
              <a:avLst/>
            </a:prstGeom>
          </p:spPr>
        </p:pic>
      </p:grpSp>
      <p:grpSp>
        <p:nvGrpSpPr>
          <p:cNvPr id="16" name="Group 15">
            <a:extLst>
              <a:ext uri="{FF2B5EF4-FFF2-40B4-BE49-F238E27FC236}">
                <a16:creationId xmlns:a16="http://schemas.microsoft.com/office/drawing/2014/main" id="{6B7DF929-6D96-4343-9F53-ED479DEA6B42}"/>
              </a:ext>
            </a:extLst>
          </p:cNvPr>
          <p:cNvGrpSpPr/>
          <p:nvPr/>
        </p:nvGrpSpPr>
        <p:grpSpPr>
          <a:xfrm>
            <a:off x="3029053" y="6815648"/>
            <a:ext cx="448164" cy="448162"/>
            <a:chOff x="1878980" y="2074757"/>
            <a:chExt cx="815726" cy="815723"/>
          </a:xfrm>
        </p:grpSpPr>
        <p:sp>
          <p:nvSpPr>
            <p:cNvPr id="54" name="Freeform: Shape 53">
              <a:extLst>
                <a:ext uri="{FF2B5EF4-FFF2-40B4-BE49-F238E27FC236}">
                  <a16:creationId xmlns:a16="http://schemas.microsoft.com/office/drawing/2014/main" id="{2B5A75E7-0D86-45EA-9164-FB2E2D93133C}"/>
                </a:ext>
              </a:extLst>
            </p:cNvPr>
            <p:cNvSpPr/>
            <p:nvPr/>
          </p:nvSpPr>
          <p:spPr>
            <a:xfrm>
              <a:off x="1878980" y="2074757"/>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rgbClr val="A1BF37"/>
            </a:solidFill>
            <a:ln w="25400" cap="flat">
              <a:solidFill>
                <a:schemeClr val="bg1"/>
              </a:solidFill>
              <a:prstDash val="solid"/>
              <a:miter/>
            </a:ln>
          </p:spPr>
          <p:txBody>
            <a:bodyPr rtlCol="0" anchor="ctr"/>
            <a:lstStyle/>
            <a:p>
              <a:endParaRPr lang="en-GB" sz="989"/>
            </a:p>
          </p:txBody>
        </p:sp>
        <p:pic>
          <p:nvPicPr>
            <p:cNvPr id="7" name="Graphic 6">
              <a:extLst>
                <a:ext uri="{FF2B5EF4-FFF2-40B4-BE49-F238E27FC236}">
                  <a16:creationId xmlns:a16="http://schemas.microsoft.com/office/drawing/2014/main" id="{B28A9951-C45D-41EE-9860-27604AAB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20986" y="2261071"/>
              <a:ext cx="531714" cy="443096"/>
            </a:xfrm>
            <a:prstGeom prst="rect">
              <a:avLst/>
            </a:prstGeom>
          </p:spPr>
        </p:pic>
      </p:grpSp>
      <p:grpSp>
        <p:nvGrpSpPr>
          <p:cNvPr id="15" name="Group 14">
            <a:extLst>
              <a:ext uri="{FF2B5EF4-FFF2-40B4-BE49-F238E27FC236}">
                <a16:creationId xmlns:a16="http://schemas.microsoft.com/office/drawing/2014/main" id="{9804FAC0-E41E-4F43-A974-4C5AD8D07758}"/>
              </a:ext>
            </a:extLst>
          </p:cNvPr>
          <p:cNvGrpSpPr/>
          <p:nvPr/>
        </p:nvGrpSpPr>
        <p:grpSpPr>
          <a:xfrm>
            <a:off x="3489901" y="8478601"/>
            <a:ext cx="448164" cy="448162"/>
            <a:chOff x="2717792" y="5101582"/>
            <a:chExt cx="815726" cy="815723"/>
          </a:xfrm>
        </p:grpSpPr>
        <p:sp>
          <p:nvSpPr>
            <p:cNvPr id="63" name="Freeform: Shape 62">
              <a:extLst>
                <a:ext uri="{FF2B5EF4-FFF2-40B4-BE49-F238E27FC236}">
                  <a16:creationId xmlns:a16="http://schemas.microsoft.com/office/drawing/2014/main" id="{212E1CB6-3836-42B5-8886-595CF0DD9FEB}"/>
                </a:ext>
              </a:extLst>
            </p:cNvPr>
            <p:cNvSpPr/>
            <p:nvPr/>
          </p:nvSpPr>
          <p:spPr>
            <a:xfrm>
              <a:off x="2717792" y="5101582"/>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rgbClr val="DE7C00"/>
            </a:solidFill>
            <a:ln w="25400" cap="flat">
              <a:solidFill>
                <a:schemeClr val="bg1"/>
              </a:solidFill>
              <a:prstDash val="solid"/>
              <a:miter/>
            </a:ln>
          </p:spPr>
          <p:txBody>
            <a:bodyPr rtlCol="0" anchor="ctr"/>
            <a:lstStyle/>
            <a:p>
              <a:endParaRPr lang="en-GB" sz="989"/>
            </a:p>
          </p:txBody>
        </p:sp>
        <p:pic>
          <p:nvPicPr>
            <p:cNvPr id="10" name="Graphic 9">
              <a:extLst>
                <a:ext uri="{FF2B5EF4-FFF2-40B4-BE49-F238E27FC236}">
                  <a16:creationId xmlns:a16="http://schemas.microsoft.com/office/drawing/2014/main" id="{289C3B91-01F1-4D45-8016-BCE528B5E7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98803" y="5265786"/>
              <a:ext cx="453706" cy="487314"/>
            </a:xfrm>
            <a:prstGeom prst="rect">
              <a:avLst/>
            </a:prstGeom>
          </p:spPr>
        </p:pic>
      </p:grpSp>
      <p:grpSp>
        <p:nvGrpSpPr>
          <p:cNvPr id="14" name="Group 13">
            <a:extLst>
              <a:ext uri="{FF2B5EF4-FFF2-40B4-BE49-F238E27FC236}">
                <a16:creationId xmlns:a16="http://schemas.microsoft.com/office/drawing/2014/main" id="{D26FA3C7-18FF-48AA-B28D-8FC5A66C4356}"/>
              </a:ext>
            </a:extLst>
          </p:cNvPr>
          <p:cNvGrpSpPr/>
          <p:nvPr/>
        </p:nvGrpSpPr>
        <p:grpSpPr>
          <a:xfrm>
            <a:off x="7511195" y="7054910"/>
            <a:ext cx="448164" cy="448162"/>
            <a:chOff x="10037152" y="2510250"/>
            <a:chExt cx="815726" cy="815723"/>
          </a:xfrm>
        </p:grpSpPr>
        <p:sp>
          <p:nvSpPr>
            <p:cNvPr id="78" name="Freeform: Shape 77">
              <a:extLst>
                <a:ext uri="{FF2B5EF4-FFF2-40B4-BE49-F238E27FC236}">
                  <a16:creationId xmlns:a16="http://schemas.microsoft.com/office/drawing/2014/main" id="{BFAC248C-260A-423C-AB44-FA6372571F5C}"/>
                </a:ext>
              </a:extLst>
            </p:cNvPr>
            <p:cNvSpPr/>
            <p:nvPr/>
          </p:nvSpPr>
          <p:spPr>
            <a:xfrm>
              <a:off x="10037152" y="2510250"/>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rgbClr val="74B6AD"/>
            </a:solidFill>
            <a:ln w="25400" cap="flat">
              <a:solidFill>
                <a:schemeClr val="bg1"/>
              </a:solidFill>
              <a:prstDash val="solid"/>
              <a:miter/>
            </a:ln>
          </p:spPr>
          <p:txBody>
            <a:bodyPr rtlCol="0" anchor="ctr"/>
            <a:lstStyle/>
            <a:p>
              <a:endParaRPr lang="en-GB" sz="989"/>
            </a:p>
          </p:txBody>
        </p:sp>
        <p:pic>
          <p:nvPicPr>
            <p:cNvPr id="56" name="Graphic 55">
              <a:extLst>
                <a:ext uri="{FF2B5EF4-FFF2-40B4-BE49-F238E27FC236}">
                  <a16:creationId xmlns:a16="http://schemas.microsoft.com/office/drawing/2014/main" id="{748E8979-0209-436A-9031-F09B2F87EF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83930" y="2711420"/>
              <a:ext cx="522170" cy="414506"/>
            </a:xfrm>
            <a:prstGeom prst="rect">
              <a:avLst/>
            </a:prstGeom>
          </p:spPr>
        </p:pic>
      </p:grpSp>
      <p:grpSp>
        <p:nvGrpSpPr>
          <p:cNvPr id="13" name="Group 12">
            <a:extLst>
              <a:ext uri="{FF2B5EF4-FFF2-40B4-BE49-F238E27FC236}">
                <a16:creationId xmlns:a16="http://schemas.microsoft.com/office/drawing/2014/main" id="{A6CE0430-0EBA-4BCF-9454-A941A8CA31E1}"/>
              </a:ext>
            </a:extLst>
          </p:cNvPr>
          <p:cNvGrpSpPr/>
          <p:nvPr/>
        </p:nvGrpSpPr>
        <p:grpSpPr>
          <a:xfrm>
            <a:off x="5711087" y="8388078"/>
            <a:ext cx="448164" cy="448162"/>
            <a:chOff x="6760685" y="4936815"/>
            <a:chExt cx="815726" cy="815723"/>
          </a:xfrm>
        </p:grpSpPr>
        <p:sp>
          <p:nvSpPr>
            <p:cNvPr id="71" name="Freeform: Shape 70">
              <a:extLst>
                <a:ext uri="{FF2B5EF4-FFF2-40B4-BE49-F238E27FC236}">
                  <a16:creationId xmlns:a16="http://schemas.microsoft.com/office/drawing/2014/main" id="{62D61159-B15F-4BCE-887E-7F1EAFF82E1E}"/>
                </a:ext>
              </a:extLst>
            </p:cNvPr>
            <p:cNvSpPr/>
            <p:nvPr/>
          </p:nvSpPr>
          <p:spPr>
            <a:xfrm>
              <a:off x="6760685" y="4936815"/>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chemeClr val="accent4"/>
            </a:solidFill>
            <a:ln w="25400" cap="flat">
              <a:solidFill>
                <a:schemeClr val="bg1"/>
              </a:solidFill>
              <a:prstDash val="solid"/>
              <a:miter/>
            </a:ln>
          </p:spPr>
          <p:txBody>
            <a:bodyPr rtlCol="0" anchor="ctr"/>
            <a:lstStyle/>
            <a:p>
              <a:endParaRPr lang="en-GB" sz="989"/>
            </a:p>
          </p:txBody>
        </p:sp>
        <p:pic>
          <p:nvPicPr>
            <p:cNvPr id="12" name="Graphic 11">
              <a:extLst>
                <a:ext uri="{FF2B5EF4-FFF2-40B4-BE49-F238E27FC236}">
                  <a16:creationId xmlns:a16="http://schemas.microsoft.com/office/drawing/2014/main" id="{3C23C665-DF0A-424D-A822-58793D02E0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7959" y="5092871"/>
              <a:ext cx="521179" cy="503611"/>
            </a:xfrm>
            <a:prstGeom prst="rect">
              <a:avLst/>
            </a:prstGeom>
          </p:spPr>
        </p:pic>
      </p:grpSp>
    </p:spTree>
    <p:extLst>
      <p:ext uri="{BB962C8B-B14F-4D97-AF65-F5344CB8AC3E}">
        <p14:creationId xmlns:p14="http://schemas.microsoft.com/office/powerpoint/2010/main" val="604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10DB4-8E13-4516-8D85-E81BB64569B8}"/>
              </a:ext>
            </a:extLst>
          </p:cNvPr>
          <p:cNvSpPr>
            <a:spLocks noGrp="1"/>
          </p:cNvSpPr>
          <p:nvPr>
            <p:ph type="sldNum" sz="quarter" idx="11"/>
          </p:nvPr>
        </p:nvSpPr>
        <p:spPr/>
        <p:txBody>
          <a:bodyPr/>
          <a:lstStyle/>
          <a:p>
            <a:fld id="{01818CD0-20A3-40AC-9847-06F08A1C5B67}" type="slidenum">
              <a:rPr lang="en-GB" smtClean="0"/>
              <a:pPr/>
              <a:t>20</a:t>
            </a:fld>
            <a:endParaRPr lang="en-GB" dirty="0"/>
          </a:p>
        </p:txBody>
      </p:sp>
      <p:sp>
        <p:nvSpPr>
          <p:cNvPr id="6" name="Title 5">
            <a:extLst>
              <a:ext uri="{FF2B5EF4-FFF2-40B4-BE49-F238E27FC236}">
                <a16:creationId xmlns:a16="http://schemas.microsoft.com/office/drawing/2014/main" id="{6054724B-02F8-42CE-9A1B-7F35E976847C}"/>
              </a:ext>
            </a:extLst>
          </p:cNvPr>
          <p:cNvSpPr>
            <a:spLocks noGrp="1"/>
          </p:cNvSpPr>
          <p:nvPr>
            <p:ph type="title"/>
          </p:nvPr>
        </p:nvSpPr>
        <p:spPr/>
        <p:txBody>
          <a:bodyPr>
            <a:normAutofit/>
          </a:bodyPr>
          <a:lstStyle/>
          <a:p>
            <a:r>
              <a:rPr lang="en-US" b="1" dirty="0"/>
              <a:t>Our people</a:t>
            </a:r>
            <a:endParaRPr lang="en-US" dirty="0"/>
          </a:p>
        </p:txBody>
      </p:sp>
      <p:pic>
        <p:nvPicPr>
          <p:cNvPr id="58" name="Picture Placeholder 57" descr="A person wearing glasses and smiling at the camera&#10;&#10;Description automatically generated">
            <a:extLst>
              <a:ext uri="{FF2B5EF4-FFF2-40B4-BE49-F238E27FC236}">
                <a16:creationId xmlns:a16="http://schemas.microsoft.com/office/drawing/2014/main" id="{E226B976-15D8-468C-98E6-E92E5E01C172}"/>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saturation sat="0"/>
                    </a14:imgEffect>
                    <a14:imgEffect>
                      <a14:brightnessContrast bright="9000"/>
                    </a14:imgEffect>
                  </a14:imgLayer>
                </a14:imgProps>
              </a:ext>
              <a:ext uri="{28A0092B-C50C-407E-A947-70E740481C1C}">
                <a14:useLocalDpi xmlns:a14="http://schemas.microsoft.com/office/drawing/2010/main"/>
              </a:ext>
            </a:extLst>
          </a:blip>
          <a:srcRect l="88" r="88"/>
          <a:stretch/>
        </p:blipFill>
        <p:spPr/>
      </p:pic>
      <p:sp>
        <p:nvSpPr>
          <p:cNvPr id="3" name="Text Placeholder 2">
            <a:extLst>
              <a:ext uri="{FF2B5EF4-FFF2-40B4-BE49-F238E27FC236}">
                <a16:creationId xmlns:a16="http://schemas.microsoft.com/office/drawing/2014/main" id="{B4D0C9A9-BFC6-42FB-852E-B9CDBC5C9552}"/>
              </a:ext>
            </a:extLst>
          </p:cNvPr>
          <p:cNvSpPr>
            <a:spLocks noGrp="1"/>
          </p:cNvSpPr>
          <p:nvPr>
            <p:ph type="body" sz="quarter" idx="13"/>
          </p:nvPr>
        </p:nvSpPr>
        <p:spPr/>
        <p:txBody>
          <a:bodyPr/>
          <a:lstStyle/>
          <a:p>
            <a:r>
              <a:rPr lang="en-GB" dirty="0"/>
              <a:t>Michael McNamara</a:t>
            </a:r>
          </a:p>
          <a:p>
            <a:r>
              <a:rPr lang="en-GB" sz="605" b="0" dirty="0"/>
              <a:t>Engineering delivery</a:t>
            </a:r>
          </a:p>
        </p:txBody>
      </p:sp>
      <p:pic>
        <p:nvPicPr>
          <p:cNvPr id="35" name="Picture Placeholder 34">
            <a:extLst>
              <a:ext uri="{FF2B5EF4-FFF2-40B4-BE49-F238E27FC236}">
                <a16:creationId xmlns:a16="http://schemas.microsoft.com/office/drawing/2014/main" id="{5973FDA9-DC0C-4534-B5DC-6C520025944C}"/>
              </a:ext>
            </a:extLst>
          </p:cNvPr>
          <p:cNvPicPr>
            <a:picLocks noGrp="1" noChangeAspect="1"/>
          </p:cNvPicPr>
          <p:nvPr>
            <p:ph type="pic" sz="quarter" idx="14"/>
          </p:nvPr>
        </p:nvPicPr>
        <p:blipFill rotWithShape="1">
          <a:blip r:embed="rId5"/>
          <a:srcRect l="20497" t="16582" r="12785" b="16582"/>
          <a:stretch/>
        </p:blipFill>
        <p:spPr>
          <a:xfrm>
            <a:off x="3857839" y="6676158"/>
            <a:ext cx="1485372" cy="743693"/>
          </a:xfrm>
        </p:spPr>
      </p:pic>
      <p:sp>
        <p:nvSpPr>
          <p:cNvPr id="8" name="Text Placeholder 7">
            <a:extLst>
              <a:ext uri="{FF2B5EF4-FFF2-40B4-BE49-F238E27FC236}">
                <a16:creationId xmlns:a16="http://schemas.microsoft.com/office/drawing/2014/main" id="{DA264CAF-784B-4DD8-B781-77941452AEF0}"/>
              </a:ext>
            </a:extLst>
          </p:cNvPr>
          <p:cNvSpPr>
            <a:spLocks noGrp="1"/>
          </p:cNvSpPr>
          <p:nvPr>
            <p:ph type="body" sz="quarter" idx="15"/>
          </p:nvPr>
        </p:nvSpPr>
        <p:spPr/>
        <p:txBody>
          <a:bodyPr/>
          <a:lstStyle/>
          <a:p>
            <a:pPr>
              <a:defRPr/>
            </a:pPr>
            <a:r>
              <a:rPr lang="en-US" dirty="0">
                <a:solidFill>
                  <a:prstClr val="white"/>
                </a:solidFill>
              </a:rPr>
              <a:t>Fiona Lacy</a:t>
            </a:r>
          </a:p>
          <a:p>
            <a:pPr>
              <a:defRPr/>
            </a:pPr>
            <a:r>
              <a:rPr lang="en-US" sz="605" b="0" dirty="0">
                <a:solidFill>
                  <a:prstClr val="white"/>
                </a:solidFill>
              </a:rPr>
              <a:t>Bespoke hardware/software design</a:t>
            </a:r>
          </a:p>
        </p:txBody>
      </p:sp>
      <p:pic>
        <p:nvPicPr>
          <p:cNvPr id="38" name="Picture Placeholder 37">
            <a:extLst>
              <a:ext uri="{FF2B5EF4-FFF2-40B4-BE49-F238E27FC236}">
                <a16:creationId xmlns:a16="http://schemas.microsoft.com/office/drawing/2014/main" id="{45F1BFC6-5DA5-4DE6-9293-7CB8D5894E4D}"/>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l="88" r="88"/>
          <a:stretch/>
        </p:blipFill>
        <p:spPr/>
      </p:pic>
      <p:sp>
        <p:nvSpPr>
          <p:cNvPr id="10" name="Text Placeholder 9">
            <a:extLst>
              <a:ext uri="{FF2B5EF4-FFF2-40B4-BE49-F238E27FC236}">
                <a16:creationId xmlns:a16="http://schemas.microsoft.com/office/drawing/2014/main" id="{E1D016F2-3052-4F7B-97D2-458B7A63D836}"/>
              </a:ext>
            </a:extLst>
          </p:cNvPr>
          <p:cNvSpPr>
            <a:spLocks noGrp="1"/>
          </p:cNvSpPr>
          <p:nvPr>
            <p:ph type="body" sz="quarter" idx="17"/>
          </p:nvPr>
        </p:nvSpPr>
        <p:spPr/>
        <p:txBody>
          <a:bodyPr/>
          <a:lstStyle/>
          <a:p>
            <a:r>
              <a:rPr lang="en-GB" dirty="0"/>
              <a:t>Adam Goodall</a:t>
            </a:r>
          </a:p>
          <a:p>
            <a:r>
              <a:rPr lang="en-GB" sz="605" b="0" dirty="0"/>
              <a:t>Augmented and virtual reality</a:t>
            </a:r>
          </a:p>
        </p:txBody>
      </p:sp>
      <p:pic>
        <p:nvPicPr>
          <p:cNvPr id="40" name="Picture Placeholder 39">
            <a:extLst>
              <a:ext uri="{FF2B5EF4-FFF2-40B4-BE49-F238E27FC236}">
                <a16:creationId xmlns:a16="http://schemas.microsoft.com/office/drawing/2014/main" id="{DEEE8789-86CE-4507-BD52-7E8AB7312B95}"/>
              </a:ext>
            </a:extLst>
          </p:cNvPr>
          <p:cNvPicPr>
            <a:picLocks noGrp="1" noChangeAspect="1"/>
          </p:cNvPicPr>
          <p:nvPr>
            <p:ph type="pic" sz="quarter" idx="18"/>
          </p:nvPr>
        </p:nvPicPr>
        <p:blipFill rotWithShape="1">
          <a:blip r:embed="rId7" cstate="screen">
            <a:extLst>
              <a:ext uri="{28A0092B-C50C-407E-A947-70E740481C1C}">
                <a14:useLocalDpi xmlns:a14="http://schemas.microsoft.com/office/drawing/2010/main"/>
              </a:ext>
            </a:extLst>
          </a:blip>
          <a:srcRect l="88" r="88"/>
          <a:stretch/>
        </p:blipFill>
        <p:spPr/>
      </p:pic>
      <p:sp>
        <p:nvSpPr>
          <p:cNvPr id="12" name="Text Placeholder 11">
            <a:extLst>
              <a:ext uri="{FF2B5EF4-FFF2-40B4-BE49-F238E27FC236}">
                <a16:creationId xmlns:a16="http://schemas.microsoft.com/office/drawing/2014/main" id="{97BC40E8-CFE8-47F1-B060-477834451A58}"/>
              </a:ext>
            </a:extLst>
          </p:cNvPr>
          <p:cNvSpPr>
            <a:spLocks noGrp="1"/>
          </p:cNvSpPr>
          <p:nvPr>
            <p:ph type="body" sz="quarter" idx="19"/>
          </p:nvPr>
        </p:nvSpPr>
        <p:spPr/>
        <p:txBody>
          <a:bodyPr/>
          <a:lstStyle/>
          <a:p>
            <a:pPr>
              <a:lnSpc>
                <a:spcPct val="100000"/>
              </a:lnSpc>
              <a:defRPr/>
            </a:pPr>
            <a:r>
              <a:rPr lang="en-GB" dirty="0">
                <a:solidFill>
                  <a:prstClr val="white"/>
                </a:solidFill>
                <a:latin typeface="Arial" panose="020B0604020202020204"/>
              </a:rPr>
              <a:t>Kum Wah Choy </a:t>
            </a:r>
          </a:p>
          <a:p>
            <a:pPr>
              <a:lnSpc>
                <a:spcPct val="100000"/>
              </a:lnSpc>
              <a:defRPr/>
            </a:pPr>
            <a:r>
              <a:rPr lang="en-GB" sz="605" b="0" dirty="0">
                <a:solidFill>
                  <a:prstClr val="white"/>
                </a:solidFill>
                <a:latin typeface="Arial" panose="020B0604020202020204"/>
              </a:rPr>
              <a:t>Connected intelligent infrastructure</a:t>
            </a:r>
          </a:p>
        </p:txBody>
      </p:sp>
      <p:pic>
        <p:nvPicPr>
          <p:cNvPr id="46" name="Picture Placeholder 45" descr="A person posing for the camera&#10;&#10;Description automatically generated">
            <a:extLst>
              <a:ext uri="{FF2B5EF4-FFF2-40B4-BE49-F238E27FC236}">
                <a16:creationId xmlns:a16="http://schemas.microsoft.com/office/drawing/2014/main" id="{0135D9C5-669A-414A-89FB-8DBE9C5449F1}"/>
              </a:ext>
            </a:extLst>
          </p:cNvPr>
          <p:cNvPicPr>
            <a:picLocks noGrp="1" noChangeAspect="1"/>
          </p:cNvPicPr>
          <p:nvPr>
            <p:ph type="pic" sz="quarter" idx="20"/>
          </p:nvPr>
        </p:nvPicPr>
        <p:blipFill rotWithShape="1">
          <a:blip r:embed="rId8">
            <a:extLst>
              <a:ext uri="{BEBA8EAE-BF5A-486C-A8C5-ECC9F3942E4B}">
                <a14:imgProps xmlns:a14="http://schemas.microsoft.com/office/drawing/2010/main">
                  <a14:imgLayer r:embed="rId9">
                    <a14:imgEffect>
                      <a14:saturation sat="0"/>
                    </a14:imgEffect>
                    <a14:imgEffect>
                      <a14:brightnessContrast bright="9000"/>
                    </a14:imgEffect>
                  </a14:imgLayer>
                </a14:imgProps>
              </a:ext>
            </a:extLst>
          </a:blip>
          <a:srcRect l="-4809" t="24898" r="-4809" b="23487"/>
          <a:stretch/>
        </p:blipFill>
        <p:spPr>
          <a:xfrm>
            <a:off x="2373515" y="7874997"/>
            <a:ext cx="1485372" cy="743693"/>
          </a:xfrm>
          <a:solidFill>
            <a:srgbClr val="ACACAC"/>
          </a:solidFill>
        </p:spPr>
      </p:pic>
      <p:sp>
        <p:nvSpPr>
          <p:cNvPr id="14" name="Text Placeholder 13">
            <a:extLst>
              <a:ext uri="{FF2B5EF4-FFF2-40B4-BE49-F238E27FC236}">
                <a16:creationId xmlns:a16="http://schemas.microsoft.com/office/drawing/2014/main" id="{089648F2-1F25-4E9B-ACBC-67C5868FEEC9}"/>
              </a:ext>
            </a:extLst>
          </p:cNvPr>
          <p:cNvSpPr>
            <a:spLocks noGrp="1"/>
          </p:cNvSpPr>
          <p:nvPr>
            <p:ph type="body" sz="quarter" idx="21"/>
          </p:nvPr>
        </p:nvSpPr>
        <p:spPr/>
        <p:txBody>
          <a:bodyPr/>
          <a:lstStyle/>
          <a:p>
            <a:r>
              <a:rPr lang="en-GB" dirty="0"/>
              <a:t>Sammy Pandey-Hoyle</a:t>
            </a:r>
          </a:p>
          <a:p>
            <a:r>
              <a:rPr lang="en-GB" sz="605" b="0" dirty="0"/>
              <a:t>3D design and printing</a:t>
            </a:r>
          </a:p>
        </p:txBody>
      </p:sp>
      <p:pic>
        <p:nvPicPr>
          <p:cNvPr id="33" name="Picture Placeholder 14">
            <a:extLst>
              <a:ext uri="{FF2B5EF4-FFF2-40B4-BE49-F238E27FC236}">
                <a16:creationId xmlns:a16="http://schemas.microsoft.com/office/drawing/2014/main" id="{7750BDFC-485B-4F34-A6E5-9053E699BE2E}"/>
              </a:ext>
            </a:extLst>
          </p:cNvPr>
          <p:cNvPicPr>
            <a:picLocks noGrp="1" noChangeAspect="1"/>
          </p:cNvPicPr>
          <p:nvPr>
            <p:ph type="pic" sz="quarter" idx="22"/>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l="8864" t="17914" r="8864" b="-50"/>
          <a:stretch/>
        </p:blipFill>
        <p:spPr>
          <a:xfrm>
            <a:off x="3857839" y="7874997"/>
            <a:ext cx="1485372" cy="743693"/>
          </a:xfrm>
        </p:spPr>
      </p:pic>
      <p:sp>
        <p:nvSpPr>
          <p:cNvPr id="16" name="Text Placeholder 15">
            <a:extLst>
              <a:ext uri="{FF2B5EF4-FFF2-40B4-BE49-F238E27FC236}">
                <a16:creationId xmlns:a16="http://schemas.microsoft.com/office/drawing/2014/main" id="{29DE3F13-FFAB-4F92-B862-A2F216478FA3}"/>
              </a:ext>
            </a:extLst>
          </p:cNvPr>
          <p:cNvSpPr>
            <a:spLocks noGrp="1"/>
          </p:cNvSpPr>
          <p:nvPr>
            <p:ph type="body" sz="quarter" idx="23"/>
          </p:nvPr>
        </p:nvSpPr>
        <p:spPr/>
        <p:txBody>
          <a:bodyPr/>
          <a:lstStyle/>
          <a:p>
            <a:r>
              <a:rPr lang="en-GB" dirty="0"/>
              <a:t>Tim Hall</a:t>
            </a:r>
          </a:p>
          <a:p>
            <a:r>
              <a:rPr lang="en-GB" sz="605" b="0" dirty="0"/>
              <a:t>Data analytics and artificial intelligence</a:t>
            </a:r>
          </a:p>
        </p:txBody>
      </p:sp>
      <p:pic>
        <p:nvPicPr>
          <p:cNvPr id="62" name="Picture Placeholder 61" descr="A person wearing a suit and tie smiling at the camera&#10;&#10;Description automatically generated">
            <a:extLst>
              <a:ext uri="{FF2B5EF4-FFF2-40B4-BE49-F238E27FC236}">
                <a16:creationId xmlns:a16="http://schemas.microsoft.com/office/drawing/2014/main" id="{F1FCA4AD-A6D4-4B5B-A895-065E50EC02F9}"/>
              </a:ext>
            </a:extLst>
          </p:cNvPr>
          <p:cNvPicPr>
            <a:picLocks noGrp="1" noChangeAspect="1"/>
          </p:cNvPicPr>
          <p:nvPr>
            <p:ph type="pic" sz="quarter" idx="24"/>
          </p:nvPr>
        </p:nvPicPr>
        <p:blipFill rotWithShape="1">
          <a:blip r:embed="rId12" cstate="screen">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29" r="29"/>
          <a:stretch/>
        </p:blipFill>
        <p:spPr/>
      </p:pic>
      <p:sp>
        <p:nvSpPr>
          <p:cNvPr id="18" name="Text Placeholder 17">
            <a:extLst>
              <a:ext uri="{FF2B5EF4-FFF2-40B4-BE49-F238E27FC236}">
                <a16:creationId xmlns:a16="http://schemas.microsoft.com/office/drawing/2014/main" id="{D4158BD6-8E14-41A3-A67B-639A80E13290}"/>
              </a:ext>
            </a:extLst>
          </p:cNvPr>
          <p:cNvSpPr>
            <a:spLocks noGrp="1"/>
          </p:cNvSpPr>
          <p:nvPr>
            <p:ph type="body" sz="quarter" idx="25"/>
          </p:nvPr>
        </p:nvSpPr>
        <p:spPr/>
        <p:txBody>
          <a:bodyPr/>
          <a:lstStyle/>
          <a:p>
            <a:pPr>
              <a:lnSpc>
                <a:spcPct val="100000"/>
              </a:lnSpc>
              <a:defRPr/>
            </a:pPr>
            <a:r>
              <a:rPr lang="en-GB" dirty="0">
                <a:solidFill>
                  <a:prstClr val="white"/>
                </a:solidFill>
                <a:latin typeface="Arial" panose="020B0604020202020204"/>
                <a:cs typeface="+mn-cs"/>
              </a:rPr>
              <a:t>John Batterbee </a:t>
            </a:r>
          </a:p>
          <a:p>
            <a:pPr>
              <a:lnSpc>
                <a:spcPct val="100000"/>
              </a:lnSpc>
              <a:defRPr/>
            </a:pPr>
            <a:r>
              <a:rPr lang="en-GB" sz="605" b="0" dirty="0">
                <a:solidFill>
                  <a:prstClr val="white"/>
                </a:solidFill>
                <a:latin typeface="Arial" panose="020B0604020202020204"/>
                <a:cs typeface="+mn-cs"/>
              </a:rPr>
              <a:t>Clean, connected, automated mobility</a:t>
            </a:r>
          </a:p>
        </p:txBody>
      </p:sp>
      <p:pic>
        <p:nvPicPr>
          <p:cNvPr id="50" name="Picture Placeholder 49" descr="A person smiling for the camera&#10;&#10;Description automatically generated">
            <a:extLst>
              <a:ext uri="{FF2B5EF4-FFF2-40B4-BE49-F238E27FC236}">
                <a16:creationId xmlns:a16="http://schemas.microsoft.com/office/drawing/2014/main" id="{D09B101A-B8E7-4B93-9E9B-9D8A21C66AA4}"/>
              </a:ext>
            </a:extLst>
          </p:cNvPr>
          <p:cNvPicPr>
            <a:picLocks noGrp="1" noChangeAspect="1"/>
          </p:cNvPicPr>
          <p:nvPr>
            <p:ph type="pic" sz="quarter" idx="26"/>
          </p:nvPr>
        </p:nvPicPr>
        <p:blipFill>
          <a:blip r:embed="rId14">
            <a:extLst>
              <a:ext uri="{BEBA8EAE-BF5A-486C-A8C5-ECC9F3942E4B}">
                <a14:imgProps xmlns:a14="http://schemas.microsoft.com/office/drawing/2010/main">
                  <a14:imgLayer r:embed="rId15">
                    <a14:imgEffect>
                      <a14:saturation sat="0"/>
                    </a14:imgEffect>
                    <a14:imgEffect>
                      <a14:brightnessContrast bright="11000"/>
                    </a14:imgEffect>
                  </a14:imgLayer>
                </a14:imgProps>
              </a:ext>
            </a:extLst>
          </a:blip>
          <a:srcRect t="24985" b="24985"/>
          <a:stretch>
            <a:fillRect/>
          </a:stretch>
        </p:blipFill>
        <p:spPr/>
      </p:pic>
      <p:sp>
        <p:nvSpPr>
          <p:cNvPr id="20" name="Text Placeholder 19">
            <a:extLst>
              <a:ext uri="{FF2B5EF4-FFF2-40B4-BE49-F238E27FC236}">
                <a16:creationId xmlns:a16="http://schemas.microsoft.com/office/drawing/2014/main" id="{53534F4F-BFCB-4964-B8ED-7BD1815AF922}"/>
              </a:ext>
            </a:extLst>
          </p:cNvPr>
          <p:cNvSpPr>
            <a:spLocks noGrp="1"/>
          </p:cNvSpPr>
          <p:nvPr>
            <p:ph type="body" sz="quarter" idx="27"/>
          </p:nvPr>
        </p:nvSpPr>
        <p:spPr/>
        <p:txBody>
          <a:bodyPr/>
          <a:lstStyle/>
          <a:p>
            <a:r>
              <a:rPr lang="en-GB" dirty="0"/>
              <a:t>Megan O’Connor</a:t>
            </a:r>
          </a:p>
          <a:p>
            <a:r>
              <a:rPr lang="en-GB" sz="605" b="0" dirty="0"/>
              <a:t>Digital sales and growth</a:t>
            </a:r>
          </a:p>
        </p:txBody>
      </p:sp>
      <p:sp>
        <p:nvSpPr>
          <p:cNvPr id="2" name="Text Placeholder 1">
            <a:extLst>
              <a:ext uri="{FF2B5EF4-FFF2-40B4-BE49-F238E27FC236}">
                <a16:creationId xmlns:a16="http://schemas.microsoft.com/office/drawing/2014/main" id="{C12AB01E-969C-4C22-B68A-B2EBF17D417E}"/>
              </a:ext>
            </a:extLst>
          </p:cNvPr>
          <p:cNvSpPr>
            <a:spLocks noGrp="1"/>
          </p:cNvSpPr>
          <p:nvPr>
            <p:ph type="body" sz="quarter" idx="28"/>
          </p:nvPr>
        </p:nvSpPr>
        <p:spPr/>
        <p:txBody>
          <a:bodyPr/>
          <a:lstStyle/>
          <a:p>
            <a:r>
              <a:rPr lang="en-US" dirty="0"/>
              <a:t>Meet some of our discipline leads</a:t>
            </a:r>
            <a:endParaRPr lang="en-GB" dirty="0"/>
          </a:p>
        </p:txBody>
      </p:sp>
      <p:grpSp>
        <p:nvGrpSpPr>
          <p:cNvPr id="21" name="Group 20">
            <a:extLst>
              <a:ext uri="{FF2B5EF4-FFF2-40B4-BE49-F238E27FC236}">
                <a16:creationId xmlns:a16="http://schemas.microsoft.com/office/drawing/2014/main" id="{19F68AC9-BBE4-458E-8D7A-11C41D4F637E}"/>
              </a:ext>
            </a:extLst>
          </p:cNvPr>
          <p:cNvGrpSpPr/>
          <p:nvPr/>
        </p:nvGrpSpPr>
        <p:grpSpPr>
          <a:xfrm flipH="1">
            <a:off x="1991271" y="5809582"/>
            <a:ext cx="281221" cy="558077"/>
            <a:chOff x="9865014" y="1269999"/>
            <a:chExt cx="2351632" cy="4666739"/>
          </a:xfrm>
        </p:grpSpPr>
        <p:sp>
          <p:nvSpPr>
            <p:cNvPr id="22" name="Freeform: Shape 21">
              <a:extLst>
                <a:ext uri="{FF2B5EF4-FFF2-40B4-BE49-F238E27FC236}">
                  <a16:creationId xmlns:a16="http://schemas.microsoft.com/office/drawing/2014/main" id="{8F09C5E0-827B-4F9C-A635-69C67EAF06C1}"/>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3" name="Freeform: Shape 22">
              <a:extLst>
                <a:ext uri="{FF2B5EF4-FFF2-40B4-BE49-F238E27FC236}">
                  <a16:creationId xmlns:a16="http://schemas.microsoft.com/office/drawing/2014/main" id="{3B5B6F40-34D0-40B0-8065-75EB80ED436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5" name="Group 24">
            <a:extLst>
              <a:ext uri="{FF2B5EF4-FFF2-40B4-BE49-F238E27FC236}">
                <a16:creationId xmlns:a16="http://schemas.microsoft.com/office/drawing/2014/main" id="{D64D979F-8B96-4728-B90F-3D18DE547017}"/>
              </a:ext>
            </a:extLst>
          </p:cNvPr>
          <p:cNvGrpSpPr/>
          <p:nvPr/>
        </p:nvGrpSpPr>
        <p:grpSpPr>
          <a:xfrm>
            <a:off x="5219614" y="9108009"/>
            <a:ext cx="252584" cy="252584"/>
            <a:chOff x="5866130" y="6247201"/>
            <a:chExt cx="459740" cy="459740"/>
          </a:xfrm>
        </p:grpSpPr>
        <p:grpSp>
          <p:nvGrpSpPr>
            <p:cNvPr id="26" name="Group 25">
              <a:extLst>
                <a:ext uri="{FF2B5EF4-FFF2-40B4-BE49-F238E27FC236}">
                  <a16:creationId xmlns:a16="http://schemas.microsoft.com/office/drawing/2014/main" id="{D1AB9C77-673E-4349-8EBE-3F49FFC61B91}"/>
                </a:ext>
              </a:extLst>
            </p:cNvPr>
            <p:cNvGrpSpPr/>
            <p:nvPr/>
          </p:nvGrpSpPr>
          <p:grpSpPr>
            <a:xfrm>
              <a:off x="5901761" y="6282832"/>
              <a:ext cx="388478" cy="388478"/>
              <a:chOff x="5894072" y="6234636"/>
              <a:chExt cx="403858" cy="403858"/>
            </a:xfrm>
          </p:grpSpPr>
          <p:sp>
            <p:nvSpPr>
              <p:cNvPr id="28" name="Rectangle 27">
                <a:extLst>
                  <a:ext uri="{FF2B5EF4-FFF2-40B4-BE49-F238E27FC236}">
                    <a16:creationId xmlns:a16="http://schemas.microsoft.com/office/drawing/2014/main" id="{B755814B-7B2C-4BF4-B0C6-D6F108484FF4}"/>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9" name="Graphic 7">
                <a:extLst>
                  <a:ext uri="{FF2B5EF4-FFF2-40B4-BE49-F238E27FC236}">
                    <a16:creationId xmlns:a16="http://schemas.microsoft.com/office/drawing/2014/main" id="{62F4D20E-F0F9-44B1-9528-D1A1B7C21BD5}"/>
                  </a:ext>
                </a:extLst>
              </p:cNvPr>
              <p:cNvGrpSpPr/>
              <p:nvPr/>
            </p:nvGrpSpPr>
            <p:grpSpPr>
              <a:xfrm>
                <a:off x="5965510" y="6312648"/>
                <a:ext cx="260984" cy="247834"/>
                <a:chOff x="6005541" y="3314528"/>
                <a:chExt cx="180917" cy="171802"/>
              </a:xfrm>
              <a:solidFill>
                <a:schemeClr val="bg1"/>
              </a:solidFill>
            </p:grpSpPr>
            <p:sp>
              <p:nvSpPr>
                <p:cNvPr id="30" name="Freeform: Shape 29">
                  <a:extLst>
                    <a:ext uri="{FF2B5EF4-FFF2-40B4-BE49-F238E27FC236}">
                      <a16:creationId xmlns:a16="http://schemas.microsoft.com/office/drawing/2014/main" id="{CC4018E7-0A0F-4656-8460-1FBAE45E4EBE}"/>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1" name="Freeform: Shape 30">
                  <a:extLst>
                    <a:ext uri="{FF2B5EF4-FFF2-40B4-BE49-F238E27FC236}">
                      <a16:creationId xmlns:a16="http://schemas.microsoft.com/office/drawing/2014/main" id="{52360E64-44B6-4049-B2AE-E8108B63FEFF}"/>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7" name="Rectangle 26">
              <a:extLst>
                <a:ext uri="{FF2B5EF4-FFF2-40B4-BE49-F238E27FC236}">
                  <a16:creationId xmlns:a16="http://schemas.microsoft.com/office/drawing/2014/main" id="{6EA2F706-125B-4E9A-8EB5-57A1DFED1C4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2" name="Rectangle 31">
            <a:hlinkClick r:id="rId16" action="ppaction://hlinksldjump"/>
            <a:extLst>
              <a:ext uri="{FF2B5EF4-FFF2-40B4-BE49-F238E27FC236}">
                <a16:creationId xmlns:a16="http://schemas.microsoft.com/office/drawing/2014/main" id="{29C7F9AE-B15D-4C19-B500-9690F28FEED5}"/>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Tree>
    <p:extLst>
      <p:ext uri="{BB962C8B-B14F-4D97-AF65-F5344CB8AC3E}">
        <p14:creationId xmlns:p14="http://schemas.microsoft.com/office/powerpoint/2010/main" val="219149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810DB4-8E13-4516-8D85-E81BB64569B8}"/>
              </a:ext>
            </a:extLst>
          </p:cNvPr>
          <p:cNvSpPr>
            <a:spLocks noGrp="1"/>
          </p:cNvSpPr>
          <p:nvPr>
            <p:ph type="sldNum" sz="quarter" idx="11"/>
          </p:nvPr>
        </p:nvSpPr>
        <p:spPr/>
        <p:txBody>
          <a:bodyPr/>
          <a:lstStyle/>
          <a:p>
            <a:fld id="{01818CD0-20A3-40AC-9847-06F08A1C5B67}" type="slidenum">
              <a:rPr lang="en-GB" smtClean="0"/>
              <a:pPr/>
              <a:t>21</a:t>
            </a:fld>
            <a:endParaRPr lang="en-GB" dirty="0"/>
          </a:p>
        </p:txBody>
      </p:sp>
      <p:sp>
        <p:nvSpPr>
          <p:cNvPr id="6" name="Title 5">
            <a:extLst>
              <a:ext uri="{FF2B5EF4-FFF2-40B4-BE49-F238E27FC236}">
                <a16:creationId xmlns:a16="http://schemas.microsoft.com/office/drawing/2014/main" id="{6054724B-02F8-42CE-9A1B-7F35E976847C}"/>
              </a:ext>
            </a:extLst>
          </p:cNvPr>
          <p:cNvSpPr>
            <a:spLocks noGrp="1"/>
          </p:cNvSpPr>
          <p:nvPr>
            <p:ph type="title"/>
          </p:nvPr>
        </p:nvSpPr>
        <p:spPr/>
        <p:txBody>
          <a:bodyPr>
            <a:normAutofit/>
          </a:bodyPr>
          <a:lstStyle/>
          <a:p>
            <a:r>
              <a:rPr lang="en-US" b="1" dirty="0"/>
              <a:t>Our people</a:t>
            </a:r>
            <a:endParaRPr lang="en-US" dirty="0"/>
          </a:p>
        </p:txBody>
      </p:sp>
      <p:pic>
        <p:nvPicPr>
          <p:cNvPr id="9" name="Picture Placeholder 8" descr="A person wearing a suit and tie smiling at the camera&#10;&#10;Description automatically generated">
            <a:extLst>
              <a:ext uri="{FF2B5EF4-FFF2-40B4-BE49-F238E27FC236}">
                <a16:creationId xmlns:a16="http://schemas.microsoft.com/office/drawing/2014/main" id="{EA3973EA-4E81-4B44-A94D-AE72D3D7DBFF}"/>
              </a:ext>
            </a:extLst>
          </p:cNvPr>
          <p:cNvPicPr>
            <a:picLocks noGrp="1" noChangeAspect="1"/>
          </p:cNvPicPr>
          <p:nvPr>
            <p:ph type="pic" sz="quarter" idx="12"/>
          </p:nvPr>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3000" contrast="8000"/>
                    </a14:imgEffect>
                  </a14:imgLayer>
                </a14:imgProps>
              </a:ext>
              <a:ext uri="{28A0092B-C50C-407E-A947-70E740481C1C}">
                <a14:useLocalDpi xmlns:a14="http://schemas.microsoft.com/office/drawing/2010/main"/>
              </a:ext>
            </a:extLst>
          </a:blip>
          <a:srcRect l="88" r="88"/>
          <a:stretch/>
        </p:blipFill>
        <p:spPr/>
      </p:pic>
      <p:sp>
        <p:nvSpPr>
          <p:cNvPr id="3" name="Text Placeholder 2">
            <a:extLst>
              <a:ext uri="{FF2B5EF4-FFF2-40B4-BE49-F238E27FC236}">
                <a16:creationId xmlns:a16="http://schemas.microsoft.com/office/drawing/2014/main" id="{B4D0C9A9-BFC6-42FB-852E-B9CDBC5C9552}"/>
              </a:ext>
            </a:extLst>
          </p:cNvPr>
          <p:cNvSpPr>
            <a:spLocks noGrp="1"/>
          </p:cNvSpPr>
          <p:nvPr>
            <p:ph type="body" sz="quarter" idx="13"/>
          </p:nvPr>
        </p:nvSpPr>
        <p:spPr/>
        <p:txBody>
          <a:bodyPr/>
          <a:lstStyle/>
          <a:p>
            <a:pPr lvl="0"/>
            <a:r>
              <a:rPr lang="en-GB" noProof="0" dirty="0"/>
              <a:t>Paul Eastwood</a:t>
            </a:r>
          </a:p>
          <a:p>
            <a:pPr lvl="0"/>
            <a:r>
              <a:rPr lang="en-GB" sz="605" b="0" dirty="0"/>
              <a:t>Systems thinking</a:t>
            </a:r>
          </a:p>
        </p:txBody>
      </p:sp>
      <p:pic>
        <p:nvPicPr>
          <p:cNvPr id="71" name="Picture Placeholder 70" descr="Kevin Reeves at Costain">
            <a:extLst>
              <a:ext uri="{FF2B5EF4-FFF2-40B4-BE49-F238E27FC236}">
                <a16:creationId xmlns:a16="http://schemas.microsoft.com/office/drawing/2014/main" id="{E21A2A55-CA7E-4EB9-86A9-27A8EFBEB91C}"/>
              </a:ext>
            </a:extLst>
          </p:cNvPr>
          <p:cNvPicPr>
            <a:picLocks noGrp="1" noChangeAspect="1" noChangeArrowheads="1"/>
          </p:cNvPicPr>
          <p:nvPr>
            <p:ph type="pic" sz="quarter" idx="14"/>
          </p:nvPr>
        </p:nvPicPr>
        <p:blipFill rotWithShape="1">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88" r="88"/>
          <a:stretch/>
        </p:blipFill>
        <p:spPr/>
      </p:pic>
      <p:sp>
        <p:nvSpPr>
          <p:cNvPr id="8" name="Text Placeholder 7">
            <a:extLst>
              <a:ext uri="{FF2B5EF4-FFF2-40B4-BE49-F238E27FC236}">
                <a16:creationId xmlns:a16="http://schemas.microsoft.com/office/drawing/2014/main" id="{DA264CAF-784B-4DD8-B781-77941452AEF0}"/>
              </a:ext>
            </a:extLst>
          </p:cNvPr>
          <p:cNvSpPr>
            <a:spLocks noGrp="1"/>
          </p:cNvSpPr>
          <p:nvPr>
            <p:ph type="body" sz="quarter" idx="15"/>
          </p:nvPr>
        </p:nvSpPr>
        <p:spPr/>
        <p:txBody>
          <a:bodyPr/>
          <a:lstStyle/>
          <a:p>
            <a:r>
              <a:rPr lang="en-GB" dirty="0"/>
              <a:t>Kevin Reeves </a:t>
            </a:r>
          </a:p>
          <a:p>
            <a:r>
              <a:rPr lang="en-GB" sz="605" b="0" dirty="0"/>
              <a:t>Digital twin</a:t>
            </a:r>
          </a:p>
        </p:txBody>
      </p:sp>
      <p:pic>
        <p:nvPicPr>
          <p:cNvPr id="81" name="Picture Placeholder 80" descr="A person wearing glasses&#10;&#10;Description automatically generated">
            <a:extLst>
              <a:ext uri="{FF2B5EF4-FFF2-40B4-BE49-F238E27FC236}">
                <a16:creationId xmlns:a16="http://schemas.microsoft.com/office/drawing/2014/main" id="{96FE0384-96E1-4F47-99E1-D0F64A8B1D51}"/>
              </a:ext>
            </a:extLst>
          </p:cNvPr>
          <p:cNvPicPr>
            <a:picLocks noGrp="1" noChangeAspect="1"/>
          </p:cNvPicPr>
          <p:nvPr>
            <p:ph type="pic" sz="quarter" idx="16"/>
          </p:nvPr>
        </p:nvPicPr>
        <p:blipFill rotWithShape="1">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25" b="25"/>
          <a:stretch/>
        </p:blipFill>
        <p:spPr/>
      </p:pic>
      <p:sp>
        <p:nvSpPr>
          <p:cNvPr id="10" name="Text Placeholder 9">
            <a:extLst>
              <a:ext uri="{FF2B5EF4-FFF2-40B4-BE49-F238E27FC236}">
                <a16:creationId xmlns:a16="http://schemas.microsoft.com/office/drawing/2014/main" id="{E1D016F2-3052-4F7B-97D2-458B7A63D836}"/>
              </a:ext>
            </a:extLst>
          </p:cNvPr>
          <p:cNvSpPr>
            <a:spLocks noGrp="1"/>
          </p:cNvSpPr>
          <p:nvPr>
            <p:ph type="body" sz="quarter" idx="17"/>
          </p:nvPr>
        </p:nvSpPr>
        <p:spPr/>
        <p:txBody>
          <a:bodyPr/>
          <a:lstStyle/>
          <a:p>
            <a:pPr lvl="0"/>
            <a:r>
              <a:rPr lang="en-GB" noProof="0" dirty="0"/>
              <a:t>Matt Blackwell</a:t>
            </a:r>
          </a:p>
          <a:p>
            <a:pPr lvl="0"/>
            <a:r>
              <a:rPr lang="en-GB" sz="605" b="0" dirty="0"/>
              <a:t>Data capture, BIM, </a:t>
            </a:r>
            <a:br>
              <a:rPr lang="en-GB" sz="605" b="0" dirty="0"/>
            </a:br>
            <a:r>
              <a:rPr lang="en-GB" sz="605" b="0" dirty="0"/>
              <a:t>GIS mapping &amp; analytics</a:t>
            </a:r>
          </a:p>
        </p:txBody>
      </p:sp>
      <p:pic>
        <p:nvPicPr>
          <p:cNvPr id="75" name="Picture Placeholder 74" descr="A person wearing a suit and tie smiling at the camera&#10;&#10;Description automatically generated">
            <a:extLst>
              <a:ext uri="{FF2B5EF4-FFF2-40B4-BE49-F238E27FC236}">
                <a16:creationId xmlns:a16="http://schemas.microsoft.com/office/drawing/2014/main" id="{93C959DD-3A7D-41A7-AA80-654E8E2B7AD9}"/>
              </a:ext>
            </a:extLst>
          </p:cNvPr>
          <p:cNvPicPr>
            <a:picLocks noGrp="1" noChangeAspect="1"/>
          </p:cNvPicPr>
          <p:nvPr>
            <p:ph type="pic" sz="quarter" idx="18"/>
          </p:nvPr>
        </p:nvPicPr>
        <p:blipFill rotWithShape="1">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t="25" b="25"/>
          <a:stretch/>
        </p:blipFill>
        <p:spPr/>
      </p:pic>
      <p:sp>
        <p:nvSpPr>
          <p:cNvPr id="12" name="Text Placeholder 11">
            <a:extLst>
              <a:ext uri="{FF2B5EF4-FFF2-40B4-BE49-F238E27FC236}">
                <a16:creationId xmlns:a16="http://schemas.microsoft.com/office/drawing/2014/main" id="{97BC40E8-CFE8-47F1-B060-477834451A58}"/>
              </a:ext>
            </a:extLst>
          </p:cNvPr>
          <p:cNvSpPr>
            <a:spLocks noGrp="1"/>
          </p:cNvSpPr>
          <p:nvPr>
            <p:ph type="body" sz="quarter" idx="19"/>
          </p:nvPr>
        </p:nvSpPr>
        <p:spPr/>
        <p:txBody>
          <a:bodyPr/>
          <a:lstStyle/>
          <a:p>
            <a:pPr lvl="0"/>
            <a:r>
              <a:rPr lang="en-GB" noProof="0" dirty="0"/>
              <a:t>Darren Silvester</a:t>
            </a:r>
          </a:p>
          <a:p>
            <a:pPr lvl="0"/>
            <a:r>
              <a:rPr lang="en-GB" sz="605" b="0" dirty="0"/>
              <a:t>Enterprise architecture</a:t>
            </a:r>
          </a:p>
        </p:txBody>
      </p:sp>
      <p:pic>
        <p:nvPicPr>
          <p:cNvPr id="73" name="Picture Placeholder 72" descr="A person smiling for the camera&#10;&#10;Description automatically generated">
            <a:extLst>
              <a:ext uri="{FF2B5EF4-FFF2-40B4-BE49-F238E27FC236}">
                <a16:creationId xmlns:a16="http://schemas.microsoft.com/office/drawing/2014/main" id="{2343BE67-B389-4B2F-907E-A0D3ADA818AA}"/>
              </a:ext>
            </a:extLst>
          </p:cNvPr>
          <p:cNvPicPr>
            <a:picLocks noGrp="1" noChangeAspect="1"/>
          </p:cNvPicPr>
          <p:nvPr>
            <p:ph type="pic" sz="quarter" idx="20"/>
          </p:nvPr>
        </p:nvPicPr>
        <p:blipFill rotWithShape="1">
          <a:blip r:embed="rId10" cstate="screen">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t="83" b="83"/>
          <a:stretch/>
        </p:blipFill>
        <p:spPr/>
      </p:pic>
      <p:sp>
        <p:nvSpPr>
          <p:cNvPr id="14" name="Text Placeholder 13">
            <a:extLst>
              <a:ext uri="{FF2B5EF4-FFF2-40B4-BE49-F238E27FC236}">
                <a16:creationId xmlns:a16="http://schemas.microsoft.com/office/drawing/2014/main" id="{089648F2-1F25-4E9B-ACBC-67C5868FEEC9}"/>
              </a:ext>
            </a:extLst>
          </p:cNvPr>
          <p:cNvSpPr>
            <a:spLocks noGrp="1"/>
          </p:cNvSpPr>
          <p:nvPr>
            <p:ph type="body" sz="quarter" idx="21"/>
          </p:nvPr>
        </p:nvSpPr>
        <p:spPr/>
        <p:txBody>
          <a:bodyPr/>
          <a:lstStyle/>
          <a:p>
            <a:pPr lvl="0"/>
            <a:r>
              <a:rPr lang="en-GB" noProof="0" dirty="0"/>
              <a:t>Rob Middleton</a:t>
            </a:r>
          </a:p>
          <a:p>
            <a:pPr lvl="0"/>
            <a:r>
              <a:rPr lang="en-GB" sz="605" b="0" dirty="0"/>
              <a:t>Monitoring and situational awareness</a:t>
            </a:r>
          </a:p>
        </p:txBody>
      </p:sp>
      <p:pic>
        <p:nvPicPr>
          <p:cNvPr id="36" name="Picture Placeholder 35" descr="Charlotte Webb_service transformation director">
            <a:extLst>
              <a:ext uri="{FF2B5EF4-FFF2-40B4-BE49-F238E27FC236}">
                <a16:creationId xmlns:a16="http://schemas.microsoft.com/office/drawing/2014/main" id="{847789F5-AAE6-45CD-AFC2-78AE830EADF0}"/>
              </a:ext>
            </a:extLst>
          </p:cNvPr>
          <p:cNvPicPr>
            <a:picLocks noGrp="1" noChangeAspect="1" noChangeArrowheads="1"/>
          </p:cNvPicPr>
          <p:nvPr>
            <p:ph type="pic" sz="quarter" idx="22"/>
          </p:nvPr>
        </p:nvPicPr>
        <p:blipFill rotWithShape="1">
          <a:blip r:embed="rId12">
            <a:extLst>
              <a:ext uri="{BEBA8EAE-BF5A-486C-A8C5-ECC9F3942E4B}">
                <a14:imgProps xmlns:a14="http://schemas.microsoft.com/office/drawing/2010/main">
                  <a14:imgLayer r:embed="rId13">
                    <a14:imgEffect>
                      <a14:saturation sat="0"/>
                    </a14:imgEffect>
                    <a14:imgEffect>
                      <a14:brightnessContrast bright="29000" contrast="-13000"/>
                    </a14:imgEffect>
                  </a14:imgLayer>
                </a14:imgProps>
              </a:ext>
              <a:ext uri="{28A0092B-C50C-407E-A947-70E740481C1C}">
                <a14:useLocalDpi xmlns:a14="http://schemas.microsoft.com/office/drawing/2010/main" val="0"/>
              </a:ext>
            </a:extLst>
          </a:blip>
          <a:srcRect l="26133" t="26148" r="14741" b="11440"/>
          <a:stretch/>
        </p:blipFill>
        <p:spPr>
          <a:xfrm>
            <a:off x="3857839" y="7874997"/>
            <a:ext cx="1485372" cy="743693"/>
          </a:xfrm>
        </p:spPr>
      </p:pic>
      <p:sp>
        <p:nvSpPr>
          <p:cNvPr id="16" name="Text Placeholder 15">
            <a:extLst>
              <a:ext uri="{FF2B5EF4-FFF2-40B4-BE49-F238E27FC236}">
                <a16:creationId xmlns:a16="http://schemas.microsoft.com/office/drawing/2014/main" id="{29DE3F13-FFAB-4F92-B862-A2F216478FA3}"/>
              </a:ext>
            </a:extLst>
          </p:cNvPr>
          <p:cNvSpPr>
            <a:spLocks noGrp="1"/>
          </p:cNvSpPr>
          <p:nvPr>
            <p:ph type="body" sz="quarter" idx="23"/>
          </p:nvPr>
        </p:nvSpPr>
        <p:spPr/>
        <p:txBody>
          <a:bodyPr/>
          <a:lstStyle/>
          <a:p>
            <a:pPr lvl="0"/>
            <a:r>
              <a:rPr lang="en-GB" noProof="0" dirty="0"/>
              <a:t>Charlotte Webb</a:t>
            </a:r>
          </a:p>
          <a:p>
            <a:pPr lvl="0"/>
            <a:r>
              <a:rPr lang="en-GB" sz="605" b="0" dirty="0"/>
              <a:t>Service management</a:t>
            </a:r>
          </a:p>
        </p:txBody>
      </p:sp>
      <p:pic>
        <p:nvPicPr>
          <p:cNvPr id="79" name="Picture Placeholder 78" descr="A person posing for the camera&#10;&#10;Description automatically generated">
            <a:extLst>
              <a:ext uri="{FF2B5EF4-FFF2-40B4-BE49-F238E27FC236}">
                <a16:creationId xmlns:a16="http://schemas.microsoft.com/office/drawing/2014/main" id="{F4AE31D7-F801-44BE-855C-CA790B088EE9}"/>
              </a:ext>
            </a:extLst>
          </p:cNvPr>
          <p:cNvPicPr>
            <a:picLocks noGrp="1" noChangeAspect="1"/>
          </p:cNvPicPr>
          <p:nvPr>
            <p:ph type="pic" sz="quarter" idx="24"/>
          </p:nvPr>
        </p:nvPicPr>
        <p:blipFill>
          <a:blip r:embed="rId14">
            <a:extLst>
              <a:ext uri="{BEBA8EAE-BF5A-486C-A8C5-ECC9F3942E4B}">
                <a14:imgProps xmlns:a14="http://schemas.microsoft.com/office/drawing/2010/main">
                  <a14:imgLayer r:embed="rId15">
                    <a14:imgEffect>
                      <a14:saturation sat="0"/>
                    </a14:imgEffect>
                    <a14:imgEffect>
                      <a14:brightnessContrast bright="-5000" contrast="11000"/>
                    </a14:imgEffect>
                  </a14:imgLayer>
                </a14:imgProps>
              </a:ext>
            </a:extLst>
          </a:blip>
          <a:srcRect t="24985" b="24985"/>
          <a:stretch>
            <a:fillRect/>
          </a:stretch>
        </p:blipFill>
        <p:spPr/>
      </p:pic>
      <p:sp>
        <p:nvSpPr>
          <p:cNvPr id="18" name="Text Placeholder 17">
            <a:extLst>
              <a:ext uri="{FF2B5EF4-FFF2-40B4-BE49-F238E27FC236}">
                <a16:creationId xmlns:a16="http://schemas.microsoft.com/office/drawing/2014/main" id="{D4158BD6-8E14-41A3-A67B-639A80E13290}"/>
              </a:ext>
            </a:extLst>
          </p:cNvPr>
          <p:cNvSpPr>
            <a:spLocks noGrp="1"/>
          </p:cNvSpPr>
          <p:nvPr>
            <p:ph type="body" sz="quarter" idx="25"/>
          </p:nvPr>
        </p:nvSpPr>
        <p:spPr/>
        <p:txBody>
          <a:bodyPr/>
          <a:lstStyle/>
          <a:p>
            <a:pPr lvl="0"/>
            <a:r>
              <a:rPr lang="en-GB" noProof="0" dirty="0"/>
              <a:t>Peter Hill </a:t>
            </a:r>
          </a:p>
          <a:p>
            <a:pPr lvl="0"/>
            <a:r>
              <a:rPr lang="en-GB" sz="605" b="0" dirty="0"/>
              <a:t>Signs, signals and sensors</a:t>
            </a:r>
          </a:p>
        </p:txBody>
      </p:sp>
      <p:pic>
        <p:nvPicPr>
          <p:cNvPr id="24" name="Picture Placeholder 23" descr="Dan Rennison at Costain">
            <a:extLst>
              <a:ext uri="{FF2B5EF4-FFF2-40B4-BE49-F238E27FC236}">
                <a16:creationId xmlns:a16="http://schemas.microsoft.com/office/drawing/2014/main" id="{72D1AEC1-ADF6-4D61-A505-C9459C6B0AF5}"/>
              </a:ext>
            </a:extLst>
          </p:cNvPr>
          <p:cNvPicPr>
            <a:picLocks noGrp="1" noChangeAspect="1" noChangeArrowheads="1"/>
          </p:cNvPicPr>
          <p:nvPr>
            <p:ph type="pic" sz="quarter" idx="26"/>
          </p:nvPr>
        </p:nvPicPr>
        <p:blipFill rotWithShape="1">
          <a:blip r:embed="rId16">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77" t="11592" r="16168"/>
          <a:stretch/>
        </p:blipFill>
        <p:spPr>
          <a:xfrm>
            <a:off x="6828902" y="7874997"/>
            <a:ext cx="1485372" cy="743693"/>
          </a:xfrm>
        </p:spPr>
      </p:pic>
      <p:sp>
        <p:nvSpPr>
          <p:cNvPr id="20" name="Text Placeholder 19">
            <a:extLst>
              <a:ext uri="{FF2B5EF4-FFF2-40B4-BE49-F238E27FC236}">
                <a16:creationId xmlns:a16="http://schemas.microsoft.com/office/drawing/2014/main" id="{53534F4F-BFCB-4964-B8ED-7BD1815AF922}"/>
              </a:ext>
            </a:extLst>
          </p:cNvPr>
          <p:cNvSpPr>
            <a:spLocks noGrp="1"/>
          </p:cNvSpPr>
          <p:nvPr>
            <p:ph type="body" sz="quarter" idx="27"/>
          </p:nvPr>
        </p:nvSpPr>
        <p:spPr/>
        <p:txBody>
          <a:bodyPr/>
          <a:lstStyle/>
          <a:p>
            <a:pPr lvl="0"/>
            <a:r>
              <a:rPr lang="en-GB" noProof="0" dirty="0"/>
              <a:t>Dan Rennison </a:t>
            </a:r>
          </a:p>
          <a:p>
            <a:pPr lvl="0"/>
            <a:r>
              <a:rPr lang="en-GB" sz="605" b="0" dirty="0"/>
              <a:t>Smart delivery platforms</a:t>
            </a:r>
          </a:p>
        </p:txBody>
      </p:sp>
      <p:sp>
        <p:nvSpPr>
          <p:cNvPr id="2" name="Text Placeholder 1">
            <a:extLst>
              <a:ext uri="{FF2B5EF4-FFF2-40B4-BE49-F238E27FC236}">
                <a16:creationId xmlns:a16="http://schemas.microsoft.com/office/drawing/2014/main" id="{50D85866-02BE-4958-AFA5-2BF8C6EB69FE}"/>
              </a:ext>
            </a:extLst>
          </p:cNvPr>
          <p:cNvSpPr>
            <a:spLocks noGrp="1"/>
          </p:cNvSpPr>
          <p:nvPr>
            <p:ph type="body" sz="quarter" idx="28"/>
          </p:nvPr>
        </p:nvSpPr>
        <p:spPr/>
        <p:txBody>
          <a:bodyPr/>
          <a:lstStyle/>
          <a:p>
            <a:r>
              <a:rPr lang="en-US" dirty="0"/>
              <a:t>Meet some of our discipline leads</a:t>
            </a:r>
            <a:endParaRPr lang="en-GB" dirty="0"/>
          </a:p>
        </p:txBody>
      </p:sp>
      <p:grpSp>
        <p:nvGrpSpPr>
          <p:cNvPr id="21" name="Group 20">
            <a:extLst>
              <a:ext uri="{FF2B5EF4-FFF2-40B4-BE49-F238E27FC236}">
                <a16:creationId xmlns:a16="http://schemas.microsoft.com/office/drawing/2014/main" id="{19F68AC9-BBE4-458E-8D7A-11C41D4F637E}"/>
              </a:ext>
            </a:extLst>
          </p:cNvPr>
          <p:cNvGrpSpPr/>
          <p:nvPr/>
        </p:nvGrpSpPr>
        <p:grpSpPr>
          <a:xfrm flipH="1">
            <a:off x="1991271" y="5809582"/>
            <a:ext cx="281221" cy="558077"/>
            <a:chOff x="9865014" y="1269999"/>
            <a:chExt cx="2351632" cy="4666739"/>
          </a:xfrm>
        </p:grpSpPr>
        <p:sp>
          <p:nvSpPr>
            <p:cNvPr id="22" name="Freeform: Shape 21">
              <a:extLst>
                <a:ext uri="{FF2B5EF4-FFF2-40B4-BE49-F238E27FC236}">
                  <a16:creationId xmlns:a16="http://schemas.microsoft.com/office/drawing/2014/main" id="{8F09C5E0-827B-4F9C-A635-69C67EAF06C1}"/>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3" name="Freeform: Shape 22">
              <a:extLst>
                <a:ext uri="{FF2B5EF4-FFF2-40B4-BE49-F238E27FC236}">
                  <a16:creationId xmlns:a16="http://schemas.microsoft.com/office/drawing/2014/main" id="{3B5B6F40-34D0-40B0-8065-75EB80ED436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5" name="Group 24">
            <a:extLst>
              <a:ext uri="{FF2B5EF4-FFF2-40B4-BE49-F238E27FC236}">
                <a16:creationId xmlns:a16="http://schemas.microsoft.com/office/drawing/2014/main" id="{D6D0B329-B19A-4349-B203-274A0742DB87}"/>
              </a:ext>
            </a:extLst>
          </p:cNvPr>
          <p:cNvGrpSpPr/>
          <p:nvPr/>
        </p:nvGrpSpPr>
        <p:grpSpPr>
          <a:xfrm>
            <a:off x="5219614" y="9108009"/>
            <a:ext cx="252584" cy="252584"/>
            <a:chOff x="5866130" y="6247201"/>
            <a:chExt cx="459740" cy="459740"/>
          </a:xfrm>
        </p:grpSpPr>
        <p:grpSp>
          <p:nvGrpSpPr>
            <p:cNvPr id="26" name="Group 25">
              <a:extLst>
                <a:ext uri="{FF2B5EF4-FFF2-40B4-BE49-F238E27FC236}">
                  <a16:creationId xmlns:a16="http://schemas.microsoft.com/office/drawing/2014/main" id="{AC68F3C2-B7ED-4595-81C0-600582FE0BEE}"/>
                </a:ext>
              </a:extLst>
            </p:cNvPr>
            <p:cNvGrpSpPr/>
            <p:nvPr/>
          </p:nvGrpSpPr>
          <p:grpSpPr>
            <a:xfrm>
              <a:off x="5901761" y="6282832"/>
              <a:ext cx="388478" cy="388478"/>
              <a:chOff x="5894072" y="6234636"/>
              <a:chExt cx="403858" cy="403858"/>
            </a:xfrm>
          </p:grpSpPr>
          <p:sp>
            <p:nvSpPr>
              <p:cNvPr id="28" name="Rectangle 27">
                <a:extLst>
                  <a:ext uri="{FF2B5EF4-FFF2-40B4-BE49-F238E27FC236}">
                    <a16:creationId xmlns:a16="http://schemas.microsoft.com/office/drawing/2014/main" id="{4DE92400-6744-4131-86E2-08517194B543}"/>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9" name="Graphic 7">
                <a:extLst>
                  <a:ext uri="{FF2B5EF4-FFF2-40B4-BE49-F238E27FC236}">
                    <a16:creationId xmlns:a16="http://schemas.microsoft.com/office/drawing/2014/main" id="{2CD4C6A1-EFC1-4AFA-92EC-94419E856BA4}"/>
                  </a:ext>
                </a:extLst>
              </p:cNvPr>
              <p:cNvGrpSpPr/>
              <p:nvPr/>
            </p:nvGrpSpPr>
            <p:grpSpPr>
              <a:xfrm>
                <a:off x="5965510" y="6312648"/>
                <a:ext cx="260984" cy="247834"/>
                <a:chOff x="6005541" y="3314528"/>
                <a:chExt cx="180917" cy="171802"/>
              </a:xfrm>
              <a:solidFill>
                <a:schemeClr val="bg1"/>
              </a:solidFill>
            </p:grpSpPr>
            <p:sp>
              <p:nvSpPr>
                <p:cNvPr id="30" name="Freeform: Shape 29">
                  <a:extLst>
                    <a:ext uri="{FF2B5EF4-FFF2-40B4-BE49-F238E27FC236}">
                      <a16:creationId xmlns:a16="http://schemas.microsoft.com/office/drawing/2014/main" id="{50DB3F2B-465F-4313-B8C2-736FE78CD556}"/>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1" name="Freeform: Shape 30">
                  <a:extLst>
                    <a:ext uri="{FF2B5EF4-FFF2-40B4-BE49-F238E27FC236}">
                      <a16:creationId xmlns:a16="http://schemas.microsoft.com/office/drawing/2014/main" id="{FB6E3E1F-D788-4711-9A0C-972925CB7B6C}"/>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7" name="Rectangle 26">
              <a:extLst>
                <a:ext uri="{FF2B5EF4-FFF2-40B4-BE49-F238E27FC236}">
                  <a16:creationId xmlns:a16="http://schemas.microsoft.com/office/drawing/2014/main" id="{F9B6F9C7-4929-486C-9526-6DC829C526AC}"/>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2" name="Rectangle 31">
            <a:hlinkClick r:id="rId18" action="ppaction://hlinksldjump"/>
            <a:extLst>
              <a:ext uri="{FF2B5EF4-FFF2-40B4-BE49-F238E27FC236}">
                <a16:creationId xmlns:a16="http://schemas.microsoft.com/office/drawing/2014/main" id="{02FCF99E-7067-4058-ACF4-7FBE7DA764E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Tree>
    <p:extLst>
      <p:ext uri="{BB962C8B-B14F-4D97-AF65-F5344CB8AC3E}">
        <p14:creationId xmlns:p14="http://schemas.microsoft.com/office/powerpoint/2010/main" val="275708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5E1EA55-AE23-49F7-8AC7-334D62D4A2AC}"/>
              </a:ext>
            </a:extLst>
          </p:cNvPr>
          <p:cNvGrpSpPr/>
          <p:nvPr/>
        </p:nvGrpSpPr>
        <p:grpSpPr>
          <a:xfrm>
            <a:off x="8626308" y="7111126"/>
            <a:ext cx="1012138" cy="659508"/>
            <a:chOff x="7899634" y="1571808"/>
            <a:chExt cx="1842243" cy="1200403"/>
          </a:xfrm>
        </p:grpSpPr>
        <p:sp>
          <p:nvSpPr>
            <p:cNvPr id="12" name="Graphic 8">
              <a:extLst>
                <a:ext uri="{FF2B5EF4-FFF2-40B4-BE49-F238E27FC236}">
                  <a16:creationId xmlns:a16="http://schemas.microsoft.com/office/drawing/2014/main" id="{888744C5-EF86-421C-8A79-F3F5D43C487D}"/>
                </a:ext>
              </a:extLst>
            </p:cNvPr>
            <p:cNvSpPr/>
            <p:nvPr/>
          </p:nvSpPr>
          <p:spPr>
            <a:xfrm rot="10800000" flipV="1">
              <a:off x="8140726" y="157180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6">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3" name="Rectangle 22">
              <a:extLst>
                <a:ext uri="{FF2B5EF4-FFF2-40B4-BE49-F238E27FC236}">
                  <a16:creationId xmlns:a16="http://schemas.microsoft.com/office/drawing/2014/main" id="{323F58DD-CBB6-4CB5-8F34-2FD647854131}"/>
                </a:ext>
              </a:extLst>
            </p:cNvPr>
            <p:cNvSpPr/>
            <p:nvPr/>
          </p:nvSpPr>
          <p:spPr>
            <a:xfrm>
              <a:off x="7899634" y="1985639"/>
              <a:ext cx="1406920" cy="383737"/>
            </a:xfrm>
            <a:prstGeom prst="rect">
              <a:avLst/>
            </a:prstGeom>
            <a:noFill/>
          </p:spPr>
          <p:txBody>
            <a:bodyPr wrap="none" anchor="ctr">
              <a:spAutoFit/>
            </a:bodyPr>
            <a:lstStyle/>
            <a:p>
              <a:pPr algn="r">
                <a:spcBef>
                  <a:spcPts val="274"/>
                </a:spcBef>
              </a:pPr>
              <a:r>
                <a:rPr lang="en-GB" sz="770" b="1" dirty="0">
                  <a:solidFill>
                    <a:schemeClr val="accent6"/>
                  </a:solidFill>
                  <a:latin typeface="Arial" panose="020B0604020202020204" pitchFamily="34" charset="0"/>
                  <a:ea typeface="Century Gothic" charset="0"/>
                  <a:cs typeface="Arial" panose="020B0604020202020204" pitchFamily="34" charset="0"/>
                </a:rPr>
                <a:t>Our projects</a:t>
              </a:r>
            </a:p>
          </p:txBody>
        </p:sp>
      </p:grpSp>
      <p:sp>
        <p:nvSpPr>
          <p:cNvPr id="33" name="Graphic 8">
            <a:extLst>
              <a:ext uri="{FF2B5EF4-FFF2-40B4-BE49-F238E27FC236}">
                <a16:creationId xmlns:a16="http://schemas.microsoft.com/office/drawing/2014/main" id="{800626D0-EB88-4A0D-B9CF-8CBBB9E9A576}"/>
              </a:ext>
            </a:extLst>
          </p:cNvPr>
          <p:cNvSpPr/>
          <p:nvPr/>
        </p:nvSpPr>
        <p:spPr>
          <a:xfrm rot="8100000" flipV="1">
            <a:off x="6675743" y="6860712"/>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5" name="Graphic 8">
            <a:extLst>
              <a:ext uri="{FF2B5EF4-FFF2-40B4-BE49-F238E27FC236}">
                <a16:creationId xmlns:a16="http://schemas.microsoft.com/office/drawing/2014/main" id="{42D1C61C-9F4A-4DAF-9E55-8ECA7E8503C6}"/>
              </a:ext>
            </a:extLst>
          </p:cNvPr>
          <p:cNvSpPr/>
          <p:nvPr/>
        </p:nvSpPr>
        <p:spPr>
          <a:xfrm rot="18900000" flipH="1" flipV="1">
            <a:off x="4532965" y="7628720"/>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rgbClr val="234D6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6" name="Graphic 8">
            <a:extLst>
              <a:ext uri="{FF2B5EF4-FFF2-40B4-BE49-F238E27FC236}">
                <a16:creationId xmlns:a16="http://schemas.microsoft.com/office/drawing/2014/main" id="{262088B5-F09F-46C6-A7A4-7B24FC9C65D2}"/>
              </a:ext>
            </a:extLst>
          </p:cNvPr>
          <p:cNvSpPr/>
          <p:nvPr/>
        </p:nvSpPr>
        <p:spPr>
          <a:xfrm rot="16200000" flipV="1">
            <a:off x="5560832" y="7113823"/>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4"/>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7" name="Graphic 8">
            <a:extLst>
              <a:ext uri="{FF2B5EF4-FFF2-40B4-BE49-F238E27FC236}">
                <a16:creationId xmlns:a16="http://schemas.microsoft.com/office/drawing/2014/main" id="{78DCA3D4-F21A-4466-8D3E-F1C48364B645}"/>
              </a:ext>
            </a:extLst>
          </p:cNvPr>
          <p:cNvSpPr/>
          <p:nvPr/>
        </p:nvSpPr>
        <p:spPr>
          <a:xfrm rot="5400000" flipH="1" flipV="1">
            <a:off x="2925033" y="7118612"/>
            <a:ext cx="879680" cy="659507"/>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40" name="Group 39">
            <a:extLst>
              <a:ext uri="{FF2B5EF4-FFF2-40B4-BE49-F238E27FC236}">
                <a16:creationId xmlns:a16="http://schemas.microsoft.com/office/drawing/2014/main" id="{A0E9CFD4-A81F-4F5B-9596-933DBABC0315}"/>
              </a:ext>
            </a:extLst>
          </p:cNvPr>
          <p:cNvGrpSpPr/>
          <p:nvPr/>
        </p:nvGrpSpPr>
        <p:grpSpPr>
          <a:xfrm>
            <a:off x="3561830" y="6739442"/>
            <a:ext cx="659508" cy="1271905"/>
            <a:chOff x="2848711" y="1430174"/>
            <a:chExt cx="1200403" cy="1601151"/>
          </a:xfrm>
        </p:grpSpPr>
        <p:sp>
          <p:nvSpPr>
            <p:cNvPr id="8" name="Graphic 8">
              <a:extLst>
                <a:ext uri="{FF2B5EF4-FFF2-40B4-BE49-F238E27FC236}">
                  <a16:creationId xmlns:a16="http://schemas.microsoft.com/office/drawing/2014/main" id="{D4ACD4C8-B56C-439D-BA85-6B831895FF46}"/>
                </a:ext>
              </a:extLst>
            </p:cNvPr>
            <p:cNvSpPr/>
            <p:nvPr/>
          </p:nvSpPr>
          <p:spPr>
            <a:xfrm rot="13500000" flipV="1">
              <a:off x="2648337" y="163054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8" name="Rectangle 17">
              <a:extLst>
                <a:ext uri="{FF2B5EF4-FFF2-40B4-BE49-F238E27FC236}">
                  <a16:creationId xmlns:a16="http://schemas.microsoft.com/office/drawing/2014/main" id="{252A4BA1-ACD0-4CEE-B352-37545D4F48D3}"/>
                </a:ext>
              </a:extLst>
            </p:cNvPr>
            <p:cNvSpPr/>
            <p:nvPr/>
          </p:nvSpPr>
          <p:spPr>
            <a:xfrm rot="2700000">
              <a:off x="2733944" y="1860953"/>
              <a:ext cx="1061849" cy="383737"/>
            </a:xfrm>
            <a:prstGeom prst="rect">
              <a:avLst/>
            </a:prstGeom>
            <a:noFill/>
          </p:spPr>
          <p:txBody>
            <a:bodyPr wrap="none" anchor="ctr">
              <a:spAutoFit/>
            </a:bodyPr>
            <a:lstStyle/>
            <a:p>
              <a:pPr algn="r">
                <a:spcBef>
                  <a:spcPts val="274"/>
                </a:spcBef>
              </a:pPr>
              <a:r>
                <a:rPr lang="en-GB" sz="770" b="1" dirty="0">
                  <a:solidFill>
                    <a:schemeClr val="accent1"/>
                  </a:solidFill>
                  <a:latin typeface="Arial" panose="020B0604020202020204" pitchFamily="34" charset="0"/>
                  <a:ea typeface="Century Gothic" charset="0"/>
                  <a:cs typeface="Arial" panose="020B0604020202020204" pitchFamily="34" charset="0"/>
                </a:rPr>
                <a:t>Why Costain?</a:t>
              </a:r>
            </a:p>
          </p:txBody>
        </p:sp>
      </p:grpSp>
      <p:grpSp>
        <p:nvGrpSpPr>
          <p:cNvPr id="41" name="Group 40">
            <a:extLst>
              <a:ext uri="{FF2B5EF4-FFF2-40B4-BE49-F238E27FC236}">
                <a16:creationId xmlns:a16="http://schemas.microsoft.com/office/drawing/2014/main" id="{D80CD14D-6862-458A-95D3-4170EBAFE8B4}"/>
              </a:ext>
            </a:extLst>
          </p:cNvPr>
          <p:cNvGrpSpPr/>
          <p:nvPr/>
        </p:nvGrpSpPr>
        <p:grpSpPr>
          <a:xfrm>
            <a:off x="4215594" y="7331069"/>
            <a:ext cx="2045733" cy="659508"/>
            <a:chOff x="4038663" y="1972138"/>
            <a:chExt cx="1601151" cy="1200403"/>
          </a:xfrm>
        </p:grpSpPr>
        <p:sp>
          <p:nvSpPr>
            <p:cNvPr id="9" name="Graphic 8">
              <a:extLst>
                <a:ext uri="{FF2B5EF4-FFF2-40B4-BE49-F238E27FC236}">
                  <a16:creationId xmlns:a16="http://schemas.microsoft.com/office/drawing/2014/main" id="{4052617B-58A3-454C-B8BC-38DBF547363E}"/>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rgbClr val="234D61">
                <a:alpha val="75000"/>
              </a:srgb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9" name="Rectangle 18">
              <a:extLst>
                <a:ext uri="{FF2B5EF4-FFF2-40B4-BE49-F238E27FC236}">
                  <a16:creationId xmlns:a16="http://schemas.microsoft.com/office/drawing/2014/main" id="{1732FA1D-B3B9-48A6-931E-0B10F9603087}"/>
                </a:ext>
              </a:extLst>
            </p:cNvPr>
            <p:cNvSpPr/>
            <p:nvPr/>
          </p:nvSpPr>
          <p:spPr>
            <a:xfrm>
              <a:off x="4472521" y="2383231"/>
              <a:ext cx="896061" cy="383737"/>
            </a:xfrm>
            <a:prstGeom prst="rect">
              <a:avLst/>
            </a:prstGeom>
            <a:noFill/>
          </p:spPr>
          <p:txBody>
            <a:bodyPr wrap="none" anchor="ctr">
              <a:spAutoFit/>
            </a:bodyPr>
            <a:lstStyle/>
            <a:p>
              <a:pPr>
                <a:spcBef>
                  <a:spcPts val="274"/>
                </a:spcBef>
              </a:pPr>
              <a:r>
                <a:rPr lang="en-GB" sz="770" b="1" dirty="0">
                  <a:solidFill>
                    <a:srgbClr val="234D61"/>
                  </a:solidFill>
                  <a:latin typeface="Arial" panose="020B0604020202020204" pitchFamily="34" charset="0"/>
                  <a:ea typeface="Century Gothic" charset="0"/>
                  <a:cs typeface="Arial" panose="020B0604020202020204" pitchFamily="34" charset="0"/>
                </a:rPr>
                <a:t>What our clients say</a:t>
              </a:r>
            </a:p>
          </p:txBody>
        </p:sp>
      </p:grpSp>
      <p:grpSp>
        <p:nvGrpSpPr>
          <p:cNvPr id="2" name="Group 1">
            <a:extLst>
              <a:ext uri="{FF2B5EF4-FFF2-40B4-BE49-F238E27FC236}">
                <a16:creationId xmlns:a16="http://schemas.microsoft.com/office/drawing/2014/main" id="{AE9976CE-203A-4FCC-B053-BE81C0AE65AA}"/>
              </a:ext>
            </a:extLst>
          </p:cNvPr>
          <p:cNvGrpSpPr/>
          <p:nvPr/>
        </p:nvGrpSpPr>
        <p:grpSpPr>
          <a:xfrm>
            <a:off x="5095275" y="6651416"/>
            <a:ext cx="659507" cy="899668"/>
            <a:chOff x="5639814" y="735068"/>
            <a:chExt cx="1200402" cy="1637532"/>
          </a:xfrm>
        </p:grpSpPr>
        <p:sp>
          <p:nvSpPr>
            <p:cNvPr id="10" name="Graphic 8">
              <a:extLst>
                <a:ext uri="{FF2B5EF4-FFF2-40B4-BE49-F238E27FC236}">
                  <a16:creationId xmlns:a16="http://schemas.microsoft.com/office/drawing/2014/main" id="{12DF609E-C483-4846-8937-212FBF0D464E}"/>
                </a:ext>
              </a:extLst>
            </p:cNvPr>
            <p:cNvSpPr/>
            <p:nvPr/>
          </p:nvSpPr>
          <p:spPr>
            <a:xfrm rot="5400000" flipH="1" flipV="1">
              <a:off x="5439439" y="971824"/>
              <a:ext cx="1601151" cy="1200402"/>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2">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1" name="Rectangle 20">
              <a:extLst>
                <a:ext uri="{FF2B5EF4-FFF2-40B4-BE49-F238E27FC236}">
                  <a16:creationId xmlns:a16="http://schemas.microsoft.com/office/drawing/2014/main" id="{2D5F40E0-5937-4831-9E69-057814C0E9B5}"/>
                </a:ext>
              </a:extLst>
            </p:cNvPr>
            <p:cNvSpPr/>
            <p:nvPr/>
          </p:nvSpPr>
          <p:spPr>
            <a:xfrm rot="16200000">
              <a:off x="5590569" y="1186846"/>
              <a:ext cx="1287293" cy="383737"/>
            </a:xfrm>
            <a:prstGeom prst="rect">
              <a:avLst/>
            </a:prstGeom>
            <a:noFill/>
          </p:spPr>
          <p:txBody>
            <a:bodyPr wrap="none" anchor="ctr">
              <a:spAutoFit/>
            </a:bodyPr>
            <a:lstStyle/>
            <a:p>
              <a:pPr>
                <a:spcBef>
                  <a:spcPts val="274"/>
                </a:spcBef>
              </a:pPr>
              <a:r>
                <a:rPr lang="en-GB" sz="770" b="1" dirty="0">
                  <a:solidFill>
                    <a:schemeClr val="accent2"/>
                  </a:solidFill>
                  <a:latin typeface="Arial" panose="020B0604020202020204" pitchFamily="34" charset="0"/>
                  <a:ea typeface="Century Gothic" charset="0"/>
                  <a:cs typeface="Arial" panose="020B0604020202020204" pitchFamily="34" charset="0"/>
                </a:rPr>
                <a:t>Our people</a:t>
              </a:r>
            </a:p>
          </p:txBody>
        </p:sp>
      </p:grpSp>
      <p:grpSp>
        <p:nvGrpSpPr>
          <p:cNvPr id="3" name="Group 2">
            <a:extLst>
              <a:ext uri="{FF2B5EF4-FFF2-40B4-BE49-F238E27FC236}">
                <a16:creationId xmlns:a16="http://schemas.microsoft.com/office/drawing/2014/main" id="{15386D9F-D05D-4353-A1B2-068B7C6C0836}"/>
              </a:ext>
            </a:extLst>
          </p:cNvPr>
          <p:cNvGrpSpPr/>
          <p:nvPr/>
        </p:nvGrpSpPr>
        <p:grpSpPr>
          <a:xfrm>
            <a:off x="5750516" y="7188144"/>
            <a:ext cx="659508" cy="1202998"/>
            <a:chOff x="6832447" y="1711995"/>
            <a:chExt cx="1200403" cy="2189637"/>
          </a:xfrm>
        </p:grpSpPr>
        <p:sp>
          <p:nvSpPr>
            <p:cNvPr id="11" name="Graphic 8">
              <a:extLst>
                <a:ext uri="{FF2B5EF4-FFF2-40B4-BE49-F238E27FC236}">
                  <a16:creationId xmlns:a16="http://schemas.microsoft.com/office/drawing/2014/main" id="{8C8CB2A6-91B2-4DE6-BBE5-62E128B7130D}"/>
                </a:ext>
              </a:extLst>
            </p:cNvPr>
            <p:cNvSpPr/>
            <p:nvPr/>
          </p:nvSpPr>
          <p:spPr>
            <a:xfrm rot="13500000" flipH="1">
              <a:off x="6632073" y="1912369"/>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4">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2" name="Rectangle 21">
              <a:extLst>
                <a:ext uri="{FF2B5EF4-FFF2-40B4-BE49-F238E27FC236}">
                  <a16:creationId xmlns:a16="http://schemas.microsoft.com/office/drawing/2014/main" id="{E3CE7293-170E-44F8-90C9-E45A356CC5BF}"/>
                </a:ext>
              </a:extLst>
            </p:cNvPr>
            <p:cNvSpPr/>
            <p:nvPr/>
          </p:nvSpPr>
          <p:spPr>
            <a:xfrm rot="2700000">
              <a:off x="6815492" y="2708698"/>
              <a:ext cx="2002130" cy="383737"/>
            </a:xfrm>
            <a:prstGeom prst="rect">
              <a:avLst/>
            </a:prstGeom>
            <a:noFill/>
          </p:spPr>
          <p:txBody>
            <a:bodyPr wrap="none" anchor="ctr">
              <a:spAutoFit/>
            </a:bodyPr>
            <a:lstStyle/>
            <a:p>
              <a:pPr>
                <a:spcBef>
                  <a:spcPts val="274"/>
                </a:spcBef>
              </a:pPr>
              <a:r>
                <a:rPr lang="en-GB" sz="770" b="1" dirty="0">
                  <a:solidFill>
                    <a:schemeClr val="accent4"/>
                  </a:solidFill>
                  <a:latin typeface="Arial" panose="020B0604020202020204" pitchFamily="34" charset="0"/>
                  <a:ea typeface="Century Gothic" charset="0"/>
                  <a:cs typeface="Arial" panose="020B0604020202020204" pitchFamily="34" charset="0"/>
                </a:rPr>
                <a:t>Our digital services</a:t>
              </a:r>
            </a:p>
          </p:txBody>
        </p:sp>
      </p:grpSp>
      <p:sp>
        <p:nvSpPr>
          <p:cNvPr id="38" name="Graphic 8">
            <a:extLst>
              <a:ext uri="{FF2B5EF4-FFF2-40B4-BE49-F238E27FC236}">
                <a16:creationId xmlns:a16="http://schemas.microsoft.com/office/drawing/2014/main" id="{FF96EF88-F609-48C5-949D-4E075995F9B6}"/>
              </a:ext>
            </a:extLst>
          </p:cNvPr>
          <p:cNvSpPr/>
          <p:nvPr/>
        </p:nvSpPr>
        <p:spPr>
          <a:xfrm rot="18900000">
            <a:off x="4916489" y="6647539"/>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2"/>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25" name="TextBox 24">
            <a:extLst>
              <a:ext uri="{FF2B5EF4-FFF2-40B4-BE49-F238E27FC236}">
                <a16:creationId xmlns:a16="http://schemas.microsoft.com/office/drawing/2014/main" id="{A28B4CDA-8A8D-43F0-810E-F976F6442529}"/>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tx2"/>
                </a:solidFill>
                <a:latin typeface="Arial" panose="020B0604020202020204" pitchFamily="34" charset="0"/>
                <a:cs typeface="Arial" panose="020B0604020202020204" pitchFamily="34" charset="0"/>
              </a:rPr>
              <a:t>Improving people’s lives.</a:t>
            </a:r>
          </a:p>
        </p:txBody>
      </p:sp>
    </p:spTree>
    <p:extLst>
      <p:ext uri="{BB962C8B-B14F-4D97-AF65-F5344CB8AC3E}">
        <p14:creationId xmlns:p14="http://schemas.microsoft.com/office/powerpoint/2010/main" val="115762242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withEffect">
                                  <p:stCondLst>
                                    <p:cond delay="0"/>
                                  </p:stCondLst>
                                  <p:childTnLst>
                                    <p:animRot by="-2700000">
                                      <p:cBhvr>
                                        <p:cTn id="6" dur="1000" fill="hold"/>
                                        <p:tgtEl>
                                          <p:spTgt spid="3"/>
                                        </p:tgtEl>
                                        <p:attrNameLst>
                                          <p:attrName>r</p:attrName>
                                        </p:attrNameLst>
                                      </p:cBhvr>
                                    </p:animRot>
                                  </p:childTnLst>
                                </p:cTn>
                              </p:par>
                              <p:par>
                                <p:cTn id="7" presetID="6" presetClass="emph" presetSubtype="0" decel="100000" fill="hold" nodeType="withEffect">
                                  <p:stCondLst>
                                    <p:cond delay="0"/>
                                  </p:stCondLst>
                                  <p:childTnLst>
                                    <p:animScale>
                                      <p:cBhvr>
                                        <p:cTn id="8" dur="1000" fill="hold"/>
                                        <p:tgtEl>
                                          <p:spTgt spid="3"/>
                                        </p:tgtEl>
                                      </p:cBhvr>
                                      <p:by x="170000" y="170000"/>
                                    </p:animScale>
                                  </p:childTnLst>
                                </p:cTn>
                              </p:par>
                              <p:par>
                                <p:cTn id="9" presetID="42" presetClass="path" presetSubtype="0" decel="100000" fill="hold" nodeType="withEffect">
                                  <p:stCondLst>
                                    <p:cond delay="0"/>
                                  </p:stCondLst>
                                  <p:childTnLst>
                                    <p:animMotion origin="layout" path="M -4.58333E-6 5.55112E-17 L 0.01706 -0.10162 " pathEditMode="relative" rAng="0" ptsTypes="AA">
                                      <p:cBhvr>
                                        <p:cTn id="10" dur="1000" fill="hold"/>
                                        <p:tgtEl>
                                          <p:spTgt spid="3"/>
                                        </p:tgtEl>
                                        <p:attrNameLst>
                                          <p:attrName>ppt_x</p:attrName>
                                          <p:attrName>ppt_y</p:attrName>
                                        </p:attrNameLst>
                                      </p:cBhvr>
                                      <p:rCtr x="846" y="-5093"/>
                                    </p:animMotion>
                                  </p:childTnLst>
                                </p:cTn>
                              </p:par>
                              <p:par>
                                <p:cTn id="11" presetID="8" presetClass="emph" presetSubtype="0" decel="100000" fill="hold" grpId="0" nodeType="withEffect">
                                  <p:stCondLst>
                                    <p:cond delay="0"/>
                                  </p:stCondLst>
                                  <p:childTnLst>
                                    <p:animRot by="-2700000">
                                      <p:cBhvr>
                                        <p:cTn id="12" dur="1000" fill="hold"/>
                                        <p:tgtEl>
                                          <p:spTgt spid="36"/>
                                        </p:tgtEl>
                                        <p:attrNameLst>
                                          <p:attrName>r</p:attrName>
                                        </p:attrNameLst>
                                      </p:cBhvr>
                                    </p:animRot>
                                  </p:childTnLst>
                                </p:cTn>
                              </p:par>
                              <p:par>
                                <p:cTn id="13" presetID="6" presetClass="emph" presetSubtype="0" decel="100000" fill="hold" grpId="1" nodeType="withEffect">
                                  <p:stCondLst>
                                    <p:cond delay="0"/>
                                  </p:stCondLst>
                                  <p:childTnLst>
                                    <p:animScale>
                                      <p:cBhvr>
                                        <p:cTn id="14" dur="1000" fill="hold"/>
                                        <p:tgtEl>
                                          <p:spTgt spid="36"/>
                                        </p:tgtEl>
                                      </p:cBhvr>
                                      <p:by x="170000" y="170000"/>
                                    </p:animScale>
                                  </p:childTnLst>
                                </p:cTn>
                              </p:par>
                              <p:par>
                                <p:cTn id="15" presetID="42" presetClass="path" presetSubtype="0" decel="100000" fill="hold" grpId="2" nodeType="withEffect">
                                  <p:stCondLst>
                                    <p:cond delay="0"/>
                                  </p:stCondLst>
                                  <p:childTnLst>
                                    <p:animMotion origin="layout" path="M 3.75E-6 -1.11111E-6 L 0.06783 -1.11111E-6 " pathEditMode="relative" rAng="0" ptsTypes="AA">
                                      <p:cBhvr>
                                        <p:cTn id="16" dur="1000" fill="hold"/>
                                        <p:tgtEl>
                                          <p:spTgt spid="36"/>
                                        </p:tgtEl>
                                        <p:attrNameLst>
                                          <p:attrName>ppt_x</p:attrName>
                                          <p:attrName>ppt_y</p:attrName>
                                        </p:attrNameLst>
                                      </p:cBhvr>
                                      <p:rCtr x="3385" y="0"/>
                                    </p:animMotion>
                                  </p:childTnLst>
                                </p:cTn>
                              </p:par>
                              <p:par>
                                <p:cTn id="17" presetID="10" presetClass="exit" presetSubtype="0" fill="hold" nodeType="withEffect">
                                  <p:stCondLst>
                                    <p:cond delay="0"/>
                                  </p:stCondLst>
                                  <p:childTnLst>
                                    <p:animEffect transition="out" filter="fade">
                                      <p:cBhvr>
                                        <p:cTn id="18" dur="400"/>
                                        <p:tgtEl>
                                          <p:spTgt spid="2"/>
                                        </p:tgtEl>
                                      </p:cBhvr>
                                    </p:animEffect>
                                    <p:set>
                                      <p:cBhvr>
                                        <p:cTn id="19" dur="1" fill="hold">
                                          <p:stCondLst>
                                            <p:cond delay="399"/>
                                          </p:stCondLst>
                                        </p:cTn>
                                        <p:tgtEl>
                                          <p:spTgt spid="2"/>
                                        </p:tgtEl>
                                        <p:attrNameLst>
                                          <p:attrName>style.visibility</p:attrName>
                                        </p:attrNameLst>
                                      </p:cBhvr>
                                      <p:to>
                                        <p:strVal val="hidden"/>
                                      </p:to>
                                    </p:set>
                                  </p:childTnLst>
                                </p:cTn>
                              </p:par>
                              <p:par>
                                <p:cTn id="20" presetID="42" presetClass="path" presetSubtype="0" decel="100000" fill="hold" nodeType="withEffect">
                                  <p:stCondLst>
                                    <p:cond delay="0"/>
                                  </p:stCondLst>
                                  <p:childTnLst>
                                    <p:animMotion origin="layout" path="M 1.04167E-6 3.33333E-6 L -0.00039 -0.09584 " pathEditMode="relative" rAng="0" ptsTypes="AA">
                                      <p:cBhvr>
                                        <p:cTn id="21" dur="600" fill="hold"/>
                                        <p:tgtEl>
                                          <p:spTgt spid="2"/>
                                        </p:tgtEl>
                                        <p:attrNameLst>
                                          <p:attrName>ppt_x</p:attrName>
                                          <p:attrName>ppt_y</p:attrName>
                                        </p:attrNameLst>
                                      </p:cBhvr>
                                      <p:rCtr x="-26" y="-4792"/>
                                    </p:animMotion>
                                  </p:childTnLst>
                                </p:cTn>
                              </p:par>
                              <p:par>
                                <p:cTn id="22" presetID="10" presetClass="exit" presetSubtype="0" fill="hold" grpId="0" nodeType="withEffect">
                                  <p:stCondLst>
                                    <p:cond delay="100"/>
                                  </p:stCondLst>
                                  <p:childTnLst>
                                    <p:animEffect transition="out" filter="fade">
                                      <p:cBhvr>
                                        <p:cTn id="23" dur="400"/>
                                        <p:tgtEl>
                                          <p:spTgt spid="38"/>
                                        </p:tgtEl>
                                      </p:cBhvr>
                                    </p:animEffect>
                                    <p:set>
                                      <p:cBhvr>
                                        <p:cTn id="24" dur="1" fill="hold">
                                          <p:stCondLst>
                                            <p:cond delay="399"/>
                                          </p:stCondLst>
                                        </p:cTn>
                                        <p:tgtEl>
                                          <p:spTgt spid="38"/>
                                        </p:tgtEl>
                                        <p:attrNameLst>
                                          <p:attrName>style.visibility</p:attrName>
                                        </p:attrNameLst>
                                      </p:cBhvr>
                                      <p:to>
                                        <p:strVal val="hidden"/>
                                      </p:to>
                                    </p:set>
                                  </p:childTnLst>
                                </p:cTn>
                              </p:par>
                              <p:par>
                                <p:cTn id="25" presetID="42" presetClass="path" presetSubtype="0" decel="100000" fill="hold" grpId="1" nodeType="withEffect">
                                  <p:stCondLst>
                                    <p:cond delay="100"/>
                                  </p:stCondLst>
                                  <p:childTnLst>
                                    <p:animMotion origin="layout" path="M -2.5E-6 2.77556E-17 L -0.05599 0.10093 " pathEditMode="relative" rAng="0" ptsTypes="AA">
                                      <p:cBhvr>
                                        <p:cTn id="26" dur="600" fill="hold"/>
                                        <p:tgtEl>
                                          <p:spTgt spid="38"/>
                                        </p:tgtEl>
                                        <p:attrNameLst>
                                          <p:attrName>ppt_x</p:attrName>
                                          <p:attrName>ppt_y</p:attrName>
                                        </p:attrNameLst>
                                      </p:cBhvr>
                                      <p:rCtr x="-2799" y="5046"/>
                                    </p:animMotion>
                                  </p:childTnLst>
                                </p:cTn>
                              </p:par>
                              <p:par>
                                <p:cTn id="27" presetID="10" presetClass="exit" presetSubtype="0" fill="hold" nodeType="withEffect">
                                  <p:stCondLst>
                                    <p:cond delay="0"/>
                                  </p:stCondLst>
                                  <p:childTnLst>
                                    <p:animEffect transition="out" filter="fade">
                                      <p:cBhvr>
                                        <p:cTn id="28" dur="400"/>
                                        <p:tgtEl>
                                          <p:spTgt spid="4"/>
                                        </p:tgtEl>
                                      </p:cBhvr>
                                    </p:animEffect>
                                    <p:set>
                                      <p:cBhvr>
                                        <p:cTn id="29" dur="1" fill="hold">
                                          <p:stCondLst>
                                            <p:cond delay="399"/>
                                          </p:stCondLst>
                                        </p:cTn>
                                        <p:tgtEl>
                                          <p:spTgt spid="4"/>
                                        </p:tgtEl>
                                        <p:attrNameLst>
                                          <p:attrName>style.visibility</p:attrName>
                                        </p:attrNameLst>
                                      </p:cBhvr>
                                      <p:to>
                                        <p:strVal val="hidden"/>
                                      </p:to>
                                    </p:set>
                                  </p:childTnLst>
                                </p:cTn>
                              </p:par>
                              <p:par>
                                <p:cTn id="30" presetID="42" presetClass="path" presetSubtype="0" decel="100000" fill="hold" nodeType="withEffect">
                                  <p:stCondLst>
                                    <p:cond delay="0"/>
                                  </p:stCondLst>
                                  <p:childTnLst>
                                    <p:animMotion origin="layout" path="M 2.08333E-6 3.33333E-6 L 0.1164 3.33333E-6 " pathEditMode="relative" rAng="0" ptsTypes="AA">
                                      <p:cBhvr>
                                        <p:cTn id="31" dur="600" fill="hold"/>
                                        <p:tgtEl>
                                          <p:spTgt spid="4"/>
                                        </p:tgtEl>
                                        <p:attrNameLst>
                                          <p:attrName>ppt_x</p:attrName>
                                          <p:attrName>ppt_y</p:attrName>
                                        </p:attrNameLst>
                                      </p:cBhvr>
                                      <p:rCtr x="5820" y="0"/>
                                    </p:animMotion>
                                  </p:childTnLst>
                                </p:cTn>
                              </p:par>
                              <p:par>
                                <p:cTn id="32" presetID="10" presetClass="exit" presetSubtype="0" fill="hold" grpId="0" nodeType="withEffect">
                                  <p:stCondLst>
                                    <p:cond delay="100"/>
                                  </p:stCondLst>
                                  <p:childTnLst>
                                    <p:animEffect transition="out" filter="fade">
                                      <p:cBhvr>
                                        <p:cTn id="33" dur="400"/>
                                        <p:tgtEl>
                                          <p:spTgt spid="33"/>
                                        </p:tgtEl>
                                      </p:cBhvr>
                                    </p:animEffect>
                                    <p:set>
                                      <p:cBhvr>
                                        <p:cTn id="34" dur="1" fill="hold">
                                          <p:stCondLst>
                                            <p:cond delay="399"/>
                                          </p:stCondLst>
                                        </p:cTn>
                                        <p:tgtEl>
                                          <p:spTgt spid="33"/>
                                        </p:tgtEl>
                                        <p:attrNameLst>
                                          <p:attrName>style.visibility</p:attrName>
                                        </p:attrNameLst>
                                      </p:cBhvr>
                                      <p:to>
                                        <p:strVal val="hidden"/>
                                      </p:to>
                                    </p:set>
                                  </p:childTnLst>
                                </p:cTn>
                              </p:par>
                              <p:par>
                                <p:cTn id="35" presetID="42" presetClass="path" presetSubtype="0" decel="100000" fill="hold" grpId="1" nodeType="withEffect">
                                  <p:stCondLst>
                                    <p:cond delay="100"/>
                                  </p:stCondLst>
                                  <p:childTnLst>
                                    <p:animMotion origin="layout" path="M -2.70833E-6 -1.48148E-6 L -0.04661 0.08333 " pathEditMode="relative" rAng="0" ptsTypes="AA">
                                      <p:cBhvr>
                                        <p:cTn id="36" dur="600" fill="hold"/>
                                        <p:tgtEl>
                                          <p:spTgt spid="33"/>
                                        </p:tgtEl>
                                        <p:attrNameLst>
                                          <p:attrName>ppt_x</p:attrName>
                                          <p:attrName>ppt_y</p:attrName>
                                        </p:attrNameLst>
                                      </p:cBhvr>
                                      <p:rCtr x="-2331" y="4167"/>
                                    </p:animMotion>
                                  </p:childTnLst>
                                </p:cTn>
                              </p:par>
                              <p:par>
                                <p:cTn id="37" presetID="10" presetClass="exit" presetSubtype="0" fill="hold" nodeType="withEffect">
                                  <p:stCondLst>
                                    <p:cond delay="200"/>
                                  </p:stCondLst>
                                  <p:childTnLst>
                                    <p:animEffect transition="out" filter="fade">
                                      <p:cBhvr>
                                        <p:cTn id="38" dur="400"/>
                                        <p:tgtEl>
                                          <p:spTgt spid="41"/>
                                        </p:tgtEl>
                                      </p:cBhvr>
                                    </p:animEffect>
                                    <p:set>
                                      <p:cBhvr>
                                        <p:cTn id="39" dur="1" fill="hold">
                                          <p:stCondLst>
                                            <p:cond delay="399"/>
                                          </p:stCondLst>
                                        </p:cTn>
                                        <p:tgtEl>
                                          <p:spTgt spid="41"/>
                                        </p:tgtEl>
                                        <p:attrNameLst>
                                          <p:attrName>style.visibility</p:attrName>
                                        </p:attrNameLst>
                                      </p:cBhvr>
                                      <p:to>
                                        <p:strVal val="hidden"/>
                                      </p:to>
                                    </p:set>
                                  </p:childTnLst>
                                </p:cTn>
                              </p:par>
                              <p:par>
                                <p:cTn id="40" presetID="42" presetClass="path" presetSubtype="0" decel="100000" fill="hold" nodeType="withEffect">
                                  <p:stCondLst>
                                    <p:cond delay="200"/>
                                  </p:stCondLst>
                                  <p:childTnLst>
                                    <p:animMotion origin="layout" path="M -4.58333E-6 5.55112E-17 L -0.097 5.55112E-17 " pathEditMode="relative" rAng="0" ptsTypes="AA">
                                      <p:cBhvr>
                                        <p:cTn id="41" dur="600" fill="hold"/>
                                        <p:tgtEl>
                                          <p:spTgt spid="41"/>
                                        </p:tgtEl>
                                        <p:attrNameLst>
                                          <p:attrName>ppt_x</p:attrName>
                                          <p:attrName>ppt_y</p:attrName>
                                        </p:attrNameLst>
                                      </p:cBhvr>
                                      <p:rCtr x="-4857" y="0"/>
                                    </p:animMotion>
                                  </p:childTnLst>
                                </p:cTn>
                              </p:par>
                              <p:par>
                                <p:cTn id="42" presetID="10" presetClass="exit" presetSubtype="0" fill="hold" grpId="0" nodeType="withEffect">
                                  <p:stCondLst>
                                    <p:cond delay="300"/>
                                  </p:stCondLst>
                                  <p:childTnLst>
                                    <p:animEffect transition="out" filter="fade">
                                      <p:cBhvr>
                                        <p:cTn id="43" dur="400"/>
                                        <p:tgtEl>
                                          <p:spTgt spid="35"/>
                                        </p:tgtEl>
                                      </p:cBhvr>
                                    </p:animEffect>
                                    <p:set>
                                      <p:cBhvr>
                                        <p:cTn id="44" dur="1" fill="hold">
                                          <p:stCondLst>
                                            <p:cond delay="399"/>
                                          </p:stCondLst>
                                        </p:cTn>
                                        <p:tgtEl>
                                          <p:spTgt spid="35"/>
                                        </p:tgtEl>
                                        <p:attrNameLst>
                                          <p:attrName>style.visibility</p:attrName>
                                        </p:attrNameLst>
                                      </p:cBhvr>
                                      <p:to>
                                        <p:strVal val="hidden"/>
                                      </p:to>
                                    </p:set>
                                  </p:childTnLst>
                                </p:cTn>
                              </p:par>
                              <p:par>
                                <p:cTn id="45" presetID="42" presetClass="path" presetSubtype="0" decel="100000" fill="hold" grpId="1" nodeType="withEffect">
                                  <p:stCondLst>
                                    <p:cond delay="300"/>
                                  </p:stCondLst>
                                  <p:childTnLst>
                                    <p:animMotion origin="layout" path="M -8.33333E-7 3.33333E-6 L -0.04036 0.07222 " pathEditMode="relative" rAng="0" ptsTypes="AA">
                                      <p:cBhvr>
                                        <p:cTn id="46" dur="600" fill="hold"/>
                                        <p:tgtEl>
                                          <p:spTgt spid="35"/>
                                        </p:tgtEl>
                                        <p:attrNameLst>
                                          <p:attrName>ppt_x</p:attrName>
                                          <p:attrName>ppt_y</p:attrName>
                                        </p:attrNameLst>
                                      </p:cBhvr>
                                      <p:rCtr x="-2018" y="3611"/>
                                    </p:animMotion>
                                  </p:childTnLst>
                                </p:cTn>
                              </p:par>
                              <p:par>
                                <p:cTn id="47" presetID="10" presetClass="exit" presetSubtype="0" fill="hold" nodeType="withEffect">
                                  <p:stCondLst>
                                    <p:cond delay="400"/>
                                  </p:stCondLst>
                                  <p:childTnLst>
                                    <p:animEffect transition="out" filter="fade">
                                      <p:cBhvr>
                                        <p:cTn id="48" dur="400"/>
                                        <p:tgtEl>
                                          <p:spTgt spid="40"/>
                                        </p:tgtEl>
                                      </p:cBhvr>
                                    </p:animEffect>
                                    <p:set>
                                      <p:cBhvr>
                                        <p:cTn id="49" dur="1" fill="hold">
                                          <p:stCondLst>
                                            <p:cond delay="399"/>
                                          </p:stCondLst>
                                        </p:cTn>
                                        <p:tgtEl>
                                          <p:spTgt spid="40"/>
                                        </p:tgtEl>
                                        <p:attrNameLst>
                                          <p:attrName>style.visibility</p:attrName>
                                        </p:attrNameLst>
                                      </p:cBhvr>
                                      <p:to>
                                        <p:strVal val="hidden"/>
                                      </p:to>
                                    </p:set>
                                  </p:childTnLst>
                                </p:cTn>
                              </p:par>
                              <p:par>
                                <p:cTn id="50" presetID="42" presetClass="path" presetSubtype="0" decel="100000" fill="hold" nodeType="withEffect">
                                  <p:stCondLst>
                                    <p:cond delay="400"/>
                                  </p:stCondLst>
                                  <p:childTnLst>
                                    <p:animMotion origin="layout" path="M -2.5E-6 -3.7037E-7 L -0.0569 -0.09838 " pathEditMode="relative" rAng="0" ptsTypes="AA">
                                      <p:cBhvr>
                                        <p:cTn id="51" dur="600" fill="hold"/>
                                        <p:tgtEl>
                                          <p:spTgt spid="40"/>
                                        </p:tgtEl>
                                        <p:attrNameLst>
                                          <p:attrName>ppt_x</p:attrName>
                                          <p:attrName>ppt_y</p:attrName>
                                        </p:attrNameLst>
                                      </p:cBhvr>
                                      <p:rCtr x="-2852" y="-4931"/>
                                    </p:animMotion>
                                  </p:childTnLst>
                                </p:cTn>
                              </p:par>
                              <p:par>
                                <p:cTn id="52" presetID="10" presetClass="exit" presetSubtype="0" fill="hold" grpId="0" nodeType="withEffect">
                                  <p:stCondLst>
                                    <p:cond delay="500"/>
                                  </p:stCondLst>
                                  <p:childTnLst>
                                    <p:animEffect transition="out" filter="fade">
                                      <p:cBhvr>
                                        <p:cTn id="53" dur="400"/>
                                        <p:tgtEl>
                                          <p:spTgt spid="37"/>
                                        </p:tgtEl>
                                      </p:cBhvr>
                                    </p:animEffect>
                                    <p:set>
                                      <p:cBhvr>
                                        <p:cTn id="54" dur="1" fill="hold">
                                          <p:stCondLst>
                                            <p:cond delay="399"/>
                                          </p:stCondLst>
                                        </p:cTn>
                                        <p:tgtEl>
                                          <p:spTgt spid="37"/>
                                        </p:tgtEl>
                                        <p:attrNameLst>
                                          <p:attrName>style.visibility</p:attrName>
                                        </p:attrNameLst>
                                      </p:cBhvr>
                                      <p:to>
                                        <p:strVal val="hidden"/>
                                      </p:to>
                                    </p:set>
                                  </p:childTnLst>
                                </p:cTn>
                              </p:par>
                              <p:par>
                                <p:cTn id="55" presetID="42" presetClass="path" presetSubtype="0" decel="100000" fill="hold" grpId="1" nodeType="withEffect">
                                  <p:stCondLst>
                                    <p:cond delay="500"/>
                                  </p:stCondLst>
                                  <p:childTnLst>
                                    <p:animMotion origin="layout" path="M 3.33333E-6 0 L 3.33333E-6 0.13449 " pathEditMode="relative" rAng="0" ptsTypes="AA">
                                      <p:cBhvr>
                                        <p:cTn id="56" dur="600" fill="hold"/>
                                        <p:tgtEl>
                                          <p:spTgt spid="37"/>
                                        </p:tgtEl>
                                        <p:attrNameLst>
                                          <p:attrName>ppt_x</p:attrName>
                                          <p:attrName>ppt_y</p:attrName>
                                        </p:attrNameLst>
                                      </p:cBhvr>
                                      <p:rCtr x="0"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5" grpId="0" animBg="1"/>
      <p:bldP spid="35" grpId="1" animBg="1"/>
      <p:bldP spid="36" grpId="0" animBg="1"/>
      <p:bldP spid="36" grpId="1" animBg="1"/>
      <p:bldP spid="36" grpId="2" animBg="1"/>
      <p:bldP spid="37" grpId="0" animBg="1"/>
      <p:bldP spid="37" grpId="1" animBg="1"/>
      <p:bldP spid="38" grpId="0" animBg="1"/>
      <p:bldP spid="38"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17" name="Graphic 8">
            <a:extLst>
              <a:ext uri="{FF2B5EF4-FFF2-40B4-BE49-F238E27FC236}">
                <a16:creationId xmlns:a16="http://schemas.microsoft.com/office/drawing/2014/main" id="{C8F85CDC-DF08-4C15-A160-08A138D384FB}"/>
              </a:ext>
            </a:extLst>
          </p:cNvPr>
          <p:cNvSpPr/>
          <p:nvPr/>
        </p:nvSpPr>
        <p:spPr>
          <a:xfrm rot="13500000">
            <a:off x="5706572" y="6880613"/>
            <a:ext cx="1495457" cy="112116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bg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18" name="Group 17">
            <a:extLst>
              <a:ext uri="{FF2B5EF4-FFF2-40B4-BE49-F238E27FC236}">
                <a16:creationId xmlns:a16="http://schemas.microsoft.com/office/drawing/2014/main" id="{BB9CB1A7-82C3-4328-8DA5-D2E8AC428D0B}"/>
              </a:ext>
            </a:extLst>
          </p:cNvPr>
          <p:cNvGrpSpPr/>
          <p:nvPr/>
        </p:nvGrpSpPr>
        <p:grpSpPr>
          <a:xfrm>
            <a:off x="5370683" y="6725091"/>
            <a:ext cx="2079234" cy="1121163"/>
            <a:chOff x="4038663" y="1972138"/>
            <a:chExt cx="2226187" cy="1200403"/>
          </a:xfrm>
        </p:grpSpPr>
        <p:sp>
          <p:nvSpPr>
            <p:cNvPr id="19" name="Graphic 8">
              <a:extLst>
                <a:ext uri="{FF2B5EF4-FFF2-40B4-BE49-F238E27FC236}">
                  <a16:creationId xmlns:a16="http://schemas.microsoft.com/office/drawing/2014/main" id="{6FBA4CF8-74EF-4B8F-A254-6C981F91E681}"/>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0" name="Rectangle 19">
              <a:extLst>
                <a:ext uri="{FF2B5EF4-FFF2-40B4-BE49-F238E27FC236}">
                  <a16:creationId xmlns:a16="http://schemas.microsoft.com/office/drawing/2014/main" id="{D2E80E48-A752-4395-8B95-0D17C860B901}"/>
                </a:ext>
              </a:extLst>
            </p:cNvPr>
            <p:cNvSpPr/>
            <p:nvPr/>
          </p:nvSpPr>
          <p:spPr>
            <a:xfrm>
              <a:off x="4500178" y="2314263"/>
              <a:ext cx="1764672" cy="522080"/>
            </a:xfrm>
            <a:prstGeom prst="rect">
              <a:avLst/>
            </a:prstGeom>
            <a:noFill/>
          </p:spPr>
          <p:txBody>
            <a:bodyPr wrap="square" anchor="ctr">
              <a:spAutoFit/>
            </a:bodyPr>
            <a:lstStyle/>
            <a:p>
              <a:pPr>
                <a:spcBef>
                  <a:spcPts val="274"/>
                </a:spcBef>
              </a:pPr>
              <a:r>
                <a:rPr lang="en-GB" sz="1291" b="1" spc="6" dirty="0">
                  <a:solidFill>
                    <a:schemeClr val="bg1"/>
                  </a:solidFill>
                  <a:latin typeface="Arial" panose="020B0604020202020204" pitchFamily="34" charset="0"/>
                  <a:ea typeface="Century Gothic" charset="0"/>
                  <a:cs typeface="Arial" panose="020B0604020202020204" pitchFamily="34" charset="0"/>
                </a:rPr>
                <a:t>Our digital services</a:t>
              </a:r>
            </a:p>
          </p:txBody>
        </p:sp>
      </p:grpSp>
      <p:sp>
        <p:nvSpPr>
          <p:cNvPr id="12" name="TextBox 11">
            <a:extLst>
              <a:ext uri="{FF2B5EF4-FFF2-40B4-BE49-F238E27FC236}">
                <a16:creationId xmlns:a16="http://schemas.microsoft.com/office/drawing/2014/main" id="{4F367447-8FC8-47A3-97D0-D3CD17E42126}"/>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bg1"/>
                </a:solidFill>
                <a:latin typeface="Arial" panose="020B0604020202020204" pitchFamily="34" charset="0"/>
                <a:cs typeface="Arial" panose="020B0604020202020204" pitchFamily="34" charset="0"/>
              </a:rPr>
              <a:t>Improving people’s lives.</a:t>
            </a:r>
          </a:p>
        </p:txBody>
      </p:sp>
      <p:pic>
        <p:nvPicPr>
          <p:cNvPr id="14" name="Graphic 13">
            <a:extLst>
              <a:ext uri="{FF2B5EF4-FFF2-40B4-BE49-F238E27FC236}">
                <a16:creationId xmlns:a16="http://schemas.microsoft.com/office/drawing/2014/main" id="{4FF28744-9097-4E7C-99DE-71EAD906D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8679" y="5983077"/>
            <a:ext cx="464389" cy="347821"/>
          </a:xfrm>
          <a:prstGeom prst="rect">
            <a:avLst/>
          </a:prstGeom>
        </p:spPr>
      </p:pic>
    </p:spTree>
    <p:extLst>
      <p:ext uri="{BB962C8B-B14F-4D97-AF65-F5344CB8AC3E}">
        <p14:creationId xmlns:p14="http://schemas.microsoft.com/office/powerpoint/2010/main" val="256071086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7B19F758-8B08-46CE-ABBA-2ED9FB8C500A}"/>
              </a:ext>
            </a:extLst>
          </p:cNvPr>
          <p:cNvCxnSpPr/>
          <p:nvPr/>
        </p:nvCxnSpPr>
        <p:spPr>
          <a:xfrm>
            <a:off x="6558968" y="7491639"/>
            <a:ext cx="0" cy="1583014"/>
          </a:xfrm>
          <a:prstGeom prst="line">
            <a:avLst/>
          </a:prstGeom>
          <a:ln w="22225" cap="rnd">
            <a:solidFill>
              <a:srgbClr val="4D306B"/>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AA10D0-5C65-40CD-BEA6-106F985F7861}"/>
              </a:ext>
            </a:extLst>
          </p:cNvPr>
          <p:cNvCxnSpPr/>
          <p:nvPr/>
        </p:nvCxnSpPr>
        <p:spPr>
          <a:xfrm>
            <a:off x="4577375" y="7491639"/>
            <a:ext cx="0" cy="1583014"/>
          </a:xfrm>
          <a:prstGeom prst="line">
            <a:avLst/>
          </a:prstGeom>
          <a:ln w="22225" cap="rnd">
            <a:solidFill>
              <a:srgbClr val="A7B8C0"/>
            </a:solidFill>
            <a:prstDash val="sysDot"/>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D19FD3-A114-4D4E-B16D-F910F63C8AFF}"/>
              </a:ext>
            </a:extLst>
          </p:cNvPr>
          <p:cNvCxnSpPr/>
          <p:nvPr/>
        </p:nvCxnSpPr>
        <p:spPr>
          <a:xfrm>
            <a:off x="2595780" y="7491639"/>
            <a:ext cx="0" cy="1583014"/>
          </a:xfrm>
          <a:prstGeom prst="line">
            <a:avLst/>
          </a:prstGeom>
          <a:ln w="22225" cap="rnd">
            <a:solidFill>
              <a:srgbClr val="1E5579"/>
            </a:solidFill>
            <a:prstDash val="sysDot"/>
            <a:roun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9782A8-F7F5-4CA1-877B-58A194796CDC}"/>
              </a:ext>
            </a:extLst>
          </p:cNvPr>
          <p:cNvGrpSpPr/>
          <p:nvPr/>
        </p:nvGrpSpPr>
        <p:grpSpPr>
          <a:xfrm>
            <a:off x="2373515" y="7213861"/>
            <a:ext cx="448162" cy="448162"/>
            <a:chOff x="1239215" y="896937"/>
            <a:chExt cx="744020" cy="744020"/>
          </a:xfrm>
        </p:grpSpPr>
        <p:sp>
          <p:nvSpPr>
            <p:cNvPr id="14" name="Oval 13">
              <a:extLst>
                <a:ext uri="{FF2B5EF4-FFF2-40B4-BE49-F238E27FC236}">
                  <a16:creationId xmlns:a16="http://schemas.microsoft.com/office/drawing/2014/main" id="{97442EB1-6F3A-41DF-8E3D-9045941C30B4}"/>
                </a:ext>
              </a:extLst>
            </p:cNvPr>
            <p:cNvSpPr/>
            <p:nvPr userDrawn="1"/>
          </p:nvSpPr>
          <p:spPr>
            <a:xfrm>
              <a:off x="1239215" y="896937"/>
              <a:ext cx="744020" cy="744020"/>
            </a:xfrm>
            <a:prstGeom prst="ellipse">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5" name="Graphic 14">
              <a:extLst>
                <a:ext uri="{FF2B5EF4-FFF2-40B4-BE49-F238E27FC236}">
                  <a16:creationId xmlns:a16="http://schemas.microsoft.com/office/drawing/2014/main" id="{709D8798-4E67-4717-A1C5-A52DA5E408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1770" y="1034996"/>
              <a:ext cx="451315" cy="465419"/>
            </a:xfrm>
            <a:prstGeom prst="rect">
              <a:avLst/>
            </a:prstGeom>
          </p:spPr>
        </p:pic>
      </p:gr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24</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dirty="0"/>
              <a:t>Our services are demand led</a:t>
            </a:r>
          </a:p>
        </p:txBody>
      </p:sp>
      <p:sp>
        <p:nvSpPr>
          <p:cNvPr id="2" name="Text Placeholder 1">
            <a:extLst>
              <a:ext uri="{FF2B5EF4-FFF2-40B4-BE49-F238E27FC236}">
                <a16:creationId xmlns:a16="http://schemas.microsoft.com/office/drawing/2014/main" id="{6288733B-2E3D-451A-9FF9-15407AC41C63}"/>
              </a:ext>
            </a:extLst>
          </p:cNvPr>
          <p:cNvSpPr>
            <a:spLocks noGrp="1"/>
          </p:cNvSpPr>
          <p:nvPr>
            <p:ph type="body" sz="quarter" idx="26"/>
          </p:nvPr>
        </p:nvSpPr>
        <p:spPr/>
        <p:txBody>
          <a:bodyPr/>
          <a:lstStyle/>
          <a:p>
            <a:r>
              <a:rPr lang="en-US" dirty="0"/>
              <a:t>Designed and developed with close client consultation </a:t>
            </a:r>
            <a:endParaRPr lang="en-GB" dirty="0"/>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1" name="Rectangle 10">
            <a:extLst>
              <a:ext uri="{FF2B5EF4-FFF2-40B4-BE49-F238E27FC236}">
                <a16:creationId xmlns:a16="http://schemas.microsoft.com/office/drawing/2014/main" id="{4D95596C-85D1-49C4-99DD-F89C28D75A9D}"/>
              </a:ext>
            </a:extLst>
          </p:cNvPr>
          <p:cNvSpPr/>
          <p:nvPr/>
        </p:nvSpPr>
        <p:spPr>
          <a:xfrm>
            <a:off x="2869132" y="7221660"/>
            <a:ext cx="948714" cy="428372"/>
          </a:xfrm>
          <a:prstGeom prst="rect">
            <a:avLst/>
          </a:prstGeom>
        </p:spPr>
        <p:txBody>
          <a:bodyPr wrap="square" anchor="ctr">
            <a:spAutoFit/>
          </a:bodyPr>
          <a:lstStyle/>
          <a:p>
            <a:pPr>
              <a:spcBef>
                <a:spcPts val="274"/>
              </a:spcBef>
            </a:pPr>
            <a:r>
              <a:rPr lang="en-US" sz="1099" b="1" dirty="0">
                <a:solidFill>
                  <a:srgbClr val="1E5579"/>
                </a:solidFill>
                <a:latin typeface="Arial" panose="020B0604020202020204" pitchFamily="34" charset="0"/>
                <a:ea typeface="Century Gothic" charset="0"/>
                <a:cs typeface="Arial" panose="020B0604020202020204" pitchFamily="34" charset="0"/>
              </a:rPr>
              <a:t>Digital advisory</a:t>
            </a:r>
          </a:p>
        </p:txBody>
      </p:sp>
      <p:sp>
        <p:nvSpPr>
          <p:cNvPr id="26" name="Rectangle 25">
            <a:extLst>
              <a:ext uri="{FF2B5EF4-FFF2-40B4-BE49-F238E27FC236}">
                <a16:creationId xmlns:a16="http://schemas.microsoft.com/office/drawing/2014/main" id="{1F41535B-FE75-46D3-A749-DCFD2C91C251}"/>
              </a:ext>
            </a:extLst>
          </p:cNvPr>
          <p:cNvSpPr/>
          <p:nvPr/>
        </p:nvSpPr>
        <p:spPr>
          <a:xfrm>
            <a:off x="4850725" y="7221660"/>
            <a:ext cx="1508326" cy="428372"/>
          </a:xfrm>
          <a:prstGeom prst="rect">
            <a:avLst/>
          </a:prstGeom>
        </p:spPr>
        <p:txBody>
          <a:bodyPr wrap="square" anchor="ctr">
            <a:spAutoFit/>
          </a:bodyPr>
          <a:lstStyle/>
          <a:p>
            <a:pPr>
              <a:spcBef>
                <a:spcPts val="274"/>
              </a:spcBef>
            </a:pPr>
            <a:r>
              <a:rPr lang="en-US" sz="1099" b="1" dirty="0">
                <a:solidFill>
                  <a:srgbClr val="A7B8C0"/>
                </a:solidFill>
                <a:latin typeface="Arial" panose="020B0604020202020204" pitchFamily="34" charset="0"/>
                <a:ea typeface="Century Gothic" charset="0"/>
                <a:cs typeface="Arial" panose="020B0604020202020204" pitchFamily="34" charset="0"/>
              </a:rPr>
              <a:t>Digital products</a:t>
            </a:r>
            <a:br>
              <a:rPr lang="en-US" sz="1099" b="1" dirty="0">
                <a:solidFill>
                  <a:srgbClr val="A7B8C0"/>
                </a:solidFill>
                <a:latin typeface="Arial" panose="020B0604020202020204" pitchFamily="34" charset="0"/>
                <a:ea typeface="Century Gothic" charset="0"/>
                <a:cs typeface="Arial" panose="020B0604020202020204" pitchFamily="34" charset="0"/>
              </a:rPr>
            </a:br>
            <a:r>
              <a:rPr lang="en-US" sz="1099" b="1" dirty="0">
                <a:solidFill>
                  <a:srgbClr val="A7B8C0"/>
                </a:solidFill>
                <a:latin typeface="Arial" panose="020B0604020202020204" pitchFamily="34" charset="0"/>
                <a:ea typeface="Century Gothic" charset="0"/>
                <a:cs typeface="Arial" panose="020B0604020202020204" pitchFamily="34" charset="0"/>
              </a:rPr>
              <a:t>&amp; services</a:t>
            </a:r>
          </a:p>
        </p:txBody>
      </p:sp>
      <p:sp>
        <p:nvSpPr>
          <p:cNvPr id="36" name="Rectangle 35">
            <a:extLst>
              <a:ext uri="{FF2B5EF4-FFF2-40B4-BE49-F238E27FC236}">
                <a16:creationId xmlns:a16="http://schemas.microsoft.com/office/drawing/2014/main" id="{164C8940-29BA-46D9-8FC3-A6E8FE88CBDC}"/>
              </a:ext>
            </a:extLst>
          </p:cNvPr>
          <p:cNvSpPr/>
          <p:nvPr/>
        </p:nvSpPr>
        <p:spPr>
          <a:xfrm>
            <a:off x="6832320" y="7221660"/>
            <a:ext cx="948714" cy="428372"/>
          </a:xfrm>
          <a:prstGeom prst="rect">
            <a:avLst/>
          </a:prstGeom>
        </p:spPr>
        <p:txBody>
          <a:bodyPr wrap="square" anchor="ctr">
            <a:spAutoFit/>
          </a:bodyPr>
          <a:lstStyle/>
          <a:p>
            <a:pPr>
              <a:spcBef>
                <a:spcPts val="274"/>
              </a:spcBef>
            </a:pPr>
            <a:r>
              <a:rPr lang="en-US" sz="1099" b="1" dirty="0">
                <a:solidFill>
                  <a:srgbClr val="4D306B"/>
                </a:solidFill>
                <a:latin typeface="Arial" panose="020B0604020202020204" pitchFamily="34" charset="0"/>
                <a:ea typeface="Century Gothic" charset="0"/>
                <a:cs typeface="Arial" panose="020B0604020202020204" pitchFamily="34" charset="0"/>
              </a:rPr>
              <a:t>Digital integration</a:t>
            </a:r>
          </a:p>
        </p:txBody>
      </p:sp>
      <p:sp>
        <p:nvSpPr>
          <p:cNvPr id="45" name="TextBox 44">
            <a:extLst>
              <a:ext uri="{FF2B5EF4-FFF2-40B4-BE49-F238E27FC236}">
                <a16:creationId xmlns:a16="http://schemas.microsoft.com/office/drawing/2014/main" id="{51CA847D-68CC-49B0-BE9F-3A3B1C910186}"/>
              </a:ext>
            </a:extLst>
          </p:cNvPr>
          <p:cNvSpPr txBox="1"/>
          <p:nvPr/>
        </p:nvSpPr>
        <p:spPr>
          <a:xfrm>
            <a:off x="2869132" y="7630306"/>
            <a:ext cx="1409226" cy="1511325"/>
          </a:xfrm>
          <a:prstGeom prst="rect">
            <a:avLst/>
          </a:prstGeom>
          <a:noFill/>
        </p:spPr>
        <p:txBody>
          <a:bodyPr wrap="square" rtlCol="0">
            <a:spAutoFit/>
          </a:bodyPr>
          <a:lstStyle/>
          <a:p>
            <a:r>
              <a:rPr lang="en-GB" sz="770" dirty="0">
                <a:solidFill>
                  <a:schemeClr val="tx2"/>
                </a:solidFill>
              </a:rPr>
              <a:t>Advising and assuring on </a:t>
            </a:r>
            <a:br>
              <a:rPr lang="en-GB" sz="770" dirty="0">
                <a:solidFill>
                  <a:schemeClr val="tx2"/>
                </a:solidFill>
              </a:rPr>
            </a:br>
            <a:r>
              <a:rPr lang="en-GB" sz="770" dirty="0">
                <a:solidFill>
                  <a:schemeClr val="tx2"/>
                </a:solidFill>
              </a:rPr>
              <a:t>full-life digital solutions for national infrastructure creating sustainable design, deployment and optimisation, delivering savings and efficiencies through our technical and deep domain knowledge – giving you confidence you are setting infrastructure up for success </a:t>
            </a:r>
          </a:p>
        </p:txBody>
      </p:sp>
      <p:sp>
        <p:nvSpPr>
          <p:cNvPr id="48" name="TextBox 47">
            <a:extLst>
              <a:ext uri="{FF2B5EF4-FFF2-40B4-BE49-F238E27FC236}">
                <a16:creationId xmlns:a16="http://schemas.microsoft.com/office/drawing/2014/main" id="{B7D0C456-2A4A-4225-905F-DCE63FAF7593}"/>
              </a:ext>
            </a:extLst>
          </p:cNvPr>
          <p:cNvSpPr txBox="1"/>
          <p:nvPr/>
        </p:nvSpPr>
        <p:spPr>
          <a:xfrm>
            <a:off x="4850724" y="7630305"/>
            <a:ext cx="1409226" cy="1274468"/>
          </a:xfrm>
          <a:prstGeom prst="rect">
            <a:avLst/>
          </a:prstGeom>
          <a:noFill/>
        </p:spPr>
        <p:txBody>
          <a:bodyPr wrap="square" rtlCol="0">
            <a:spAutoFit/>
          </a:bodyPr>
          <a:lstStyle/>
          <a:p>
            <a:r>
              <a:rPr lang="en-GB" sz="770" dirty="0">
                <a:solidFill>
                  <a:schemeClr val="tx2"/>
                </a:solidFill>
              </a:rPr>
              <a:t>Specialist hardware and software solutions to maximise operational effectiveness and productivity from infrastructure design, delivery and operation – practical and deployable technology to sustain infrastructure operations </a:t>
            </a:r>
          </a:p>
        </p:txBody>
      </p:sp>
      <p:sp>
        <p:nvSpPr>
          <p:cNvPr id="49" name="TextBox 48">
            <a:extLst>
              <a:ext uri="{FF2B5EF4-FFF2-40B4-BE49-F238E27FC236}">
                <a16:creationId xmlns:a16="http://schemas.microsoft.com/office/drawing/2014/main" id="{4C71563E-5EF9-4994-9981-DA63786CB160}"/>
              </a:ext>
            </a:extLst>
          </p:cNvPr>
          <p:cNvSpPr txBox="1"/>
          <p:nvPr/>
        </p:nvSpPr>
        <p:spPr>
          <a:xfrm>
            <a:off x="6832319" y="7630306"/>
            <a:ext cx="1409226" cy="921791"/>
          </a:xfrm>
          <a:prstGeom prst="rect">
            <a:avLst/>
          </a:prstGeom>
          <a:noFill/>
        </p:spPr>
        <p:txBody>
          <a:bodyPr wrap="square" rtlCol="0">
            <a:spAutoFit/>
          </a:bodyPr>
          <a:lstStyle/>
          <a:p>
            <a:r>
              <a:rPr lang="en-GB" sz="770" dirty="0">
                <a:solidFill>
                  <a:schemeClr val="tx2"/>
                </a:solidFill>
              </a:rPr>
              <a:t>Integration solutions bringing together ours and partner’s digital tools, platforms, data, plans, twins, assets, insights and outcomes – a true </a:t>
            </a:r>
            <a:br>
              <a:rPr lang="en-GB" sz="770" dirty="0">
                <a:solidFill>
                  <a:schemeClr val="tx2"/>
                </a:solidFill>
              </a:rPr>
            </a:br>
            <a:r>
              <a:rPr lang="en-GB" sz="770" dirty="0">
                <a:solidFill>
                  <a:schemeClr val="tx2"/>
                </a:solidFill>
              </a:rPr>
              <a:t>smart integrator </a:t>
            </a:r>
          </a:p>
        </p:txBody>
      </p:sp>
      <p:sp>
        <p:nvSpPr>
          <p:cNvPr id="51" name="Rectangle 50">
            <a:extLst>
              <a:ext uri="{FF2B5EF4-FFF2-40B4-BE49-F238E27FC236}">
                <a16:creationId xmlns:a16="http://schemas.microsoft.com/office/drawing/2014/main" id="{ED6CC11C-844A-47ED-832C-FD1825786DC1}"/>
              </a:ext>
            </a:extLst>
          </p:cNvPr>
          <p:cNvSpPr/>
          <p:nvPr/>
        </p:nvSpPr>
        <p:spPr>
          <a:xfrm>
            <a:off x="2378748" y="6690247"/>
            <a:ext cx="5944779" cy="360734"/>
          </a:xfrm>
          <a:prstGeom prst="rect">
            <a:avLst/>
          </a:prstGeom>
        </p:spPr>
        <p:txBody>
          <a:bodyPr wrap="square" lIns="0" anchor="ctr">
            <a:spAutoFit/>
          </a:bodyPr>
          <a:lstStyle/>
          <a:p>
            <a:pPr>
              <a:spcBef>
                <a:spcPts val="274"/>
              </a:spcBef>
            </a:pPr>
            <a:r>
              <a:rPr lang="en-US" sz="879" b="1" dirty="0">
                <a:solidFill>
                  <a:schemeClr val="tx2"/>
                </a:solidFill>
                <a:latin typeface="Arial" panose="020B0604020202020204" pitchFamily="34" charset="0"/>
                <a:ea typeface="Century Gothic" charset="0"/>
                <a:cs typeface="Arial" panose="020B0604020202020204" pitchFamily="34" charset="0"/>
              </a:rPr>
              <a:t>To help clients navigate the digital decade, we have </a:t>
            </a:r>
            <a:r>
              <a:rPr lang="en-US" sz="879" b="1" dirty="0" err="1">
                <a:solidFill>
                  <a:schemeClr val="tx2"/>
                </a:solidFill>
                <a:latin typeface="Arial" panose="020B0604020202020204" pitchFamily="34" charset="0"/>
                <a:ea typeface="Century Gothic" charset="0"/>
                <a:cs typeface="Arial" panose="020B0604020202020204" pitchFamily="34" charset="0"/>
              </a:rPr>
              <a:t>organised</a:t>
            </a:r>
            <a:r>
              <a:rPr lang="en-US" sz="879" b="1" dirty="0">
                <a:solidFill>
                  <a:schemeClr val="tx2"/>
                </a:solidFill>
                <a:latin typeface="Arial" panose="020B0604020202020204" pitchFamily="34" charset="0"/>
                <a:ea typeface="Century Gothic" charset="0"/>
                <a:cs typeface="Arial" panose="020B0604020202020204" pitchFamily="34" charset="0"/>
              </a:rPr>
              <a:t> our digital capabilities around</a:t>
            </a:r>
            <a:br>
              <a:rPr lang="en-US" sz="879" b="1" dirty="0">
                <a:solidFill>
                  <a:schemeClr val="tx2"/>
                </a:solidFill>
                <a:latin typeface="Arial" panose="020B0604020202020204" pitchFamily="34" charset="0"/>
                <a:ea typeface="Century Gothic" charset="0"/>
                <a:cs typeface="Arial" panose="020B0604020202020204" pitchFamily="34" charset="0"/>
              </a:rPr>
            </a:br>
            <a:r>
              <a:rPr lang="en-US" sz="879" b="1" dirty="0">
                <a:solidFill>
                  <a:schemeClr val="tx2"/>
                </a:solidFill>
                <a:latin typeface="Arial" panose="020B0604020202020204" pitchFamily="34" charset="0"/>
                <a:ea typeface="Century Gothic" charset="0"/>
                <a:cs typeface="Arial" panose="020B0604020202020204" pitchFamily="34" charset="0"/>
              </a:rPr>
              <a:t>three service offerings:</a:t>
            </a:r>
          </a:p>
        </p:txBody>
      </p:sp>
      <p:grpSp>
        <p:nvGrpSpPr>
          <p:cNvPr id="28" name="Group 27">
            <a:extLst>
              <a:ext uri="{FF2B5EF4-FFF2-40B4-BE49-F238E27FC236}">
                <a16:creationId xmlns:a16="http://schemas.microsoft.com/office/drawing/2014/main" id="{39BB77C4-1309-49AB-81BB-AC92303F9E42}"/>
              </a:ext>
            </a:extLst>
          </p:cNvPr>
          <p:cNvGrpSpPr/>
          <p:nvPr/>
        </p:nvGrpSpPr>
        <p:grpSpPr>
          <a:xfrm>
            <a:off x="5219614" y="9108009"/>
            <a:ext cx="252584" cy="252584"/>
            <a:chOff x="5866130" y="6247201"/>
            <a:chExt cx="459740" cy="459740"/>
          </a:xfrm>
        </p:grpSpPr>
        <p:grpSp>
          <p:nvGrpSpPr>
            <p:cNvPr id="29" name="Group 28">
              <a:extLst>
                <a:ext uri="{FF2B5EF4-FFF2-40B4-BE49-F238E27FC236}">
                  <a16:creationId xmlns:a16="http://schemas.microsoft.com/office/drawing/2014/main" id="{582D7CA5-F578-4224-8150-EEF4BD86E62E}"/>
                </a:ext>
              </a:extLst>
            </p:cNvPr>
            <p:cNvGrpSpPr/>
            <p:nvPr/>
          </p:nvGrpSpPr>
          <p:grpSpPr>
            <a:xfrm>
              <a:off x="5901761" y="6282832"/>
              <a:ext cx="388478" cy="388478"/>
              <a:chOff x="5894072" y="6234636"/>
              <a:chExt cx="403858" cy="403858"/>
            </a:xfrm>
          </p:grpSpPr>
          <p:sp>
            <p:nvSpPr>
              <p:cNvPr id="31" name="Rectangle 30">
                <a:extLst>
                  <a:ext uri="{FF2B5EF4-FFF2-40B4-BE49-F238E27FC236}">
                    <a16:creationId xmlns:a16="http://schemas.microsoft.com/office/drawing/2014/main" id="{C319CCA4-EB29-4045-9C30-962EC32ADDB6}"/>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2" name="Graphic 7">
                <a:extLst>
                  <a:ext uri="{FF2B5EF4-FFF2-40B4-BE49-F238E27FC236}">
                    <a16:creationId xmlns:a16="http://schemas.microsoft.com/office/drawing/2014/main" id="{8938EE81-BDE5-4213-8D9C-0D8521B906E7}"/>
                  </a:ext>
                </a:extLst>
              </p:cNvPr>
              <p:cNvGrpSpPr/>
              <p:nvPr/>
            </p:nvGrpSpPr>
            <p:grpSpPr>
              <a:xfrm>
                <a:off x="5965510" y="6312648"/>
                <a:ext cx="260984" cy="247834"/>
                <a:chOff x="6005541" y="3314528"/>
                <a:chExt cx="180917" cy="171802"/>
              </a:xfrm>
              <a:solidFill>
                <a:schemeClr val="bg1"/>
              </a:solidFill>
            </p:grpSpPr>
            <p:sp>
              <p:nvSpPr>
                <p:cNvPr id="33" name="Freeform: Shape 32">
                  <a:extLst>
                    <a:ext uri="{FF2B5EF4-FFF2-40B4-BE49-F238E27FC236}">
                      <a16:creationId xmlns:a16="http://schemas.microsoft.com/office/drawing/2014/main" id="{47C9EFEA-403C-4B01-B654-1013898766FB}"/>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4" name="Freeform: Shape 33">
                  <a:extLst>
                    <a:ext uri="{FF2B5EF4-FFF2-40B4-BE49-F238E27FC236}">
                      <a16:creationId xmlns:a16="http://schemas.microsoft.com/office/drawing/2014/main" id="{62F43879-C4D8-4472-B834-4D198353C2A7}"/>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0" name="Rectangle 29">
              <a:extLst>
                <a:ext uri="{FF2B5EF4-FFF2-40B4-BE49-F238E27FC236}">
                  <a16:creationId xmlns:a16="http://schemas.microsoft.com/office/drawing/2014/main" id="{59E823BE-3F50-478C-B1A6-42D12D8E4788}"/>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5" name="Rectangle 34">
            <a:hlinkClick r:id="rId4" action="ppaction://hlinksldjump"/>
            <a:extLst>
              <a:ext uri="{FF2B5EF4-FFF2-40B4-BE49-F238E27FC236}">
                <a16:creationId xmlns:a16="http://schemas.microsoft.com/office/drawing/2014/main" id="{88D8397B-98E0-4BB6-9362-09DD5EE7BB7B}"/>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8" name="Group 37">
            <a:extLst>
              <a:ext uri="{FF2B5EF4-FFF2-40B4-BE49-F238E27FC236}">
                <a16:creationId xmlns:a16="http://schemas.microsoft.com/office/drawing/2014/main" id="{23E1F5AF-F482-4261-B9E7-B06F1E459124}"/>
              </a:ext>
            </a:extLst>
          </p:cNvPr>
          <p:cNvGrpSpPr/>
          <p:nvPr/>
        </p:nvGrpSpPr>
        <p:grpSpPr>
          <a:xfrm>
            <a:off x="6336703" y="7213860"/>
            <a:ext cx="448162" cy="448162"/>
            <a:chOff x="7899398" y="2799565"/>
            <a:chExt cx="815723" cy="815723"/>
          </a:xfrm>
        </p:grpSpPr>
        <p:sp>
          <p:nvSpPr>
            <p:cNvPr id="42" name="Oval 41">
              <a:extLst>
                <a:ext uri="{FF2B5EF4-FFF2-40B4-BE49-F238E27FC236}">
                  <a16:creationId xmlns:a16="http://schemas.microsoft.com/office/drawing/2014/main" id="{1A017C84-264D-4B23-8CB0-CF7CF70ACE56}"/>
                </a:ext>
              </a:extLst>
            </p:cNvPr>
            <p:cNvSpPr/>
            <p:nvPr/>
          </p:nvSpPr>
          <p:spPr>
            <a:xfrm>
              <a:off x="7899398" y="2799565"/>
              <a:ext cx="815723" cy="815723"/>
            </a:xfrm>
            <a:prstGeom prst="ellipse">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3" name="Picture 42">
              <a:extLst>
                <a:ext uri="{FF2B5EF4-FFF2-40B4-BE49-F238E27FC236}">
                  <a16:creationId xmlns:a16="http://schemas.microsoft.com/office/drawing/2014/main" id="{35735012-2294-4FB8-B3A4-0D5F380F9D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5400000">
              <a:off x="8084024" y="2983754"/>
              <a:ext cx="446470" cy="446470"/>
            </a:xfrm>
            <a:prstGeom prst="rect">
              <a:avLst/>
            </a:prstGeom>
          </p:spPr>
        </p:pic>
      </p:grpSp>
      <p:grpSp>
        <p:nvGrpSpPr>
          <p:cNvPr id="44" name="Group 43">
            <a:extLst>
              <a:ext uri="{FF2B5EF4-FFF2-40B4-BE49-F238E27FC236}">
                <a16:creationId xmlns:a16="http://schemas.microsoft.com/office/drawing/2014/main" id="{FCF9D04A-CDD5-408D-8350-F4A46BAE06A1}"/>
              </a:ext>
            </a:extLst>
          </p:cNvPr>
          <p:cNvGrpSpPr/>
          <p:nvPr/>
        </p:nvGrpSpPr>
        <p:grpSpPr>
          <a:xfrm>
            <a:off x="4355109" y="7213861"/>
            <a:ext cx="448162" cy="448162"/>
            <a:chOff x="4292600" y="2799566"/>
            <a:chExt cx="815723" cy="815723"/>
          </a:xfrm>
        </p:grpSpPr>
        <p:sp>
          <p:nvSpPr>
            <p:cNvPr id="46" name="Oval 45">
              <a:extLst>
                <a:ext uri="{FF2B5EF4-FFF2-40B4-BE49-F238E27FC236}">
                  <a16:creationId xmlns:a16="http://schemas.microsoft.com/office/drawing/2014/main" id="{378A22F8-DF8E-4490-9E5B-AFB559589786}"/>
                </a:ext>
              </a:extLst>
            </p:cNvPr>
            <p:cNvSpPr/>
            <p:nvPr/>
          </p:nvSpPr>
          <p:spPr>
            <a:xfrm>
              <a:off x="4292600" y="2799566"/>
              <a:ext cx="815723" cy="815723"/>
            </a:xfrm>
            <a:prstGeom prst="ellipse">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7" name="Picture 46">
              <a:extLst>
                <a:ext uri="{FF2B5EF4-FFF2-40B4-BE49-F238E27FC236}">
                  <a16:creationId xmlns:a16="http://schemas.microsoft.com/office/drawing/2014/main" id="{C01211FC-84FB-49D0-BD09-5977F97EA40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80000">
              <a:off x="4425692" y="2970344"/>
              <a:ext cx="549538" cy="449621"/>
            </a:xfrm>
            <a:prstGeom prst="rect">
              <a:avLst/>
            </a:prstGeom>
          </p:spPr>
        </p:pic>
      </p:grpSp>
    </p:spTree>
    <p:extLst>
      <p:ext uri="{BB962C8B-B14F-4D97-AF65-F5344CB8AC3E}">
        <p14:creationId xmlns:p14="http://schemas.microsoft.com/office/powerpoint/2010/main" val="12996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25</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Our digital services</a:t>
            </a:r>
            <a:endParaRPr lang="en-US" dirty="0"/>
          </a:p>
        </p:txBody>
      </p:sp>
      <p:sp>
        <p:nvSpPr>
          <p:cNvPr id="2" name="Text Placeholder 1">
            <a:extLst>
              <a:ext uri="{FF2B5EF4-FFF2-40B4-BE49-F238E27FC236}">
                <a16:creationId xmlns:a16="http://schemas.microsoft.com/office/drawing/2014/main" id="{3CC14B2B-8948-4CC0-A14F-6FA0B5D295F9}"/>
              </a:ext>
            </a:extLst>
          </p:cNvPr>
          <p:cNvSpPr>
            <a:spLocks noGrp="1"/>
          </p:cNvSpPr>
          <p:nvPr>
            <p:ph type="body" sz="quarter" idx="26"/>
          </p:nvPr>
        </p:nvSpPr>
        <p:spPr/>
        <p:txBody>
          <a:bodyPr/>
          <a:lstStyle/>
          <a:p>
            <a:r>
              <a:rPr lang="en-GB" dirty="0"/>
              <a:t>Digital advisory</a:t>
            </a:r>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cxnSp>
        <p:nvCxnSpPr>
          <p:cNvPr id="8" name="Straight Connector 7">
            <a:extLst>
              <a:ext uri="{FF2B5EF4-FFF2-40B4-BE49-F238E27FC236}">
                <a16:creationId xmlns:a16="http://schemas.microsoft.com/office/drawing/2014/main" id="{7CE04318-8535-413F-8227-F87FA3B7817A}"/>
              </a:ext>
            </a:extLst>
          </p:cNvPr>
          <p:cNvCxnSpPr>
            <a:cxnSpLocks/>
          </p:cNvCxnSpPr>
          <p:nvPr/>
        </p:nvCxnSpPr>
        <p:spPr>
          <a:xfrm>
            <a:off x="2595780" y="6953935"/>
            <a:ext cx="0" cy="2119846"/>
          </a:xfrm>
          <a:prstGeom prst="line">
            <a:avLst/>
          </a:prstGeom>
          <a:ln w="22225" cap="rnd">
            <a:solidFill>
              <a:srgbClr val="1E5579"/>
            </a:solidFill>
            <a:prstDash val="sysDot"/>
            <a:roun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C24A28B-5A89-4C89-91EB-8F4EB7DE2FA7}"/>
              </a:ext>
            </a:extLst>
          </p:cNvPr>
          <p:cNvGrpSpPr/>
          <p:nvPr/>
        </p:nvGrpSpPr>
        <p:grpSpPr>
          <a:xfrm>
            <a:off x="2373515" y="6676156"/>
            <a:ext cx="448162" cy="448162"/>
            <a:chOff x="1239215" y="896937"/>
            <a:chExt cx="744020" cy="744020"/>
          </a:xfrm>
        </p:grpSpPr>
        <p:sp>
          <p:nvSpPr>
            <p:cNvPr id="10" name="Oval 9">
              <a:extLst>
                <a:ext uri="{FF2B5EF4-FFF2-40B4-BE49-F238E27FC236}">
                  <a16:creationId xmlns:a16="http://schemas.microsoft.com/office/drawing/2014/main" id="{8A0287E2-B043-4A1C-87AA-6C7847555A95}"/>
                </a:ext>
              </a:extLst>
            </p:cNvPr>
            <p:cNvSpPr/>
            <p:nvPr userDrawn="1"/>
          </p:nvSpPr>
          <p:spPr>
            <a:xfrm>
              <a:off x="1239215" y="896937"/>
              <a:ext cx="744020" cy="744020"/>
            </a:xfrm>
            <a:prstGeom prst="ellipse">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1" name="Graphic 10">
              <a:extLst>
                <a:ext uri="{FF2B5EF4-FFF2-40B4-BE49-F238E27FC236}">
                  <a16:creationId xmlns:a16="http://schemas.microsoft.com/office/drawing/2014/main" id="{B259A5BB-C576-4878-B8D7-0A28FF4FAC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1770" y="1034996"/>
              <a:ext cx="451315" cy="465419"/>
            </a:xfrm>
            <a:prstGeom prst="rect">
              <a:avLst/>
            </a:prstGeom>
          </p:spPr>
        </p:pic>
      </p:grpSp>
      <p:sp>
        <p:nvSpPr>
          <p:cNvPr id="13" name="TextBox 12">
            <a:extLst>
              <a:ext uri="{FF2B5EF4-FFF2-40B4-BE49-F238E27FC236}">
                <a16:creationId xmlns:a16="http://schemas.microsoft.com/office/drawing/2014/main" id="{DE52749D-6CFD-4B48-9D8E-D11EE2368C79}"/>
              </a:ext>
            </a:extLst>
          </p:cNvPr>
          <p:cNvSpPr txBox="1"/>
          <p:nvPr/>
        </p:nvSpPr>
        <p:spPr>
          <a:xfrm>
            <a:off x="2864037" y="6738851"/>
            <a:ext cx="5449029" cy="360734"/>
          </a:xfrm>
          <a:prstGeom prst="rect">
            <a:avLst/>
          </a:prstGeom>
          <a:noFill/>
        </p:spPr>
        <p:txBody>
          <a:bodyPr wrap="square" rtlCol="0">
            <a:spAutoFit/>
          </a:bodyPr>
          <a:lstStyle/>
          <a:p>
            <a:r>
              <a:rPr lang="en-US" sz="879" b="1" dirty="0">
                <a:solidFill>
                  <a:srgbClr val="1E5579"/>
                </a:solidFill>
              </a:rPr>
              <a:t>We work with you to understand your challenges and then advise on a cost-effective solution</a:t>
            </a:r>
            <a:br>
              <a:rPr lang="en-US" sz="879" b="1" dirty="0">
                <a:solidFill>
                  <a:srgbClr val="1E5579"/>
                </a:solidFill>
              </a:rPr>
            </a:br>
            <a:r>
              <a:rPr lang="en-US" sz="879" b="1" dirty="0">
                <a:solidFill>
                  <a:srgbClr val="1E5579"/>
                </a:solidFill>
              </a:rPr>
              <a:t>that helps you meet your goals.</a:t>
            </a:r>
          </a:p>
        </p:txBody>
      </p:sp>
      <p:sp>
        <p:nvSpPr>
          <p:cNvPr id="24" name="Rectangle 23">
            <a:extLst>
              <a:ext uri="{FF2B5EF4-FFF2-40B4-BE49-F238E27FC236}">
                <a16:creationId xmlns:a16="http://schemas.microsoft.com/office/drawing/2014/main" id="{72DD3736-AF7F-46D9-BB89-19B6E5166B9C}"/>
              </a:ext>
            </a:extLst>
          </p:cNvPr>
          <p:cNvSpPr/>
          <p:nvPr/>
        </p:nvSpPr>
        <p:spPr>
          <a:xfrm>
            <a:off x="2864036" y="8013870"/>
            <a:ext cx="9774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Systems thinking  </a:t>
            </a:r>
          </a:p>
          <a:p>
            <a:r>
              <a:rPr lang="en-US" sz="659" dirty="0">
                <a:solidFill>
                  <a:schemeClr val="tx2"/>
                </a:solidFill>
                <a:cs typeface="Arial"/>
              </a:rPr>
              <a:t>Design, deliver and reduce the cost of infrastructure development and </a:t>
            </a:r>
            <a:r>
              <a:rPr lang="en-US" sz="659" dirty="0" err="1">
                <a:solidFill>
                  <a:schemeClr val="tx2"/>
                </a:solidFill>
                <a:cs typeface="Arial"/>
              </a:rPr>
              <a:t>maximise</a:t>
            </a:r>
            <a:r>
              <a:rPr lang="en-US" sz="659" dirty="0">
                <a:solidFill>
                  <a:schemeClr val="tx2"/>
                </a:solidFill>
                <a:cs typeface="Arial"/>
              </a:rPr>
              <a:t> benefits with our expert systems-based tools and techniques</a:t>
            </a:r>
          </a:p>
        </p:txBody>
      </p:sp>
      <p:sp>
        <p:nvSpPr>
          <p:cNvPr id="25" name="Rectangle 24">
            <a:extLst>
              <a:ext uri="{FF2B5EF4-FFF2-40B4-BE49-F238E27FC236}">
                <a16:creationId xmlns:a16="http://schemas.microsoft.com/office/drawing/2014/main" id="{D52DFD96-8619-4F40-9838-F6E1CAA3310F}"/>
              </a:ext>
            </a:extLst>
          </p:cNvPr>
          <p:cNvSpPr/>
          <p:nvPr/>
        </p:nvSpPr>
        <p:spPr>
          <a:xfrm>
            <a:off x="3982792" y="8013870"/>
            <a:ext cx="9774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Data architecture </a:t>
            </a:r>
          </a:p>
          <a:p>
            <a:r>
              <a:rPr lang="en-GB" sz="659" dirty="0">
                <a:solidFill>
                  <a:schemeClr val="tx2"/>
                </a:solidFill>
                <a:cs typeface="Arial"/>
              </a:rPr>
              <a:t>Maximise the value</a:t>
            </a:r>
            <a:br>
              <a:rPr lang="en-GB" sz="659" dirty="0">
                <a:solidFill>
                  <a:schemeClr val="tx2"/>
                </a:solidFill>
                <a:cs typeface="Arial"/>
              </a:rPr>
            </a:br>
            <a:r>
              <a:rPr lang="en-GB" sz="659" dirty="0">
                <a:solidFill>
                  <a:schemeClr val="tx2"/>
                </a:solidFill>
                <a:cs typeface="Arial"/>
              </a:rPr>
              <a:t>of organisational data while reducing the </a:t>
            </a:r>
            <a:br>
              <a:rPr lang="en-GB" sz="659" dirty="0">
                <a:solidFill>
                  <a:schemeClr val="tx2"/>
                </a:solidFill>
                <a:cs typeface="Arial"/>
              </a:rPr>
            </a:br>
            <a:r>
              <a:rPr lang="en-GB" sz="659" dirty="0">
                <a:solidFill>
                  <a:schemeClr val="tx2"/>
                </a:solidFill>
                <a:cs typeface="Arial"/>
              </a:rPr>
              <a:t>costs of managing it</a:t>
            </a:r>
            <a:endParaRPr lang="en-US" sz="659" dirty="0">
              <a:solidFill>
                <a:schemeClr val="tx2"/>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03D5E5C3-1638-4707-AAB6-112AC8B8D63C}"/>
              </a:ext>
            </a:extLst>
          </p:cNvPr>
          <p:cNvSpPr/>
          <p:nvPr/>
        </p:nvSpPr>
        <p:spPr>
          <a:xfrm>
            <a:off x="5101549" y="8013871"/>
            <a:ext cx="9774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Digital twin</a:t>
            </a:r>
          </a:p>
          <a:p>
            <a:r>
              <a:rPr lang="en-US" sz="659" dirty="0">
                <a:solidFill>
                  <a:schemeClr val="tx2"/>
                </a:solidFill>
                <a:cs typeface="Arial"/>
              </a:rPr>
              <a:t>Design, build, operate </a:t>
            </a:r>
            <a:br>
              <a:rPr lang="en-US" sz="659" dirty="0">
                <a:solidFill>
                  <a:schemeClr val="tx2"/>
                </a:solidFill>
                <a:cs typeface="Arial"/>
              </a:rPr>
            </a:br>
            <a:r>
              <a:rPr lang="en-US" sz="659" dirty="0">
                <a:solidFill>
                  <a:schemeClr val="tx2"/>
                </a:solidFill>
                <a:cs typeface="Arial"/>
              </a:rPr>
              <a:t>and </a:t>
            </a:r>
            <a:r>
              <a:rPr lang="en-US" sz="659" dirty="0" err="1">
                <a:solidFill>
                  <a:schemeClr val="tx2"/>
                </a:solidFill>
                <a:cs typeface="Arial"/>
              </a:rPr>
              <a:t>optimise</a:t>
            </a:r>
            <a:r>
              <a:rPr lang="en-US" sz="659" dirty="0">
                <a:solidFill>
                  <a:schemeClr val="tx2"/>
                </a:solidFill>
                <a:cs typeface="Arial"/>
              </a:rPr>
              <a:t> assets </a:t>
            </a:r>
            <a:br>
              <a:rPr lang="en-US" sz="659" dirty="0">
                <a:solidFill>
                  <a:schemeClr val="tx2"/>
                </a:solidFill>
                <a:cs typeface="Arial"/>
              </a:rPr>
            </a:br>
            <a:r>
              <a:rPr lang="en-US" sz="659" dirty="0">
                <a:solidFill>
                  <a:schemeClr val="tx2"/>
                </a:solidFill>
                <a:cs typeface="Arial"/>
              </a:rPr>
              <a:t>and an entire asset portfolio using our </a:t>
            </a:r>
            <a:br>
              <a:rPr lang="en-US" sz="659" dirty="0">
                <a:solidFill>
                  <a:schemeClr val="tx2"/>
                </a:solidFill>
                <a:cs typeface="Arial"/>
              </a:rPr>
            </a:br>
            <a:r>
              <a:rPr lang="en-US" sz="659" dirty="0">
                <a:solidFill>
                  <a:schemeClr val="tx2"/>
                </a:solidFill>
                <a:cs typeface="Arial"/>
              </a:rPr>
              <a:t>digital twin expertise</a:t>
            </a:r>
            <a:endParaRPr lang="en-GB" sz="659" dirty="0">
              <a:solidFill>
                <a:schemeClr val="tx2"/>
              </a:solidFill>
            </a:endParaRPr>
          </a:p>
        </p:txBody>
      </p:sp>
      <p:sp>
        <p:nvSpPr>
          <p:cNvPr id="27" name="Rectangle 26">
            <a:extLst>
              <a:ext uri="{FF2B5EF4-FFF2-40B4-BE49-F238E27FC236}">
                <a16:creationId xmlns:a16="http://schemas.microsoft.com/office/drawing/2014/main" id="{613881F4-6872-456F-9699-5EC8C2BF1F2B}"/>
              </a:ext>
            </a:extLst>
          </p:cNvPr>
          <p:cNvSpPr/>
          <p:nvPr/>
        </p:nvSpPr>
        <p:spPr>
          <a:xfrm>
            <a:off x="6220305" y="8012999"/>
            <a:ext cx="9774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Data capture, BIM, GIS mapping &amp; analytics</a:t>
            </a:r>
          </a:p>
          <a:p>
            <a:pPr defTabSz="502347">
              <a:spcAft>
                <a:spcPts val="220"/>
              </a:spcAft>
              <a:buClr>
                <a:srgbClr val="ED7D31"/>
              </a:buClr>
            </a:pPr>
            <a:r>
              <a:rPr lang="en-GB" sz="659" dirty="0">
                <a:solidFill>
                  <a:schemeClr val="tx2"/>
                </a:solidFill>
                <a:cs typeface="Arial"/>
              </a:rPr>
              <a:t>Manifest deep understanding of</a:t>
            </a:r>
            <a:br>
              <a:rPr lang="en-GB" sz="659" dirty="0">
                <a:solidFill>
                  <a:schemeClr val="tx2"/>
                </a:solidFill>
                <a:cs typeface="Arial"/>
              </a:rPr>
            </a:br>
            <a:r>
              <a:rPr lang="en-GB" sz="659" dirty="0">
                <a:solidFill>
                  <a:schemeClr val="tx2"/>
                </a:solidFill>
                <a:cs typeface="Arial"/>
              </a:rPr>
              <a:t>your infrastructure</a:t>
            </a:r>
            <a:br>
              <a:rPr lang="en-GB" sz="659" dirty="0">
                <a:solidFill>
                  <a:schemeClr val="tx2"/>
                </a:solidFill>
                <a:cs typeface="Arial"/>
              </a:rPr>
            </a:br>
            <a:r>
              <a:rPr lang="en-GB" sz="659" dirty="0">
                <a:solidFill>
                  <a:schemeClr val="tx2"/>
                </a:solidFill>
                <a:cs typeface="Arial"/>
              </a:rPr>
              <a:t>and environment for seamless project delivery</a:t>
            </a:r>
          </a:p>
          <a:p>
            <a:endParaRPr lang="en-GB" sz="659" dirty="0">
              <a:solidFill>
                <a:schemeClr val="tx2"/>
              </a:solidFill>
            </a:endParaRPr>
          </a:p>
        </p:txBody>
      </p:sp>
      <p:sp>
        <p:nvSpPr>
          <p:cNvPr id="28" name="Rectangle 27">
            <a:extLst>
              <a:ext uri="{FF2B5EF4-FFF2-40B4-BE49-F238E27FC236}">
                <a16:creationId xmlns:a16="http://schemas.microsoft.com/office/drawing/2014/main" id="{74A3A830-472D-4204-B1D4-1FCC8557FC84}"/>
              </a:ext>
            </a:extLst>
          </p:cNvPr>
          <p:cNvSpPr/>
          <p:nvPr/>
        </p:nvSpPr>
        <p:spPr>
          <a:xfrm>
            <a:off x="7339061" y="8013870"/>
            <a:ext cx="9774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Enterprise </a:t>
            </a:r>
            <a:br>
              <a:rPr lang="en-GB" sz="770" b="1" dirty="0">
                <a:solidFill>
                  <a:schemeClr val="tx2"/>
                </a:solidFill>
                <a:cs typeface="Arial"/>
              </a:rPr>
            </a:br>
            <a:r>
              <a:rPr lang="en-GB" sz="770" b="1" dirty="0">
                <a:solidFill>
                  <a:schemeClr val="tx2"/>
                </a:solidFill>
                <a:cs typeface="Arial"/>
              </a:rPr>
              <a:t>architecture</a:t>
            </a:r>
          </a:p>
          <a:p>
            <a:pPr>
              <a:spcAft>
                <a:spcPts val="659"/>
              </a:spcAft>
            </a:pPr>
            <a:r>
              <a:rPr lang="en-GB" sz="659" dirty="0">
                <a:solidFill>
                  <a:schemeClr val="tx2"/>
                </a:solidFill>
                <a:cs typeface="Arial"/>
              </a:rPr>
              <a:t>Align your business capabilities, information systems and processes with your strategic goals</a:t>
            </a:r>
            <a:endParaRPr lang="en-GB" sz="659" dirty="0">
              <a:solidFill>
                <a:schemeClr val="tx2"/>
              </a:solidFill>
            </a:endParaRPr>
          </a:p>
        </p:txBody>
      </p:sp>
      <p:cxnSp>
        <p:nvCxnSpPr>
          <p:cNvPr id="29" name="Straight Connector 28">
            <a:extLst>
              <a:ext uri="{FF2B5EF4-FFF2-40B4-BE49-F238E27FC236}">
                <a16:creationId xmlns:a16="http://schemas.microsoft.com/office/drawing/2014/main" id="{1FCE59D9-B04F-41FC-98D6-D0E8FECEE55F}"/>
              </a:ext>
            </a:extLst>
          </p:cNvPr>
          <p:cNvCxnSpPr>
            <a:cxnSpLocks/>
          </p:cNvCxnSpPr>
          <p:nvPr/>
        </p:nvCxnSpPr>
        <p:spPr>
          <a:xfrm>
            <a:off x="3916473" y="7172605"/>
            <a:ext cx="0" cy="190204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BCFA85-5DD2-42AD-8E9E-9E0716486289}"/>
              </a:ext>
            </a:extLst>
          </p:cNvPr>
          <p:cNvCxnSpPr>
            <a:cxnSpLocks/>
          </p:cNvCxnSpPr>
          <p:nvPr/>
        </p:nvCxnSpPr>
        <p:spPr>
          <a:xfrm>
            <a:off x="5036353" y="7172605"/>
            <a:ext cx="0" cy="190204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8D3E3B-B251-4633-8339-E8827B142DA5}"/>
              </a:ext>
            </a:extLst>
          </p:cNvPr>
          <p:cNvCxnSpPr>
            <a:cxnSpLocks/>
          </p:cNvCxnSpPr>
          <p:nvPr/>
        </p:nvCxnSpPr>
        <p:spPr>
          <a:xfrm>
            <a:off x="6145767" y="7172605"/>
            <a:ext cx="0" cy="190204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AA2279-FF12-4A54-A93A-D02A2B611BF4}"/>
              </a:ext>
            </a:extLst>
          </p:cNvPr>
          <p:cNvCxnSpPr>
            <a:cxnSpLocks/>
          </p:cNvCxnSpPr>
          <p:nvPr/>
        </p:nvCxnSpPr>
        <p:spPr>
          <a:xfrm>
            <a:off x="7269136" y="7172605"/>
            <a:ext cx="0" cy="190204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81E17DA-2D8C-4F89-96F0-0E665F91ADCB}"/>
              </a:ext>
            </a:extLst>
          </p:cNvPr>
          <p:cNvGrpSpPr/>
          <p:nvPr/>
        </p:nvGrpSpPr>
        <p:grpSpPr>
          <a:xfrm>
            <a:off x="5219614" y="9108009"/>
            <a:ext cx="252584" cy="252584"/>
            <a:chOff x="5866130" y="6247201"/>
            <a:chExt cx="459740" cy="459740"/>
          </a:xfrm>
        </p:grpSpPr>
        <p:grpSp>
          <p:nvGrpSpPr>
            <p:cNvPr id="34" name="Group 33">
              <a:extLst>
                <a:ext uri="{FF2B5EF4-FFF2-40B4-BE49-F238E27FC236}">
                  <a16:creationId xmlns:a16="http://schemas.microsoft.com/office/drawing/2014/main" id="{78E5E2C9-EAEA-445D-ABF9-EC4195A03074}"/>
                </a:ext>
              </a:extLst>
            </p:cNvPr>
            <p:cNvGrpSpPr/>
            <p:nvPr/>
          </p:nvGrpSpPr>
          <p:grpSpPr>
            <a:xfrm>
              <a:off x="5901761" y="6282832"/>
              <a:ext cx="388478" cy="388478"/>
              <a:chOff x="5894072" y="6234636"/>
              <a:chExt cx="403858" cy="403858"/>
            </a:xfrm>
          </p:grpSpPr>
          <p:sp>
            <p:nvSpPr>
              <p:cNvPr id="36" name="Rectangle 35">
                <a:extLst>
                  <a:ext uri="{FF2B5EF4-FFF2-40B4-BE49-F238E27FC236}">
                    <a16:creationId xmlns:a16="http://schemas.microsoft.com/office/drawing/2014/main" id="{8063BDAD-7D23-483A-8414-96A4FC69B765}"/>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8" name="Graphic 7">
                <a:extLst>
                  <a:ext uri="{FF2B5EF4-FFF2-40B4-BE49-F238E27FC236}">
                    <a16:creationId xmlns:a16="http://schemas.microsoft.com/office/drawing/2014/main" id="{626F38BF-8389-4E23-9493-2846B0CFAC8C}"/>
                  </a:ext>
                </a:extLst>
              </p:cNvPr>
              <p:cNvGrpSpPr/>
              <p:nvPr/>
            </p:nvGrpSpPr>
            <p:grpSpPr>
              <a:xfrm>
                <a:off x="5965510" y="6312648"/>
                <a:ext cx="260984" cy="247834"/>
                <a:chOff x="6005541" y="3314528"/>
                <a:chExt cx="180917" cy="171802"/>
              </a:xfrm>
              <a:solidFill>
                <a:schemeClr val="bg1"/>
              </a:solidFill>
            </p:grpSpPr>
            <p:sp>
              <p:nvSpPr>
                <p:cNvPr id="40" name="Freeform: Shape 39">
                  <a:extLst>
                    <a:ext uri="{FF2B5EF4-FFF2-40B4-BE49-F238E27FC236}">
                      <a16:creationId xmlns:a16="http://schemas.microsoft.com/office/drawing/2014/main" id="{4ECC813B-F65C-4904-AA75-30F7AC594BD4}"/>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41" name="Freeform: Shape 40">
                  <a:extLst>
                    <a:ext uri="{FF2B5EF4-FFF2-40B4-BE49-F238E27FC236}">
                      <a16:creationId xmlns:a16="http://schemas.microsoft.com/office/drawing/2014/main" id="{C67AD09C-D637-49F4-9474-6FF25ECF07DD}"/>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5" name="Rectangle 34">
              <a:extLst>
                <a:ext uri="{FF2B5EF4-FFF2-40B4-BE49-F238E27FC236}">
                  <a16:creationId xmlns:a16="http://schemas.microsoft.com/office/drawing/2014/main" id="{0EF916D4-22FA-4B4B-8901-96012D9BBA2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44" name="Rectangle 43">
            <a:hlinkClick r:id="rId4" action="ppaction://hlinksldjump"/>
            <a:extLst>
              <a:ext uri="{FF2B5EF4-FFF2-40B4-BE49-F238E27FC236}">
                <a16:creationId xmlns:a16="http://schemas.microsoft.com/office/drawing/2014/main" id="{9F3F29A5-3BD8-4174-8C6A-A8BBD4477A33}"/>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5" name="Picture 44" descr="A picture containing swimming, monitor, table, sitting&#10;&#10;Description automatically generated">
            <a:extLst>
              <a:ext uri="{FF2B5EF4-FFF2-40B4-BE49-F238E27FC236}">
                <a16:creationId xmlns:a16="http://schemas.microsoft.com/office/drawing/2014/main" id="{2202B751-0DA1-46C0-B59B-766F3322FBF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
          <a:stretch/>
        </p:blipFill>
        <p:spPr>
          <a:xfrm>
            <a:off x="7339062" y="7172606"/>
            <a:ext cx="9774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1E5579"/>
            </a:solidFill>
          </a:ln>
        </p:spPr>
      </p:pic>
      <p:pic>
        <p:nvPicPr>
          <p:cNvPr id="47" name="Picture 46" descr="A picture containing indoor, table, person, computer&#10;&#10;Description automatically generated">
            <a:extLst>
              <a:ext uri="{FF2B5EF4-FFF2-40B4-BE49-F238E27FC236}">
                <a16:creationId xmlns:a16="http://schemas.microsoft.com/office/drawing/2014/main" id="{B57C697B-EC12-4B47-A192-14C9875BAC0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982793" y="7172606"/>
            <a:ext cx="9774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1E5579"/>
            </a:solidFill>
          </a:ln>
        </p:spPr>
      </p:pic>
      <p:pic>
        <p:nvPicPr>
          <p:cNvPr id="48" name="Picture 47" descr="A picture containing indoor, person, holding, person&#10;&#10;Description automatically generated">
            <a:extLst>
              <a:ext uri="{FF2B5EF4-FFF2-40B4-BE49-F238E27FC236}">
                <a16:creationId xmlns:a16="http://schemas.microsoft.com/office/drawing/2014/main" id="{FB6049B0-C5D1-4CDA-9D0D-544BDAC8527B}"/>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864038" y="7172606"/>
            <a:ext cx="9774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1E5579"/>
            </a:solidFill>
          </a:ln>
        </p:spPr>
      </p:pic>
      <p:pic>
        <p:nvPicPr>
          <p:cNvPr id="49" name="Picture 48" descr="A person using a computer&#10;&#10;Description automatically generated">
            <a:extLst>
              <a:ext uri="{FF2B5EF4-FFF2-40B4-BE49-F238E27FC236}">
                <a16:creationId xmlns:a16="http://schemas.microsoft.com/office/drawing/2014/main" id="{87826554-D9E2-409A-9B41-FF40D9720AB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20306" y="7172606"/>
            <a:ext cx="9774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1E5579"/>
            </a:solidFill>
          </a:ln>
        </p:spPr>
      </p:pic>
      <p:pic>
        <p:nvPicPr>
          <p:cNvPr id="50" name="Picture 49">
            <a:extLst>
              <a:ext uri="{FF2B5EF4-FFF2-40B4-BE49-F238E27FC236}">
                <a16:creationId xmlns:a16="http://schemas.microsoft.com/office/drawing/2014/main" id="{F579256B-DAC2-4ADA-817D-CBEFF55FED01}"/>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a:xfrm>
            <a:off x="5101550" y="7172606"/>
            <a:ext cx="9774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1E5579"/>
            </a:solidFill>
          </a:ln>
        </p:spPr>
      </p:pic>
    </p:spTree>
    <p:extLst>
      <p:ext uri="{BB962C8B-B14F-4D97-AF65-F5344CB8AC3E}">
        <p14:creationId xmlns:p14="http://schemas.microsoft.com/office/powerpoint/2010/main" val="20967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E9208F2-0CC8-4D18-9ED3-3CC76A246AA3}"/>
              </a:ext>
            </a:extLst>
          </p:cNvPr>
          <p:cNvCxnSpPr>
            <a:cxnSpLocks/>
          </p:cNvCxnSpPr>
          <p:nvPr/>
        </p:nvCxnSpPr>
        <p:spPr>
          <a:xfrm>
            <a:off x="2595780" y="6953935"/>
            <a:ext cx="0" cy="2119846"/>
          </a:xfrm>
          <a:prstGeom prst="line">
            <a:avLst/>
          </a:prstGeom>
          <a:ln w="22225" cap="rnd">
            <a:solidFill>
              <a:srgbClr val="A7B8C0"/>
            </a:solidFill>
            <a:prstDash val="sysDot"/>
            <a:roun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26</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Our digital services</a:t>
            </a:r>
            <a:endParaRPr lang="en-US" dirty="0"/>
          </a:p>
        </p:txBody>
      </p:sp>
      <p:sp>
        <p:nvSpPr>
          <p:cNvPr id="2" name="Text Placeholder 1">
            <a:extLst>
              <a:ext uri="{FF2B5EF4-FFF2-40B4-BE49-F238E27FC236}">
                <a16:creationId xmlns:a16="http://schemas.microsoft.com/office/drawing/2014/main" id="{EC23A49C-9E44-4B64-992C-F2328732EAC8}"/>
              </a:ext>
            </a:extLst>
          </p:cNvPr>
          <p:cNvSpPr>
            <a:spLocks noGrp="1"/>
          </p:cNvSpPr>
          <p:nvPr>
            <p:ph type="body" sz="quarter" idx="26"/>
          </p:nvPr>
        </p:nvSpPr>
        <p:spPr/>
        <p:txBody>
          <a:bodyPr/>
          <a:lstStyle/>
          <a:p>
            <a:r>
              <a:rPr lang="en-GB" dirty="0"/>
              <a:t>Digital products and services</a:t>
            </a:r>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7" name="Rectangle 16">
            <a:extLst>
              <a:ext uri="{FF2B5EF4-FFF2-40B4-BE49-F238E27FC236}">
                <a16:creationId xmlns:a16="http://schemas.microsoft.com/office/drawing/2014/main" id="{18181128-6149-41F9-8499-004AED1BC1ED}"/>
              </a:ext>
            </a:extLst>
          </p:cNvPr>
          <p:cNvSpPr/>
          <p:nvPr/>
        </p:nvSpPr>
        <p:spPr>
          <a:xfrm>
            <a:off x="2864037" y="7523356"/>
            <a:ext cx="6943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dirty="0">
                <a:solidFill>
                  <a:schemeClr val="tx2"/>
                </a:solidFill>
                <a:cs typeface="Arial"/>
              </a:rPr>
              <a:t>Monitoring &amp; situational awareness</a:t>
            </a:r>
          </a:p>
          <a:p>
            <a:pPr>
              <a:spcAft>
                <a:spcPts val="659"/>
              </a:spcAft>
            </a:pPr>
            <a:r>
              <a:rPr lang="en-US" sz="659" dirty="0">
                <a:solidFill>
                  <a:schemeClr val="tx2"/>
                </a:solidFill>
                <a:cs typeface="Arial"/>
              </a:rPr>
              <a:t>Increase awareness, improve safety and </a:t>
            </a:r>
            <a:r>
              <a:rPr lang="en-US" sz="659" dirty="0" err="1">
                <a:solidFill>
                  <a:schemeClr val="tx2"/>
                </a:solidFill>
                <a:cs typeface="Arial"/>
              </a:rPr>
              <a:t>minimise</a:t>
            </a:r>
            <a:r>
              <a:rPr lang="en-US" sz="659" dirty="0">
                <a:solidFill>
                  <a:schemeClr val="tx2"/>
                </a:solidFill>
                <a:cs typeface="Arial"/>
              </a:rPr>
              <a:t> disruption on your network</a:t>
            </a:r>
          </a:p>
          <a:p>
            <a:endParaRPr lang="en-GB" sz="659" dirty="0">
              <a:solidFill>
                <a:schemeClr val="tx2"/>
              </a:solidFill>
            </a:endParaRPr>
          </a:p>
        </p:txBody>
      </p:sp>
      <p:sp>
        <p:nvSpPr>
          <p:cNvPr id="18" name="Rectangle 17">
            <a:extLst>
              <a:ext uri="{FF2B5EF4-FFF2-40B4-BE49-F238E27FC236}">
                <a16:creationId xmlns:a16="http://schemas.microsoft.com/office/drawing/2014/main" id="{5502E8FF-0448-4344-B373-FF98E8CBC73E}"/>
              </a:ext>
            </a:extLst>
          </p:cNvPr>
          <p:cNvSpPr/>
          <p:nvPr/>
        </p:nvSpPr>
        <p:spPr>
          <a:xfrm>
            <a:off x="3658760" y="7523355"/>
            <a:ext cx="738497" cy="1430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US" sz="770" b="1" dirty="0">
                <a:solidFill>
                  <a:schemeClr val="tx2"/>
                </a:solidFill>
                <a:cs typeface="Arial"/>
              </a:rPr>
              <a:t>Service management – 24/7 help desk</a:t>
            </a:r>
          </a:p>
          <a:p>
            <a:pPr defTabSz="502347">
              <a:spcAft>
                <a:spcPts val="659"/>
              </a:spcAft>
            </a:pPr>
            <a:r>
              <a:rPr lang="en-US" sz="659" dirty="0">
                <a:solidFill>
                  <a:schemeClr val="tx2"/>
                </a:solidFill>
                <a:cs typeface="Arial"/>
              </a:rPr>
              <a:t>Keep operational control </a:t>
            </a:r>
            <a:r>
              <a:rPr lang="en-US" sz="659" dirty="0" err="1">
                <a:solidFill>
                  <a:schemeClr val="tx2"/>
                </a:solidFill>
                <a:cs typeface="Arial"/>
              </a:rPr>
              <a:t>centres</a:t>
            </a:r>
            <a:r>
              <a:rPr lang="en-US" sz="659" dirty="0">
                <a:solidFill>
                  <a:schemeClr val="tx2"/>
                </a:solidFill>
                <a:cs typeface="Arial"/>
              </a:rPr>
              <a:t> running 24/, managing routine and incidents effectively, bringing digital surveillance and data analytics to help prevent issues</a:t>
            </a:r>
          </a:p>
        </p:txBody>
      </p:sp>
      <p:sp>
        <p:nvSpPr>
          <p:cNvPr id="19" name="Rectangle 18">
            <a:extLst>
              <a:ext uri="{FF2B5EF4-FFF2-40B4-BE49-F238E27FC236}">
                <a16:creationId xmlns:a16="http://schemas.microsoft.com/office/drawing/2014/main" id="{B47B74BF-7AC4-4286-9813-C9430A76C038}"/>
              </a:ext>
            </a:extLst>
          </p:cNvPr>
          <p:cNvSpPr/>
          <p:nvPr/>
        </p:nvSpPr>
        <p:spPr>
          <a:xfrm>
            <a:off x="4453482" y="7523357"/>
            <a:ext cx="6943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dirty="0">
                <a:solidFill>
                  <a:schemeClr val="tx2"/>
                </a:solidFill>
                <a:cs typeface="Arial"/>
              </a:rPr>
              <a:t>Signs, signals &amp; sensors</a:t>
            </a:r>
          </a:p>
          <a:p>
            <a:pPr defTabSz="502347">
              <a:spcAft>
                <a:spcPts val="659"/>
              </a:spcAft>
            </a:pPr>
            <a:r>
              <a:rPr lang="en-US" sz="659" dirty="0">
                <a:solidFill>
                  <a:schemeClr val="tx2"/>
                </a:solidFill>
                <a:cs typeface="Arial"/>
              </a:rPr>
              <a:t>Keep people safe, informed and moving with advanced and reliable technology</a:t>
            </a:r>
          </a:p>
        </p:txBody>
      </p:sp>
      <p:sp>
        <p:nvSpPr>
          <p:cNvPr id="23" name="Rectangle 22">
            <a:extLst>
              <a:ext uri="{FF2B5EF4-FFF2-40B4-BE49-F238E27FC236}">
                <a16:creationId xmlns:a16="http://schemas.microsoft.com/office/drawing/2014/main" id="{0DD5E9C6-A669-4ADD-B281-2D97FB0B420B}"/>
              </a:ext>
            </a:extLst>
          </p:cNvPr>
          <p:cNvSpPr/>
          <p:nvPr/>
        </p:nvSpPr>
        <p:spPr>
          <a:xfrm>
            <a:off x="5248203" y="7522485"/>
            <a:ext cx="745226"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dirty="0">
                <a:solidFill>
                  <a:schemeClr val="tx2"/>
                </a:solidFill>
                <a:cs typeface="Arial"/>
              </a:rPr>
              <a:t>Smart delivery platforms</a:t>
            </a:r>
          </a:p>
          <a:p>
            <a:pPr defTabSz="502347">
              <a:spcAft>
                <a:spcPts val="659"/>
              </a:spcAft>
            </a:pPr>
            <a:r>
              <a:rPr lang="en-US" sz="659" dirty="0">
                <a:solidFill>
                  <a:schemeClr val="tx2"/>
                </a:solidFill>
                <a:cs typeface="Arial"/>
              </a:rPr>
              <a:t>Boost project performance through a strategic approach to merging and mining project data</a:t>
            </a:r>
          </a:p>
          <a:p>
            <a:endParaRPr lang="en-GB" sz="659" dirty="0">
              <a:solidFill>
                <a:schemeClr val="tx2"/>
              </a:solidFill>
            </a:endParaRPr>
          </a:p>
        </p:txBody>
      </p:sp>
      <p:sp>
        <p:nvSpPr>
          <p:cNvPr id="24" name="Rectangle 23">
            <a:extLst>
              <a:ext uri="{FF2B5EF4-FFF2-40B4-BE49-F238E27FC236}">
                <a16:creationId xmlns:a16="http://schemas.microsoft.com/office/drawing/2014/main" id="{013C7C68-E4DD-45B7-B038-FA6DCCE6425A}"/>
              </a:ext>
            </a:extLst>
          </p:cNvPr>
          <p:cNvSpPr/>
          <p:nvPr/>
        </p:nvSpPr>
        <p:spPr>
          <a:xfrm>
            <a:off x="6042925" y="7523357"/>
            <a:ext cx="694329"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dirty="0">
                <a:solidFill>
                  <a:schemeClr val="tx2"/>
                </a:solidFill>
                <a:cs typeface="Arial"/>
              </a:rPr>
              <a:t>3D design</a:t>
            </a:r>
            <a:br>
              <a:rPr lang="en-US" sz="770" b="1" dirty="0">
                <a:solidFill>
                  <a:schemeClr val="tx2"/>
                </a:solidFill>
                <a:cs typeface="Arial"/>
              </a:rPr>
            </a:br>
            <a:r>
              <a:rPr lang="en-US" sz="770" b="1" dirty="0">
                <a:solidFill>
                  <a:schemeClr val="tx2"/>
                </a:solidFill>
                <a:cs typeface="Arial"/>
              </a:rPr>
              <a:t>&amp; printing</a:t>
            </a:r>
          </a:p>
          <a:p>
            <a:pPr defTabSz="502347">
              <a:spcAft>
                <a:spcPts val="659"/>
              </a:spcAft>
            </a:pPr>
            <a:r>
              <a:rPr lang="en-US" sz="659" dirty="0">
                <a:solidFill>
                  <a:schemeClr val="tx2"/>
                </a:solidFill>
                <a:cs typeface="Arial"/>
              </a:rPr>
              <a:t>Reduce the time, cost and risk involved in commissioning bespoke components</a:t>
            </a:r>
          </a:p>
        </p:txBody>
      </p:sp>
      <p:sp>
        <p:nvSpPr>
          <p:cNvPr id="37" name="Rectangle 36">
            <a:extLst>
              <a:ext uri="{FF2B5EF4-FFF2-40B4-BE49-F238E27FC236}">
                <a16:creationId xmlns:a16="http://schemas.microsoft.com/office/drawing/2014/main" id="{08A9D815-2C88-480F-B533-D3223F9C43C3}"/>
              </a:ext>
            </a:extLst>
          </p:cNvPr>
          <p:cNvSpPr/>
          <p:nvPr/>
        </p:nvSpPr>
        <p:spPr>
          <a:xfrm>
            <a:off x="6829247" y="7523356"/>
            <a:ext cx="794722"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spc="-17" dirty="0">
                <a:solidFill>
                  <a:schemeClr val="tx2"/>
                </a:solidFill>
                <a:cs typeface="Arial"/>
              </a:rPr>
              <a:t>Bespoke hardware &amp; </a:t>
            </a:r>
            <a:br>
              <a:rPr lang="en-US" sz="770" b="1" spc="-17" dirty="0">
                <a:solidFill>
                  <a:schemeClr val="tx2"/>
                </a:solidFill>
                <a:cs typeface="Arial"/>
              </a:rPr>
            </a:br>
            <a:r>
              <a:rPr lang="en-US" sz="770" b="1" spc="-17" dirty="0">
                <a:solidFill>
                  <a:schemeClr val="tx2"/>
                </a:solidFill>
                <a:cs typeface="Arial"/>
              </a:rPr>
              <a:t>software design</a:t>
            </a:r>
          </a:p>
          <a:p>
            <a:pPr>
              <a:spcAft>
                <a:spcPts val="659"/>
              </a:spcAft>
            </a:pPr>
            <a:r>
              <a:rPr lang="en-US" sz="659" dirty="0">
                <a:solidFill>
                  <a:schemeClr val="tx2"/>
                </a:solidFill>
                <a:cs typeface="Arial"/>
              </a:rPr>
              <a:t>Secure, robust bespoke solutions delivered at scale </a:t>
            </a:r>
          </a:p>
        </p:txBody>
      </p:sp>
      <p:sp>
        <p:nvSpPr>
          <p:cNvPr id="38" name="Rectangle 37">
            <a:extLst>
              <a:ext uri="{FF2B5EF4-FFF2-40B4-BE49-F238E27FC236}">
                <a16:creationId xmlns:a16="http://schemas.microsoft.com/office/drawing/2014/main" id="{43B0547C-028A-489A-88A1-8941850CF500}"/>
              </a:ext>
            </a:extLst>
          </p:cNvPr>
          <p:cNvSpPr/>
          <p:nvPr/>
        </p:nvSpPr>
        <p:spPr>
          <a:xfrm>
            <a:off x="7623969" y="7523355"/>
            <a:ext cx="694329" cy="1297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tlCol="0" anchor="t"/>
          <a:lstStyle/>
          <a:p>
            <a:pPr defTabSz="502347">
              <a:spcAft>
                <a:spcPts val="659"/>
              </a:spcAft>
            </a:pPr>
            <a:r>
              <a:rPr lang="en-US" sz="770" b="1" dirty="0">
                <a:solidFill>
                  <a:schemeClr val="tx2"/>
                </a:solidFill>
                <a:cs typeface="Arial"/>
              </a:rPr>
              <a:t>Augmented &amp; virtual reality</a:t>
            </a:r>
          </a:p>
          <a:p>
            <a:pPr defTabSz="502347">
              <a:spcAft>
                <a:spcPts val="659"/>
              </a:spcAft>
            </a:pPr>
            <a:r>
              <a:rPr lang="en-US" sz="659" dirty="0">
                <a:solidFill>
                  <a:schemeClr val="tx2"/>
                </a:solidFill>
                <a:cs typeface="Arial"/>
              </a:rPr>
              <a:t>Create immersive digital environments to train, induct and test complex scenarios safely and affordably</a:t>
            </a:r>
          </a:p>
        </p:txBody>
      </p:sp>
      <p:cxnSp>
        <p:nvCxnSpPr>
          <p:cNvPr id="25" name="Straight Connector 24">
            <a:extLst>
              <a:ext uri="{FF2B5EF4-FFF2-40B4-BE49-F238E27FC236}">
                <a16:creationId xmlns:a16="http://schemas.microsoft.com/office/drawing/2014/main" id="{6FF5475A-C351-4C6B-9823-D3DC148F7CD2}"/>
              </a:ext>
            </a:extLst>
          </p:cNvPr>
          <p:cNvCxnSpPr>
            <a:cxnSpLocks/>
          </p:cNvCxnSpPr>
          <p:nvPr/>
        </p:nvCxnSpPr>
        <p:spPr>
          <a:xfrm>
            <a:off x="3611647"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A6B323-80FE-4658-930D-88E537330504}"/>
              </a:ext>
            </a:extLst>
          </p:cNvPr>
          <p:cNvCxnSpPr>
            <a:cxnSpLocks/>
          </p:cNvCxnSpPr>
          <p:nvPr/>
        </p:nvCxnSpPr>
        <p:spPr>
          <a:xfrm>
            <a:off x="4417338"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767340-ED09-4A98-934D-591DB29DAE80}"/>
              </a:ext>
            </a:extLst>
          </p:cNvPr>
          <p:cNvCxnSpPr>
            <a:cxnSpLocks/>
          </p:cNvCxnSpPr>
          <p:nvPr/>
        </p:nvCxnSpPr>
        <p:spPr>
          <a:xfrm>
            <a:off x="5215499"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20079F-173E-4C0A-8022-E3ADC3FDB410}"/>
              </a:ext>
            </a:extLst>
          </p:cNvPr>
          <p:cNvCxnSpPr>
            <a:cxnSpLocks/>
          </p:cNvCxnSpPr>
          <p:nvPr/>
        </p:nvCxnSpPr>
        <p:spPr>
          <a:xfrm>
            <a:off x="7574472"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EFEFC55-51BA-4654-A848-F38407770089}"/>
              </a:ext>
            </a:extLst>
          </p:cNvPr>
          <p:cNvCxnSpPr>
            <a:cxnSpLocks/>
          </p:cNvCxnSpPr>
          <p:nvPr/>
        </p:nvCxnSpPr>
        <p:spPr>
          <a:xfrm>
            <a:off x="6781151"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043F3E-8296-46CD-8E24-42DB7B5A75A3}"/>
              </a:ext>
            </a:extLst>
          </p:cNvPr>
          <p:cNvCxnSpPr>
            <a:cxnSpLocks/>
          </p:cNvCxnSpPr>
          <p:nvPr/>
        </p:nvCxnSpPr>
        <p:spPr>
          <a:xfrm>
            <a:off x="5987829" y="6676158"/>
            <a:ext cx="0" cy="2278137"/>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EFA16A9F-39E7-4ADC-9F79-2F244827C416}"/>
              </a:ext>
            </a:extLst>
          </p:cNvPr>
          <p:cNvGrpSpPr/>
          <p:nvPr/>
        </p:nvGrpSpPr>
        <p:grpSpPr>
          <a:xfrm>
            <a:off x="5219614" y="9108009"/>
            <a:ext cx="252584" cy="252584"/>
            <a:chOff x="5866130" y="6247201"/>
            <a:chExt cx="459740" cy="459740"/>
          </a:xfrm>
        </p:grpSpPr>
        <p:grpSp>
          <p:nvGrpSpPr>
            <p:cNvPr id="44" name="Group 43">
              <a:extLst>
                <a:ext uri="{FF2B5EF4-FFF2-40B4-BE49-F238E27FC236}">
                  <a16:creationId xmlns:a16="http://schemas.microsoft.com/office/drawing/2014/main" id="{48F97B0B-C2EC-43BF-BB7E-4AAE1DCF2D47}"/>
                </a:ext>
              </a:extLst>
            </p:cNvPr>
            <p:cNvGrpSpPr/>
            <p:nvPr/>
          </p:nvGrpSpPr>
          <p:grpSpPr>
            <a:xfrm>
              <a:off x="5901761" y="6282832"/>
              <a:ext cx="388478" cy="388478"/>
              <a:chOff x="5894072" y="6234636"/>
              <a:chExt cx="403858" cy="403858"/>
            </a:xfrm>
          </p:grpSpPr>
          <p:sp>
            <p:nvSpPr>
              <p:cNvPr id="46" name="Rectangle 45">
                <a:extLst>
                  <a:ext uri="{FF2B5EF4-FFF2-40B4-BE49-F238E27FC236}">
                    <a16:creationId xmlns:a16="http://schemas.microsoft.com/office/drawing/2014/main" id="{D66122C5-BF3B-4723-AEE4-C7E14ED5DB02}"/>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47" name="Graphic 7">
                <a:extLst>
                  <a:ext uri="{FF2B5EF4-FFF2-40B4-BE49-F238E27FC236}">
                    <a16:creationId xmlns:a16="http://schemas.microsoft.com/office/drawing/2014/main" id="{8D0D014E-269E-41AF-85B2-9FC5D7101B93}"/>
                  </a:ext>
                </a:extLst>
              </p:cNvPr>
              <p:cNvGrpSpPr/>
              <p:nvPr/>
            </p:nvGrpSpPr>
            <p:grpSpPr>
              <a:xfrm>
                <a:off x="5965510" y="6312648"/>
                <a:ext cx="260984" cy="247834"/>
                <a:chOff x="6005541" y="3314528"/>
                <a:chExt cx="180917" cy="171802"/>
              </a:xfrm>
              <a:solidFill>
                <a:schemeClr val="bg1"/>
              </a:solidFill>
            </p:grpSpPr>
            <p:sp>
              <p:nvSpPr>
                <p:cNvPr id="48" name="Freeform: Shape 47">
                  <a:extLst>
                    <a:ext uri="{FF2B5EF4-FFF2-40B4-BE49-F238E27FC236}">
                      <a16:creationId xmlns:a16="http://schemas.microsoft.com/office/drawing/2014/main" id="{BABCACD0-49B9-467E-AA50-49EF69A0522B}"/>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51" name="Freeform: Shape 50">
                  <a:extLst>
                    <a:ext uri="{FF2B5EF4-FFF2-40B4-BE49-F238E27FC236}">
                      <a16:creationId xmlns:a16="http://schemas.microsoft.com/office/drawing/2014/main" id="{8F931037-1600-4723-9CF8-3D4FDD458E19}"/>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45" name="Rectangle 44">
              <a:extLst>
                <a:ext uri="{FF2B5EF4-FFF2-40B4-BE49-F238E27FC236}">
                  <a16:creationId xmlns:a16="http://schemas.microsoft.com/office/drawing/2014/main" id="{E0FCF43C-CC75-467E-A983-36058F0387CC}"/>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54" name="Rectangle 53">
            <a:hlinkClick r:id="rId2" action="ppaction://hlinksldjump"/>
            <a:extLst>
              <a:ext uri="{FF2B5EF4-FFF2-40B4-BE49-F238E27FC236}">
                <a16:creationId xmlns:a16="http://schemas.microsoft.com/office/drawing/2014/main" id="{E653BC87-FDB3-4323-A86C-B6F944B707C4}"/>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55" name="Picture 54" descr="A picture containing dark, phone, light, cellphone&#10;&#10;Description automatically generated">
            <a:extLst>
              <a:ext uri="{FF2B5EF4-FFF2-40B4-BE49-F238E27FC236}">
                <a16:creationId xmlns:a16="http://schemas.microsoft.com/office/drawing/2014/main" id="{9CDA1E84-BCB1-47CF-B3EF-5D7E574C732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64039"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56" name="Picture 55" descr="A view of a highway&#10;&#10;Description automatically generated">
            <a:extLst>
              <a:ext uri="{FF2B5EF4-FFF2-40B4-BE49-F238E27FC236}">
                <a16:creationId xmlns:a16="http://schemas.microsoft.com/office/drawing/2014/main" id="{B66E7A75-3697-4F9A-A81D-1100605D676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450682" y="6684187"/>
            <a:ext cx="694329" cy="772393"/>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57" name="Picture 56" descr="A picture containing person, building, outdoor, wearing&#10;&#10;Description automatically generated">
            <a:extLst>
              <a:ext uri="{FF2B5EF4-FFF2-40B4-BE49-F238E27FC236}">
                <a16:creationId xmlns:a16="http://schemas.microsoft.com/office/drawing/2014/main" id="{0CE01A5E-AFDF-4A59-95AB-AEF8BA40DC3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23969"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58" name="Picture 57" descr="A circuit board&#10;&#10;Description automatically generated">
            <a:extLst>
              <a:ext uri="{FF2B5EF4-FFF2-40B4-BE49-F238E27FC236}">
                <a16:creationId xmlns:a16="http://schemas.microsoft.com/office/drawing/2014/main" id="{F9B2B05B-2AE1-4230-9FB5-FA4278D2FFFB}"/>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6830648"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59" name="Picture 58" descr="A picture containing building, appliance, sitting, table&#10;&#10;Description automatically generated">
            <a:extLst>
              <a:ext uri="{FF2B5EF4-FFF2-40B4-BE49-F238E27FC236}">
                <a16:creationId xmlns:a16="http://schemas.microsoft.com/office/drawing/2014/main" id="{89EF2EE9-6704-4C72-9839-C8C299C2F23D}"/>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6037326"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60" name="Picture 59" descr="A person standing in front of a computer&#10;&#10;Description automatically generated">
            <a:extLst>
              <a:ext uri="{FF2B5EF4-FFF2-40B4-BE49-F238E27FC236}">
                <a16:creationId xmlns:a16="http://schemas.microsoft.com/office/drawing/2014/main" id="{16B2EBDA-8B68-4096-813A-1E6E139E9416}"/>
              </a:ext>
            </a:extLst>
          </p:cNvPr>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3657361"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pic>
        <p:nvPicPr>
          <p:cNvPr id="61" name="Picture 60" descr="Graphical user interface&#10;&#10;Description automatically generated">
            <a:extLst>
              <a:ext uri="{FF2B5EF4-FFF2-40B4-BE49-F238E27FC236}">
                <a16:creationId xmlns:a16="http://schemas.microsoft.com/office/drawing/2014/main" id="{2E90796B-0AE0-4977-BBB9-A756773376E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44004" y="6684185"/>
            <a:ext cx="694329"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A7B8C0"/>
            </a:solidFill>
          </a:ln>
        </p:spPr>
      </p:pic>
      <p:grpSp>
        <p:nvGrpSpPr>
          <p:cNvPr id="40" name="Group 39">
            <a:extLst>
              <a:ext uri="{FF2B5EF4-FFF2-40B4-BE49-F238E27FC236}">
                <a16:creationId xmlns:a16="http://schemas.microsoft.com/office/drawing/2014/main" id="{216ECB91-9578-4505-81C7-67EC0E85C540}"/>
              </a:ext>
            </a:extLst>
          </p:cNvPr>
          <p:cNvGrpSpPr/>
          <p:nvPr/>
        </p:nvGrpSpPr>
        <p:grpSpPr>
          <a:xfrm>
            <a:off x="2373515" y="6676156"/>
            <a:ext cx="448162" cy="448162"/>
            <a:chOff x="685801" y="1820863"/>
            <a:chExt cx="815723" cy="815723"/>
          </a:xfrm>
        </p:grpSpPr>
        <p:sp>
          <p:nvSpPr>
            <p:cNvPr id="41" name="Oval 40">
              <a:extLst>
                <a:ext uri="{FF2B5EF4-FFF2-40B4-BE49-F238E27FC236}">
                  <a16:creationId xmlns:a16="http://schemas.microsoft.com/office/drawing/2014/main" id="{93C91814-FA50-4304-A670-5077EBF05439}"/>
                </a:ext>
              </a:extLst>
            </p:cNvPr>
            <p:cNvSpPr/>
            <p:nvPr/>
          </p:nvSpPr>
          <p:spPr>
            <a:xfrm>
              <a:off x="685801" y="1820863"/>
              <a:ext cx="815723" cy="815723"/>
            </a:xfrm>
            <a:prstGeom prst="ellipse">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3" name="Picture 42">
              <a:extLst>
                <a:ext uri="{FF2B5EF4-FFF2-40B4-BE49-F238E27FC236}">
                  <a16:creationId xmlns:a16="http://schemas.microsoft.com/office/drawing/2014/main" id="{BC86ECA7-9B42-4BBF-9D6C-27B28179DBF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80000">
              <a:off x="824251" y="1991642"/>
              <a:ext cx="549538" cy="449621"/>
            </a:xfrm>
            <a:prstGeom prst="rect">
              <a:avLst/>
            </a:prstGeom>
          </p:spPr>
        </p:pic>
      </p:grpSp>
    </p:spTree>
    <p:extLst>
      <p:ext uri="{BB962C8B-B14F-4D97-AF65-F5344CB8AC3E}">
        <p14:creationId xmlns:p14="http://schemas.microsoft.com/office/powerpoint/2010/main" val="33220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E9208F2-0CC8-4D18-9ED3-3CC76A246AA3}"/>
              </a:ext>
            </a:extLst>
          </p:cNvPr>
          <p:cNvCxnSpPr>
            <a:cxnSpLocks/>
          </p:cNvCxnSpPr>
          <p:nvPr/>
        </p:nvCxnSpPr>
        <p:spPr>
          <a:xfrm>
            <a:off x="2595780" y="6953935"/>
            <a:ext cx="0" cy="2119846"/>
          </a:xfrm>
          <a:prstGeom prst="line">
            <a:avLst/>
          </a:prstGeom>
          <a:ln w="22225" cap="rnd">
            <a:solidFill>
              <a:srgbClr val="4D306B"/>
            </a:solidFill>
            <a:prstDash val="sysDot"/>
            <a:roun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27</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Our digital services</a:t>
            </a:r>
            <a:endParaRPr lang="en-US" dirty="0"/>
          </a:p>
        </p:txBody>
      </p:sp>
      <p:sp>
        <p:nvSpPr>
          <p:cNvPr id="2" name="Text Placeholder 1">
            <a:extLst>
              <a:ext uri="{FF2B5EF4-FFF2-40B4-BE49-F238E27FC236}">
                <a16:creationId xmlns:a16="http://schemas.microsoft.com/office/drawing/2014/main" id="{DF7D0AB8-2EE0-4BAB-8A1C-A8F1EBFAB2AD}"/>
              </a:ext>
            </a:extLst>
          </p:cNvPr>
          <p:cNvSpPr>
            <a:spLocks noGrp="1"/>
          </p:cNvSpPr>
          <p:nvPr>
            <p:ph type="body" sz="quarter" idx="26"/>
          </p:nvPr>
        </p:nvSpPr>
        <p:spPr/>
        <p:txBody>
          <a:bodyPr/>
          <a:lstStyle/>
          <a:p>
            <a:r>
              <a:rPr lang="en-GB" dirty="0"/>
              <a:t>Digital integration</a:t>
            </a:r>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56" name="Rectangle 55">
            <a:extLst>
              <a:ext uri="{FF2B5EF4-FFF2-40B4-BE49-F238E27FC236}">
                <a16:creationId xmlns:a16="http://schemas.microsoft.com/office/drawing/2014/main" id="{A4FB10EC-2D99-440D-B792-FFBC765274CB}"/>
              </a:ext>
            </a:extLst>
          </p:cNvPr>
          <p:cNvSpPr/>
          <p:nvPr/>
        </p:nvSpPr>
        <p:spPr>
          <a:xfrm>
            <a:off x="2864038" y="7525449"/>
            <a:ext cx="1228983"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a:spcAft>
                <a:spcPts val="659"/>
              </a:spcAft>
            </a:pPr>
            <a:r>
              <a:rPr lang="en-GB" sz="770" b="1" dirty="0">
                <a:solidFill>
                  <a:schemeClr val="tx2"/>
                </a:solidFill>
                <a:cs typeface="Arial"/>
              </a:rPr>
              <a:t>Connected intelligent infrastructure</a:t>
            </a:r>
          </a:p>
          <a:p>
            <a:pPr>
              <a:spcAft>
                <a:spcPts val="659"/>
              </a:spcAft>
            </a:pPr>
            <a:r>
              <a:rPr lang="en-GB" sz="659" dirty="0">
                <a:solidFill>
                  <a:schemeClr val="tx2"/>
                </a:solidFill>
                <a:cs typeface="Arial"/>
              </a:rPr>
              <a:t>Improve awareness, insights, safety, operational performance and reduce environmental impact with our connectivity </a:t>
            </a:r>
            <a:br>
              <a:rPr lang="en-GB" sz="659" dirty="0">
                <a:solidFill>
                  <a:schemeClr val="tx2"/>
                </a:solidFill>
                <a:cs typeface="Arial"/>
              </a:rPr>
            </a:br>
            <a:r>
              <a:rPr lang="en-GB" sz="659" dirty="0">
                <a:solidFill>
                  <a:schemeClr val="tx2"/>
                </a:solidFill>
                <a:cs typeface="Arial"/>
              </a:rPr>
              <a:t>and sensor services</a:t>
            </a:r>
            <a:endParaRPr lang="en-US" sz="659" dirty="0">
              <a:solidFill>
                <a:schemeClr val="tx2"/>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30D1FD26-4210-47A0-81C0-410EA7EF3B63}"/>
              </a:ext>
            </a:extLst>
          </p:cNvPr>
          <p:cNvSpPr/>
          <p:nvPr/>
        </p:nvSpPr>
        <p:spPr>
          <a:xfrm>
            <a:off x="4270719" y="7525449"/>
            <a:ext cx="1228983"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Solutions architecture</a:t>
            </a:r>
          </a:p>
          <a:p>
            <a:pPr defTabSz="502347">
              <a:spcAft>
                <a:spcPts val="220"/>
              </a:spcAft>
              <a:buClr>
                <a:srgbClr val="ED7D31"/>
              </a:buClr>
            </a:pPr>
            <a:r>
              <a:rPr lang="en-GB" sz="659" dirty="0">
                <a:solidFill>
                  <a:schemeClr val="tx2"/>
                </a:solidFill>
                <a:cs typeface="Arial"/>
              </a:rPr>
              <a:t>Design and deploy the right </a:t>
            </a:r>
            <a:br>
              <a:rPr lang="en-GB" sz="659" dirty="0">
                <a:solidFill>
                  <a:schemeClr val="tx2"/>
                </a:solidFill>
                <a:cs typeface="Arial"/>
              </a:rPr>
            </a:br>
            <a:r>
              <a:rPr lang="en-GB" sz="659" dirty="0">
                <a:solidFill>
                  <a:schemeClr val="tx2"/>
                </a:solidFill>
                <a:cs typeface="Arial"/>
              </a:rPr>
              <a:t>over-arching and digitally-enabled infrastructure </a:t>
            </a:r>
            <a:br>
              <a:rPr lang="en-GB" sz="659" dirty="0">
                <a:solidFill>
                  <a:schemeClr val="tx2"/>
                </a:solidFill>
                <a:cs typeface="Arial"/>
              </a:rPr>
            </a:br>
            <a:r>
              <a:rPr lang="en-GB" sz="659" dirty="0">
                <a:solidFill>
                  <a:schemeClr val="tx2"/>
                </a:solidFill>
                <a:cs typeface="Arial"/>
              </a:rPr>
              <a:t>solutions to work holistically, faster, smarter, safer and </a:t>
            </a:r>
            <a:br>
              <a:rPr lang="en-GB" sz="659" dirty="0">
                <a:solidFill>
                  <a:schemeClr val="tx2"/>
                </a:solidFill>
                <a:cs typeface="Arial"/>
              </a:rPr>
            </a:br>
            <a:r>
              <a:rPr lang="en-GB" sz="659" dirty="0">
                <a:solidFill>
                  <a:schemeClr val="tx2"/>
                </a:solidFill>
                <a:cs typeface="Arial"/>
              </a:rPr>
              <a:t>more cost-effectively</a:t>
            </a:r>
          </a:p>
        </p:txBody>
      </p:sp>
      <p:sp>
        <p:nvSpPr>
          <p:cNvPr id="58" name="Rectangle 57">
            <a:extLst>
              <a:ext uri="{FF2B5EF4-FFF2-40B4-BE49-F238E27FC236}">
                <a16:creationId xmlns:a16="http://schemas.microsoft.com/office/drawing/2014/main" id="{7FDEF170-15E1-46A5-894C-9B52395F06DF}"/>
              </a:ext>
            </a:extLst>
          </p:cNvPr>
          <p:cNvSpPr/>
          <p:nvPr/>
        </p:nvSpPr>
        <p:spPr>
          <a:xfrm>
            <a:off x="5677400" y="7525450"/>
            <a:ext cx="1228983" cy="1015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Data analytics and artificial intelligence</a:t>
            </a:r>
          </a:p>
          <a:p>
            <a:pPr>
              <a:spcAft>
                <a:spcPts val="659"/>
              </a:spcAft>
            </a:pPr>
            <a:r>
              <a:rPr lang="en-US" sz="659" dirty="0">
                <a:solidFill>
                  <a:schemeClr val="tx2"/>
                </a:solidFill>
                <a:cs typeface="Arial"/>
              </a:rPr>
              <a:t>Develop more efficient and resilient infrastructure, with better data, greater foresight </a:t>
            </a:r>
            <a:br>
              <a:rPr lang="en-US" sz="659" dirty="0">
                <a:solidFill>
                  <a:schemeClr val="tx2"/>
                </a:solidFill>
                <a:cs typeface="Arial"/>
              </a:rPr>
            </a:br>
            <a:r>
              <a:rPr lang="en-US" sz="659" dirty="0">
                <a:solidFill>
                  <a:schemeClr val="tx2"/>
                </a:solidFill>
                <a:cs typeface="Arial"/>
              </a:rPr>
              <a:t>and more accurate and predictive insights</a:t>
            </a:r>
            <a:endParaRPr lang="en-US" sz="659" dirty="0">
              <a:solidFill>
                <a:schemeClr val="tx2"/>
              </a:solidFill>
              <a:latin typeface="Arial" panose="020B0604020202020204" pitchFamily="34" charset="0"/>
              <a:cs typeface="Arial" panose="020B0604020202020204" pitchFamily="34" charset="0"/>
            </a:endParaRPr>
          </a:p>
        </p:txBody>
      </p:sp>
      <p:sp>
        <p:nvSpPr>
          <p:cNvPr id="59" name="Rectangle 58">
            <a:extLst>
              <a:ext uri="{FF2B5EF4-FFF2-40B4-BE49-F238E27FC236}">
                <a16:creationId xmlns:a16="http://schemas.microsoft.com/office/drawing/2014/main" id="{ADD6A4BA-F2BE-4206-8F93-0D5DF9AB16F6}"/>
              </a:ext>
            </a:extLst>
          </p:cNvPr>
          <p:cNvSpPr/>
          <p:nvPr/>
        </p:nvSpPr>
        <p:spPr>
          <a:xfrm>
            <a:off x="7084082" y="7524577"/>
            <a:ext cx="1228983" cy="11716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p>
            <a:pPr defTabSz="502347">
              <a:spcAft>
                <a:spcPts val="659"/>
              </a:spcAft>
            </a:pPr>
            <a:r>
              <a:rPr lang="en-GB" sz="770" b="1" dirty="0">
                <a:solidFill>
                  <a:schemeClr val="tx2"/>
                </a:solidFill>
                <a:cs typeface="Arial"/>
              </a:rPr>
              <a:t>Clean, connected, automated mobility</a:t>
            </a:r>
          </a:p>
          <a:p>
            <a:pPr>
              <a:spcAft>
                <a:spcPts val="659"/>
              </a:spcAft>
            </a:pPr>
            <a:r>
              <a:rPr lang="en-US" sz="659" dirty="0">
                <a:solidFill>
                  <a:schemeClr val="tx2"/>
                </a:solidFill>
                <a:cs typeface="Arial"/>
              </a:rPr>
              <a:t>Improve the safety, sustainability and efficiency of transport networks by drawing on our CCAM services which include testing, designing and deploying CCAM enabling infrastructure, EV services, data analytics and </a:t>
            </a:r>
            <a:r>
              <a:rPr lang="en-US" sz="659" dirty="0" err="1">
                <a:solidFill>
                  <a:schemeClr val="tx2"/>
                </a:solidFill>
                <a:cs typeface="Arial"/>
              </a:rPr>
              <a:t>visualisation</a:t>
            </a:r>
            <a:endParaRPr lang="en-GB" sz="659" dirty="0">
              <a:solidFill>
                <a:schemeClr val="tx2"/>
              </a:solidFill>
            </a:endParaRPr>
          </a:p>
        </p:txBody>
      </p:sp>
      <p:cxnSp>
        <p:nvCxnSpPr>
          <p:cNvPr id="60" name="Straight Connector 59">
            <a:extLst>
              <a:ext uri="{FF2B5EF4-FFF2-40B4-BE49-F238E27FC236}">
                <a16:creationId xmlns:a16="http://schemas.microsoft.com/office/drawing/2014/main" id="{40674528-7F8E-4ECC-B87A-5C6E6F2A8437}"/>
              </a:ext>
            </a:extLst>
          </p:cNvPr>
          <p:cNvCxnSpPr>
            <a:cxnSpLocks/>
          </p:cNvCxnSpPr>
          <p:nvPr/>
        </p:nvCxnSpPr>
        <p:spPr>
          <a:xfrm>
            <a:off x="4181869" y="6684185"/>
            <a:ext cx="0" cy="195873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4067825-89BB-4521-9592-7D89C8656AE0}"/>
              </a:ext>
            </a:extLst>
          </p:cNvPr>
          <p:cNvCxnSpPr>
            <a:cxnSpLocks/>
          </p:cNvCxnSpPr>
          <p:nvPr/>
        </p:nvCxnSpPr>
        <p:spPr>
          <a:xfrm>
            <a:off x="5588551" y="6684185"/>
            <a:ext cx="0" cy="195873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BE478B7-4EE9-4DE6-B5D2-FBFC6D7CA86F}"/>
              </a:ext>
            </a:extLst>
          </p:cNvPr>
          <p:cNvCxnSpPr>
            <a:cxnSpLocks/>
          </p:cNvCxnSpPr>
          <p:nvPr/>
        </p:nvCxnSpPr>
        <p:spPr>
          <a:xfrm>
            <a:off x="6995232" y="6684185"/>
            <a:ext cx="0" cy="1958738"/>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92C1C6-6957-4EB1-B8FE-51CEC6B360A8}"/>
              </a:ext>
            </a:extLst>
          </p:cNvPr>
          <p:cNvGrpSpPr/>
          <p:nvPr/>
        </p:nvGrpSpPr>
        <p:grpSpPr>
          <a:xfrm>
            <a:off x="5219614" y="9108009"/>
            <a:ext cx="252584" cy="252584"/>
            <a:chOff x="5866130" y="6247201"/>
            <a:chExt cx="459740" cy="459740"/>
          </a:xfrm>
        </p:grpSpPr>
        <p:grpSp>
          <p:nvGrpSpPr>
            <p:cNvPr id="69" name="Group 68">
              <a:extLst>
                <a:ext uri="{FF2B5EF4-FFF2-40B4-BE49-F238E27FC236}">
                  <a16:creationId xmlns:a16="http://schemas.microsoft.com/office/drawing/2014/main" id="{244E662F-AA19-4C6C-BD49-4D7172420421}"/>
                </a:ext>
              </a:extLst>
            </p:cNvPr>
            <p:cNvGrpSpPr/>
            <p:nvPr/>
          </p:nvGrpSpPr>
          <p:grpSpPr>
            <a:xfrm>
              <a:off x="5901761" y="6282832"/>
              <a:ext cx="388478" cy="388478"/>
              <a:chOff x="5894072" y="6234636"/>
              <a:chExt cx="403858" cy="403858"/>
            </a:xfrm>
          </p:grpSpPr>
          <p:sp>
            <p:nvSpPr>
              <p:cNvPr id="71" name="Rectangle 70">
                <a:extLst>
                  <a:ext uri="{FF2B5EF4-FFF2-40B4-BE49-F238E27FC236}">
                    <a16:creationId xmlns:a16="http://schemas.microsoft.com/office/drawing/2014/main" id="{54BF84F5-E055-487D-AE21-98FDC4CC65D7}"/>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72" name="Graphic 7">
                <a:extLst>
                  <a:ext uri="{FF2B5EF4-FFF2-40B4-BE49-F238E27FC236}">
                    <a16:creationId xmlns:a16="http://schemas.microsoft.com/office/drawing/2014/main" id="{EA4E8482-7720-469A-86DF-2C32F2631C68}"/>
                  </a:ext>
                </a:extLst>
              </p:cNvPr>
              <p:cNvGrpSpPr/>
              <p:nvPr/>
            </p:nvGrpSpPr>
            <p:grpSpPr>
              <a:xfrm>
                <a:off x="5965510" y="6312648"/>
                <a:ext cx="260984" cy="247834"/>
                <a:chOff x="6005541" y="3314528"/>
                <a:chExt cx="180917" cy="171802"/>
              </a:xfrm>
              <a:solidFill>
                <a:schemeClr val="bg1"/>
              </a:solidFill>
            </p:grpSpPr>
            <p:sp>
              <p:nvSpPr>
                <p:cNvPr id="73" name="Freeform: Shape 72">
                  <a:extLst>
                    <a:ext uri="{FF2B5EF4-FFF2-40B4-BE49-F238E27FC236}">
                      <a16:creationId xmlns:a16="http://schemas.microsoft.com/office/drawing/2014/main" id="{A27FF992-7F81-4B16-A566-D43CD2787368}"/>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74" name="Freeform: Shape 73">
                  <a:extLst>
                    <a:ext uri="{FF2B5EF4-FFF2-40B4-BE49-F238E27FC236}">
                      <a16:creationId xmlns:a16="http://schemas.microsoft.com/office/drawing/2014/main" id="{A5BA5F7F-5620-45EE-9A7C-FE613B40F870}"/>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70" name="Rectangle 69">
              <a:extLst>
                <a:ext uri="{FF2B5EF4-FFF2-40B4-BE49-F238E27FC236}">
                  <a16:creationId xmlns:a16="http://schemas.microsoft.com/office/drawing/2014/main" id="{F82569F4-A49B-4190-A958-F7968A8E7015}"/>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75" name="Rectangle 74">
            <a:hlinkClick r:id="rId2" action="ppaction://hlinksldjump"/>
            <a:extLst>
              <a:ext uri="{FF2B5EF4-FFF2-40B4-BE49-F238E27FC236}">
                <a16:creationId xmlns:a16="http://schemas.microsoft.com/office/drawing/2014/main" id="{3E2BA15F-BFF3-4019-A57E-5A6C9DFD280A}"/>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0" name="Picture 29" descr="A person posing for the camera&#10;&#10;Description automatically generated">
            <a:extLst>
              <a:ext uri="{FF2B5EF4-FFF2-40B4-BE49-F238E27FC236}">
                <a16:creationId xmlns:a16="http://schemas.microsoft.com/office/drawing/2014/main" id="{92BDC8C3-EAFC-4A26-9183-643DA44F394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677401" y="6684185"/>
            <a:ext cx="1228983"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4D306B"/>
            </a:solidFill>
          </a:ln>
        </p:spPr>
      </p:pic>
      <p:pic>
        <p:nvPicPr>
          <p:cNvPr id="31" name="Picture 30">
            <a:extLst>
              <a:ext uri="{FF2B5EF4-FFF2-40B4-BE49-F238E27FC236}">
                <a16:creationId xmlns:a16="http://schemas.microsoft.com/office/drawing/2014/main" id="{CB2729FD-EA9F-4904-8963-8AC85CA2AC9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084084" y="6684185"/>
            <a:ext cx="1228983"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4D306B"/>
            </a:solidFill>
          </a:ln>
        </p:spPr>
      </p:pic>
      <p:pic>
        <p:nvPicPr>
          <p:cNvPr id="32" name="Picture 31" descr="A person using a computer sitting on top of a car&#10;&#10;Description automatically generated">
            <a:extLst>
              <a:ext uri="{FF2B5EF4-FFF2-40B4-BE49-F238E27FC236}">
                <a16:creationId xmlns:a16="http://schemas.microsoft.com/office/drawing/2014/main" id="{E50992F7-7C26-42CA-A743-1E9DAC06126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270721" y="6684185"/>
            <a:ext cx="1228983"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4D306B"/>
            </a:solidFill>
          </a:ln>
        </p:spPr>
      </p:pic>
      <p:pic>
        <p:nvPicPr>
          <p:cNvPr id="33" name="Picture 32" descr="A picture containing graphical user interface&#10;&#10;Description automatically generated">
            <a:extLst>
              <a:ext uri="{FF2B5EF4-FFF2-40B4-BE49-F238E27FC236}">
                <a16:creationId xmlns:a16="http://schemas.microsoft.com/office/drawing/2014/main" id="{CBF63D75-3FB0-4E74-834C-CAE4A7F4526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864039" y="6684185"/>
            <a:ext cx="1228983" cy="772394"/>
          </a:xfrm>
          <a:custGeom>
            <a:avLst/>
            <a:gdLst>
              <a:gd name="connsiteX0" fmla="*/ 0 w 1779069"/>
              <a:gd name="connsiteY0" fmla="*/ 0 h 1405874"/>
              <a:gd name="connsiteX1" fmla="*/ 1779069 w 1779069"/>
              <a:gd name="connsiteY1" fmla="*/ 0 h 1405874"/>
              <a:gd name="connsiteX2" fmla="*/ 1779069 w 1779069"/>
              <a:gd name="connsiteY2" fmla="*/ 1405874 h 1405874"/>
              <a:gd name="connsiteX3" fmla="*/ 0 w 1779069"/>
              <a:gd name="connsiteY3" fmla="*/ 1405874 h 1405874"/>
            </a:gdLst>
            <a:ahLst/>
            <a:cxnLst>
              <a:cxn ang="0">
                <a:pos x="connsiteX0" y="connsiteY0"/>
              </a:cxn>
              <a:cxn ang="0">
                <a:pos x="connsiteX1" y="connsiteY1"/>
              </a:cxn>
              <a:cxn ang="0">
                <a:pos x="connsiteX2" y="connsiteY2"/>
              </a:cxn>
              <a:cxn ang="0">
                <a:pos x="connsiteX3" y="connsiteY3"/>
              </a:cxn>
            </a:cxnLst>
            <a:rect l="l" t="t" r="r" b="b"/>
            <a:pathLst>
              <a:path w="1779069" h="1405874">
                <a:moveTo>
                  <a:pt x="0" y="0"/>
                </a:moveTo>
                <a:lnTo>
                  <a:pt x="1779069" y="0"/>
                </a:lnTo>
                <a:lnTo>
                  <a:pt x="1779069" y="1405874"/>
                </a:lnTo>
                <a:lnTo>
                  <a:pt x="0" y="1405874"/>
                </a:lnTo>
                <a:close/>
              </a:path>
            </a:pathLst>
          </a:custGeom>
          <a:solidFill>
            <a:schemeClr val="bg1">
              <a:lumMod val="95000"/>
            </a:schemeClr>
          </a:solidFill>
          <a:ln>
            <a:solidFill>
              <a:srgbClr val="4D306B"/>
            </a:solidFill>
          </a:ln>
        </p:spPr>
      </p:pic>
      <p:grpSp>
        <p:nvGrpSpPr>
          <p:cNvPr id="34" name="Group 33">
            <a:extLst>
              <a:ext uri="{FF2B5EF4-FFF2-40B4-BE49-F238E27FC236}">
                <a16:creationId xmlns:a16="http://schemas.microsoft.com/office/drawing/2014/main" id="{55034C75-B329-4716-B118-10BAF2D2954D}"/>
              </a:ext>
            </a:extLst>
          </p:cNvPr>
          <p:cNvGrpSpPr/>
          <p:nvPr/>
        </p:nvGrpSpPr>
        <p:grpSpPr>
          <a:xfrm>
            <a:off x="2373515" y="6676156"/>
            <a:ext cx="448162" cy="448162"/>
            <a:chOff x="685801" y="1820863"/>
            <a:chExt cx="815723" cy="815723"/>
          </a:xfrm>
        </p:grpSpPr>
        <p:sp>
          <p:nvSpPr>
            <p:cNvPr id="35" name="Oval 34">
              <a:extLst>
                <a:ext uri="{FF2B5EF4-FFF2-40B4-BE49-F238E27FC236}">
                  <a16:creationId xmlns:a16="http://schemas.microsoft.com/office/drawing/2014/main" id="{F0B169A7-87AF-4E13-AAEB-CD78C98D48F2}"/>
                </a:ext>
              </a:extLst>
            </p:cNvPr>
            <p:cNvSpPr/>
            <p:nvPr/>
          </p:nvSpPr>
          <p:spPr>
            <a:xfrm>
              <a:off x="685801" y="1820863"/>
              <a:ext cx="815723" cy="815723"/>
            </a:xfrm>
            <a:prstGeom prst="ellipse">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6" name="Picture 35">
              <a:extLst>
                <a:ext uri="{FF2B5EF4-FFF2-40B4-BE49-F238E27FC236}">
                  <a16:creationId xmlns:a16="http://schemas.microsoft.com/office/drawing/2014/main" id="{9AFCA818-B954-4DA4-98F0-69DC822804B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5400000">
              <a:off x="873727" y="2005051"/>
              <a:ext cx="446470" cy="446470"/>
            </a:xfrm>
            <a:prstGeom prst="rect">
              <a:avLst/>
            </a:prstGeom>
          </p:spPr>
        </p:pic>
      </p:grpSp>
    </p:spTree>
    <p:extLst>
      <p:ext uri="{BB962C8B-B14F-4D97-AF65-F5344CB8AC3E}">
        <p14:creationId xmlns:p14="http://schemas.microsoft.com/office/powerpoint/2010/main" val="52695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C243A340-3590-49CE-8F67-E2E6D3BD4A30}"/>
              </a:ext>
            </a:extLst>
          </p:cNvPr>
          <p:cNvGrpSpPr/>
          <p:nvPr/>
        </p:nvGrpSpPr>
        <p:grpSpPr>
          <a:xfrm>
            <a:off x="8626308" y="7111126"/>
            <a:ext cx="1012138" cy="659508"/>
            <a:chOff x="7899634" y="1571808"/>
            <a:chExt cx="1842243" cy="1200403"/>
          </a:xfrm>
        </p:grpSpPr>
        <p:sp>
          <p:nvSpPr>
            <p:cNvPr id="26" name="Graphic 8">
              <a:extLst>
                <a:ext uri="{FF2B5EF4-FFF2-40B4-BE49-F238E27FC236}">
                  <a16:creationId xmlns:a16="http://schemas.microsoft.com/office/drawing/2014/main" id="{EF8FF68A-6CEA-48D9-888F-F9B38E4DFBCD}"/>
                </a:ext>
              </a:extLst>
            </p:cNvPr>
            <p:cNvSpPr/>
            <p:nvPr/>
          </p:nvSpPr>
          <p:spPr>
            <a:xfrm rot="10800000" flipV="1">
              <a:off x="8140726" y="157180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6">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27" name="Rectangle 26">
              <a:extLst>
                <a:ext uri="{FF2B5EF4-FFF2-40B4-BE49-F238E27FC236}">
                  <a16:creationId xmlns:a16="http://schemas.microsoft.com/office/drawing/2014/main" id="{85120E7B-5D4F-4254-80D9-F6B4B7D4E2A7}"/>
                </a:ext>
              </a:extLst>
            </p:cNvPr>
            <p:cNvSpPr/>
            <p:nvPr/>
          </p:nvSpPr>
          <p:spPr>
            <a:xfrm>
              <a:off x="7899634" y="1985639"/>
              <a:ext cx="1406920" cy="383737"/>
            </a:xfrm>
            <a:prstGeom prst="rect">
              <a:avLst/>
            </a:prstGeom>
            <a:noFill/>
          </p:spPr>
          <p:txBody>
            <a:bodyPr wrap="none" anchor="ctr">
              <a:spAutoFit/>
            </a:bodyPr>
            <a:lstStyle/>
            <a:p>
              <a:pPr algn="r">
                <a:spcBef>
                  <a:spcPts val="274"/>
                </a:spcBef>
              </a:pPr>
              <a:r>
                <a:rPr lang="en-GB" sz="770" b="1" dirty="0">
                  <a:solidFill>
                    <a:schemeClr val="accent6"/>
                  </a:solidFill>
                  <a:latin typeface="Arial" panose="020B0604020202020204" pitchFamily="34" charset="0"/>
                  <a:ea typeface="Century Gothic" charset="0"/>
                  <a:cs typeface="Arial" panose="020B0604020202020204" pitchFamily="34" charset="0"/>
                </a:rPr>
                <a:t>Our projects</a:t>
              </a:r>
            </a:p>
          </p:txBody>
        </p:sp>
      </p:grpSp>
      <p:sp>
        <p:nvSpPr>
          <p:cNvPr id="28" name="Graphic 8">
            <a:extLst>
              <a:ext uri="{FF2B5EF4-FFF2-40B4-BE49-F238E27FC236}">
                <a16:creationId xmlns:a16="http://schemas.microsoft.com/office/drawing/2014/main" id="{A4F1C36F-F1B7-49D7-8375-94BECAF9BA8F}"/>
              </a:ext>
            </a:extLst>
          </p:cNvPr>
          <p:cNvSpPr/>
          <p:nvPr/>
        </p:nvSpPr>
        <p:spPr>
          <a:xfrm rot="8100000" flipV="1">
            <a:off x="6675743" y="6860712"/>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0" name="Graphic 8">
            <a:extLst>
              <a:ext uri="{FF2B5EF4-FFF2-40B4-BE49-F238E27FC236}">
                <a16:creationId xmlns:a16="http://schemas.microsoft.com/office/drawing/2014/main" id="{1E952FDC-C98E-4061-A491-8E9C98DCD3FA}"/>
              </a:ext>
            </a:extLst>
          </p:cNvPr>
          <p:cNvSpPr/>
          <p:nvPr/>
        </p:nvSpPr>
        <p:spPr>
          <a:xfrm rot="18900000" flipH="1" flipV="1">
            <a:off x="4532965" y="7628720"/>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rgbClr val="234D6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1" name="Graphic 8">
            <a:extLst>
              <a:ext uri="{FF2B5EF4-FFF2-40B4-BE49-F238E27FC236}">
                <a16:creationId xmlns:a16="http://schemas.microsoft.com/office/drawing/2014/main" id="{CE02680A-B507-4847-8C0D-00B9585486E4}"/>
              </a:ext>
            </a:extLst>
          </p:cNvPr>
          <p:cNvSpPr/>
          <p:nvPr/>
        </p:nvSpPr>
        <p:spPr>
          <a:xfrm rot="16200000" flipV="1">
            <a:off x="5560832" y="7113823"/>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4"/>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2" name="Graphic 8">
            <a:extLst>
              <a:ext uri="{FF2B5EF4-FFF2-40B4-BE49-F238E27FC236}">
                <a16:creationId xmlns:a16="http://schemas.microsoft.com/office/drawing/2014/main" id="{8D793E97-6AA8-442D-802C-978AC4D0E665}"/>
              </a:ext>
            </a:extLst>
          </p:cNvPr>
          <p:cNvSpPr/>
          <p:nvPr/>
        </p:nvSpPr>
        <p:spPr>
          <a:xfrm rot="5400000" flipH="1" flipV="1">
            <a:off x="2925033" y="7118612"/>
            <a:ext cx="879680" cy="659507"/>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grpSp>
        <p:nvGrpSpPr>
          <p:cNvPr id="34" name="Group 33">
            <a:extLst>
              <a:ext uri="{FF2B5EF4-FFF2-40B4-BE49-F238E27FC236}">
                <a16:creationId xmlns:a16="http://schemas.microsoft.com/office/drawing/2014/main" id="{62C0ACE3-4558-4705-8B93-5F75B7556DC6}"/>
              </a:ext>
            </a:extLst>
          </p:cNvPr>
          <p:cNvGrpSpPr/>
          <p:nvPr/>
        </p:nvGrpSpPr>
        <p:grpSpPr>
          <a:xfrm>
            <a:off x="3561830" y="6739442"/>
            <a:ext cx="659508" cy="1271905"/>
            <a:chOff x="2848711" y="1430174"/>
            <a:chExt cx="1200403" cy="1601151"/>
          </a:xfrm>
        </p:grpSpPr>
        <p:sp>
          <p:nvSpPr>
            <p:cNvPr id="39" name="Graphic 8">
              <a:extLst>
                <a:ext uri="{FF2B5EF4-FFF2-40B4-BE49-F238E27FC236}">
                  <a16:creationId xmlns:a16="http://schemas.microsoft.com/office/drawing/2014/main" id="{B5C48223-9226-4AB5-84BB-5DB958032672}"/>
                </a:ext>
              </a:extLst>
            </p:cNvPr>
            <p:cNvSpPr/>
            <p:nvPr/>
          </p:nvSpPr>
          <p:spPr>
            <a:xfrm rot="13500000" flipV="1">
              <a:off x="2648337" y="163054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42" name="Rectangle 41">
              <a:extLst>
                <a:ext uri="{FF2B5EF4-FFF2-40B4-BE49-F238E27FC236}">
                  <a16:creationId xmlns:a16="http://schemas.microsoft.com/office/drawing/2014/main" id="{7EFFBB71-5FF6-416B-BD51-25470E0D8BA3}"/>
                </a:ext>
              </a:extLst>
            </p:cNvPr>
            <p:cNvSpPr/>
            <p:nvPr/>
          </p:nvSpPr>
          <p:spPr>
            <a:xfrm rot="2700000">
              <a:off x="2733944" y="1860953"/>
              <a:ext cx="1061849" cy="383737"/>
            </a:xfrm>
            <a:prstGeom prst="rect">
              <a:avLst/>
            </a:prstGeom>
            <a:noFill/>
          </p:spPr>
          <p:txBody>
            <a:bodyPr wrap="none" anchor="ctr">
              <a:spAutoFit/>
            </a:bodyPr>
            <a:lstStyle/>
            <a:p>
              <a:pPr algn="r">
                <a:spcBef>
                  <a:spcPts val="274"/>
                </a:spcBef>
              </a:pPr>
              <a:r>
                <a:rPr lang="en-GB" sz="770" b="1" dirty="0">
                  <a:solidFill>
                    <a:schemeClr val="accent1"/>
                  </a:solidFill>
                  <a:latin typeface="Arial" panose="020B0604020202020204" pitchFamily="34" charset="0"/>
                  <a:ea typeface="Century Gothic" charset="0"/>
                  <a:cs typeface="Arial" panose="020B0604020202020204" pitchFamily="34" charset="0"/>
                </a:rPr>
                <a:t>Why Costain?</a:t>
              </a:r>
            </a:p>
          </p:txBody>
        </p:sp>
      </p:grpSp>
      <p:grpSp>
        <p:nvGrpSpPr>
          <p:cNvPr id="43" name="Group 42">
            <a:extLst>
              <a:ext uri="{FF2B5EF4-FFF2-40B4-BE49-F238E27FC236}">
                <a16:creationId xmlns:a16="http://schemas.microsoft.com/office/drawing/2014/main" id="{50E0F979-B965-4C59-8E42-E023ABBEDF7A}"/>
              </a:ext>
            </a:extLst>
          </p:cNvPr>
          <p:cNvGrpSpPr/>
          <p:nvPr/>
        </p:nvGrpSpPr>
        <p:grpSpPr>
          <a:xfrm>
            <a:off x="4215594" y="7331069"/>
            <a:ext cx="2045733" cy="659508"/>
            <a:chOff x="4038663" y="1972138"/>
            <a:chExt cx="1601151" cy="1200403"/>
          </a:xfrm>
        </p:grpSpPr>
        <p:sp>
          <p:nvSpPr>
            <p:cNvPr id="44" name="Graphic 8">
              <a:extLst>
                <a:ext uri="{FF2B5EF4-FFF2-40B4-BE49-F238E27FC236}">
                  <a16:creationId xmlns:a16="http://schemas.microsoft.com/office/drawing/2014/main" id="{9B9AC7C9-B3E3-4879-8945-24D0AFDB6694}"/>
                </a:ext>
              </a:extLst>
            </p:cNvPr>
            <p:cNvSpPr/>
            <p:nvPr/>
          </p:nvSpPr>
          <p:spPr>
            <a:xfrm rot="10800000" flipH="1" flipV="1">
              <a:off x="4038663" y="197213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rgbClr val="234D61">
                <a:alpha val="75000"/>
              </a:srgb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45" name="Rectangle 44">
              <a:extLst>
                <a:ext uri="{FF2B5EF4-FFF2-40B4-BE49-F238E27FC236}">
                  <a16:creationId xmlns:a16="http://schemas.microsoft.com/office/drawing/2014/main" id="{E2F0C050-D1CB-4507-8C62-B98F0AC3302C}"/>
                </a:ext>
              </a:extLst>
            </p:cNvPr>
            <p:cNvSpPr/>
            <p:nvPr/>
          </p:nvSpPr>
          <p:spPr>
            <a:xfrm>
              <a:off x="4472521" y="2383231"/>
              <a:ext cx="896061" cy="383737"/>
            </a:xfrm>
            <a:prstGeom prst="rect">
              <a:avLst/>
            </a:prstGeom>
            <a:noFill/>
          </p:spPr>
          <p:txBody>
            <a:bodyPr wrap="none" anchor="ctr">
              <a:spAutoFit/>
            </a:bodyPr>
            <a:lstStyle/>
            <a:p>
              <a:pPr>
                <a:spcBef>
                  <a:spcPts val="274"/>
                </a:spcBef>
              </a:pPr>
              <a:r>
                <a:rPr lang="en-GB" sz="770" b="1" dirty="0">
                  <a:solidFill>
                    <a:srgbClr val="234D61"/>
                  </a:solidFill>
                  <a:latin typeface="Arial" panose="020B0604020202020204" pitchFamily="34" charset="0"/>
                  <a:ea typeface="Century Gothic" charset="0"/>
                  <a:cs typeface="Arial" panose="020B0604020202020204" pitchFamily="34" charset="0"/>
                </a:rPr>
                <a:t>What our clients say</a:t>
              </a:r>
            </a:p>
          </p:txBody>
        </p:sp>
      </p:grpSp>
      <p:grpSp>
        <p:nvGrpSpPr>
          <p:cNvPr id="46" name="Group 45">
            <a:extLst>
              <a:ext uri="{FF2B5EF4-FFF2-40B4-BE49-F238E27FC236}">
                <a16:creationId xmlns:a16="http://schemas.microsoft.com/office/drawing/2014/main" id="{008DADF0-9586-4E22-9069-7B16A06B35B0}"/>
              </a:ext>
            </a:extLst>
          </p:cNvPr>
          <p:cNvGrpSpPr/>
          <p:nvPr/>
        </p:nvGrpSpPr>
        <p:grpSpPr>
          <a:xfrm>
            <a:off x="5095275" y="6651416"/>
            <a:ext cx="659507" cy="899668"/>
            <a:chOff x="5639814" y="735068"/>
            <a:chExt cx="1200402" cy="1637532"/>
          </a:xfrm>
        </p:grpSpPr>
        <p:sp>
          <p:nvSpPr>
            <p:cNvPr id="47" name="Graphic 8">
              <a:extLst>
                <a:ext uri="{FF2B5EF4-FFF2-40B4-BE49-F238E27FC236}">
                  <a16:creationId xmlns:a16="http://schemas.microsoft.com/office/drawing/2014/main" id="{1EDF6A9F-539F-466F-837B-A7E2DD1B575B}"/>
                </a:ext>
              </a:extLst>
            </p:cNvPr>
            <p:cNvSpPr/>
            <p:nvPr/>
          </p:nvSpPr>
          <p:spPr>
            <a:xfrm rot="5400000" flipH="1" flipV="1">
              <a:off x="5439439" y="971824"/>
              <a:ext cx="1601151" cy="1200402"/>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2">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48" name="Rectangle 47">
              <a:extLst>
                <a:ext uri="{FF2B5EF4-FFF2-40B4-BE49-F238E27FC236}">
                  <a16:creationId xmlns:a16="http://schemas.microsoft.com/office/drawing/2014/main" id="{3B56A564-28A9-4E31-8AEE-3288A24C6025}"/>
                </a:ext>
              </a:extLst>
            </p:cNvPr>
            <p:cNvSpPr/>
            <p:nvPr/>
          </p:nvSpPr>
          <p:spPr>
            <a:xfrm rot="16200000">
              <a:off x="5590569" y="1186846"/>
              <a:ext cx="1287293" cy="383737"/>
            </a:xfrm>
            <a:prstGeom prst="rect">
              <a:avLst/>
            </a:prstGeom>
            <a:noFill/>
          </p:spPr>
          <p:txBody>
            <a:bodyPr wrap="none" anchor="ctr">
              <a:spAutoFit/>
            </a:bodyPr>
            <a:lstStyle/>
            <a:p>
              <a:pPr>
                <a:spcBef>
                  <a:spcPts val="274"/>
                </a:spcBef>
              </a:pPr>
              <a:r>
                <a:rPr lang="en-GB" sz="770" b="1" dirty="0">
                  <a:solidFill>
                    <a:schemeClr val="accent2"/>
                  </a:solidFill>
                  <a:latin typeface="Arial" panose="020B0604020202020204" pitchFamily="34" charset="0"/>
                  <a:ea typeface="Century Gothic" charset="0"/>
                  <a:cs typeface="Arial" panose="020B0604020202020204" pitchFamily="34" charset="0"/>
                </a:rPr>
                <a:t>Our people</a:t>
              </a:r>
            </a:p>
          </p:txBody>
        </p:sp>
      </p:grpSp>
      <p:grpSp>
        <p:nvGrpSpPr>
          <p:cNvPr id="49" name="Group 48">
            <a:extLst>
              <a:ext uri="{FF2B5EF4-FFF2-40B4-BE49-F238E27FC236}">
                <a16:creationId xmlns:a16="http://schemas.microsoft.com/office/drawing/2014/main" id="{C6C3B505-C3D2-419C-9D52-D47B7BAC062A}"/>
              </a:ext>
            </a:extLst>
          </p:cNvPr>
          <p:cNvGrpSpPr/>
          <p:nvPr/>
        </p:nvGrpSpPr>
        <p:grpSpPr>
          <a:xfrm>
            <a:off x="5750516" y="7188144"/>
            <a:ext cx="659508" cy="1202998"/>
            <a:chOff x="6832447" y="1711995"/>
            <a:chExt cx="1200403" cy="2189637"/>
          </a:xfrm>
        </p:grpSpPr>
        <p:sp>
          <p:nvSpPr>
            <p:cNvPr id="50" name="Graphic 8">
              <a:extLst>
                <a:ext uri="{FF2B5EF4-FFF2-40B4-BE49-F238E27FC236}">
                  <a16:creationId xmlns:a16="http://schemas.microsoft.com/office/drawing/2014/main" id="{7D910E29-71C3-491D-90ED-11E6E07785B1}"/>
                </a:ext>
              </a:extLst>
            </p:cNvPr>
            <p:cNvSpPr/>
            <p:nvPr/>
          </p:nvSpPr>
          <p:spPr>
            <a:xfrm rot="13500000" flipH="1">
              <a:off x="6632073" y="1912369"/>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accent4">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51" name="Rectangle 50">
              <a:extLst>
                <a:ext uri="{FF2B5EF4-FFF2-40B4-BE49-F238E27FC236}">
                  <a16:creationId xmlns:a16="http://schemas.microsoft.com/office/drawing/2014/main" id="{0E1F920E-B13F-4E3F-B7D1-925D71E2069C}"/>
                </a:ext>
              </a:extLst>
            </p:cNvPr>
            <p:cNvSpPr/>
            <p:nvPr/>
          </p:nvSpPr>
          <p:spPr>
            <a:xfrm rot="2700000">
              <a:off x="6815492" y="2708698"/>
              <a:ext cx="2002130" cy="383737"/>
            </a:xfrm>
            <a:prstGeom prst="rect">
              <a:avLst/>
            </a:prstGeom>
            <a:noFill/>
          </p:spPr>
          <p:txBody>
            <a:bodyPr wrap="none" anchor="ctr">
              <a:spAutoFit/>
            </a:bodyPr>
            <a:lstStyle/>
            <a:p>
              <a:pPr>
                <a:spcBef>
                  <a:spcPts val="274"/>
                </a:spcBef>
              </a:pPr>
              <a:r>
                <a:rPr lang="en-GB" sz="770" b="1" dirty="0">
                  <a:solidFill>
                    <a:schemeClr val="accent4"/>
                  </a:solidFill>
                  <a:latin typeface="Arial" panose="020B0604020202020204" pitchFamily="34" charset="0"/>
                  <a:ea typeface="Century Gothic" charset="0"/>
                  <a:cs typeface="Arial" panose="020B0604020202020204" pitchFamily="34" charset="0"/>
                </a:rPr>
                <a:t>Our digital services</a:t>
              </a:r>
            </a:p>
          </p:txBody>
        </p:sp>
      </p:grpSp>
      <p:sp>
        <p:nvSpPr>
          <p:cNvPr id="52" name="Graphic 8">
            <a:extLst>
              <a:ext uri="{FF2B5EF4-FFF2-40B4-BE49-F238E27FC236}">
                <a16:creationId xmlns:a16="http://schemas.microsoft.com/office/drawing/2014/main" id="{8B20BD1F-A6A7-450D-816F-EF352EB9AD27}"/>
              </a:ext>
            </a:extLst>
          </p:cNvPr>
          <p:cNvSpPr/>
          <p:nvPr/>
        </p:nvSpPr>
        <p:spPr>
          <a:xfrm rot="18900000">
            <a:off x="4916489" y="6647539"/>
            <a:ext cx="879680" cy="659508"/>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accent2"/>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33" name="TextBox 32">
            <a:extLst>
              <a:ext uri="{FF2B5EF4-FFF2-40B4-BE49-F238E27FC236}">
                <a16:creationId xmlns:a16="http://schemas.microsoft.com/office/drawing/2014/main" id="{6CBC1939-14B8-4C35-96A3-1F659D78156A}"/>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tx2"/>
                </a:solidFill>
                <a:latin typeface="Arial" panose="020B0604020202020204" pitchFamily="34" charset="0"/>
                <a:cs typeface="Arial" panose="020B0604020202020204" pitchFamily="34" charset="0"/>
              </a:rPr>
              <a:t>Improving people’s lives.</a:t>
            </a:r>
          </a:p>
        </p:txBody>
      </p:sp>
    </p:spTree>
    <p:extLst>
      <p:ext uri="{BB962C8B-B14F-4D97-AF65-F5344CB8AC3E}">
        <p14:creationId xmlns:p14="http://schemas.microsoft.com/office/powerpoint/2010/main" val="375883804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400"/>
                                        <p:tgtEl>
                                          <p:spTgt spid="49"/>
                                        </p:tgtEl>
                                      </p:cBhvr>
                                    </p:animEffect>
                                    <p:set>
                                      <p:cBhvr>
                                        <p:cTn id="7" dur="1" fill="hold">
                                          <p:stCondLst>
                                            <p:cond delay="399"/>
                                          </p:stCondLst>
                                        </p:cTn>
                                        <p:tgtEl>
                                          <p:spTgt spid="49"/>
                                        </p:tgtEl>
                                        <p:attrNameLst>
                                          <p:attrName>style.visibility</p:attrName>
                                        </p:attrNameLst>
                                      </p:cBhvr>
                                      <p:to>
                                        <p:strVal val="hidden"/>
                                      </p:to>
                                    </p:set>
                                  </p:childTnLst>
                                </p:cTn>
                              </p:par>
                              <p:par>
                                <p:cTn id="8" presetID="42" presetClass="path" presetSubtype="0" decel="100000" fill="hold" nodeType="withEffect">
                                  <p:stCondLst>
                                    <p:cond delay="0"/>
                                  </p:stCondLst>
                                  <p:childTnLst>
                                    <p:animMotion origin="layout" path="M 4.58333E-6 -2.22222E-6 L -0.0517 -0.09375 " pathEditMode="relative" rAng="0" ptsTypes="AA">
                                      <p:cBhvr>
                                        <p:cTn id="9" dur="600" fill="hold"/>
                                        <p:tgtEl>
                                          <p:spTgt spid="49"/>
                                        </p:tgtEl>
                                        <p:attrNameLst>
                                          <p:attrName>ppt_x</p:attrName>
                                          <p:attrName>ppt_y</p:attrName>
                                        </p:attrNameLst>
                                      </p:cBhvr>
                                      <p:rCtr x="-2591" y="-4699"/>
                                    </p:animMotion>
                                  </p:childTnLst>
                                </p:cTn>
                              </p:par>
                              <p:par>
                                <p:cTn id="10" presetID="10" presetClass="exit" presetSubtype="0" fill="hold" grpId="0" nodeType="withEffect">
                                  <p:stCondLst>
                                    <p:cond delay="100"/>
                                  </p:stCondLst>
                                  <p:childTnLst>
                                    <p:animEffect transition="out" filter="fade">
                                      <p:cBhvr>
                                        <p:cTn id="11" dur="400"/>
                                        <p:tgtEl>
                                          <p:spTgt spid="31"/>
                                        </p:tgtEl>
                                      </p:cBhvr>
                                    </p:animEffect>
                                    <p:set>
                                      <p:cBhvr>
                                        <p:cTn id="12" dur="1" fill="hold">
                                          <p:stCondLst>
                                            <p:cond delay="399"/>
                                          </p:stCondLst>
                                        </p:cTn>
                                        <p:tgtEl>
                                          <p:spTgt spid="31"/>
                                        </p:tgtEl>
                                        <p:attrNameLst>
                                          <p:attrName>style.visibility</p:attrName>
                                        </p:attrNameLst>
                                      </p:cBhvr>
                                      <p:to>
                                        <p:strVal val="hidden"/>
                                      </p:to>
                                    </p:set>
                                  </p:childTnLst>
                                </p:cTn>
                              </p:par>
                              <p:par>
                                <p:cTn id="13" presetID="42" presetClass="path" presetSubtype="0" decel="100000" fill="hold" grpId="1" nodeType="withEffect">
                                  <p:stCondLst>
                                    <p:cond delay="100"/>
                                  </p:stCondLst>
                                  <p:childTnLst>
                                    <p:animMotion origin="layout" path="M 3.75E-6 -1.11111E-6 L 3.75E-6 -0.09606 " pathEditMode="relative" rAng="0" ptsTypes="AA">
                                      <p:cBhvr>
                                        <p:cTn id="14" dur="600" fill="hold"/>
                                        <p:tgtEl>
                                          <p:spTgt spid="31"/>
                                        </p:tgtEl>
                                        <p:attrNameLst>
                                          <p:attrName>ppt_x</p:attrName>
                                          <p:attrName>ppt_y</p:attrName>
                                        </p:attrNameLst>
                                      </p:cBhvr>
                                      <p:rCtr x="0" y="-4815"/>
                                    </p:animMotion>
                                  </p:childTnLst>
                                </p:cTn>
                              </p:par>
                              <p:par>
                                <p:cTn id="15" presetID="10" presetClass="exit" presetSubtype="0" fill="hold" nodeType="withEffect">
                                  <p:stCondLst>
                                    <p:cond delay="200"/>
                                  </p:stCondLst>
                                  <p:childTnLst>
                                    <p:animEffect transition="out" filter="fade">
                                      <p:cBhvr>
                                        <p:cTn id="16" dur="400"/>
                                        <p:tgtEl>
                                          <p:spTgt spid="46"/>
                                        </p:tgtEl>
                                      </p:cBhvr>
                                    </p:animEffect>
                                    <p:set>
                                      <p:cBhvr>
                                        <p:cTn id="17" dur="1" fill="hold">
                                          <p:stCondLst>
                                            <p:cond delay="399"/>
                                          </p:stCondLst>
                                        </p:cTn>
                                        <p:tgtEl>
                                          <p:spTgt spid="46"/>
                                        </p:tgtEl>
                                        <p:attrNameLst>
                                          <p:attrName>style.visibility</p:attrName>
                                        </p:attrNameLst>
                                      </p:cBhvr>
                                      <p:to>
                                        <p:strVal val="hidden"/>
                                      </p:to>
                                    </p:set>
                                  </p:childTnLst>
                                </p:cTn>
                              </p:par>
                              <p:par>
                                <p:cTn id="18" presetID="42" presetClass="path" presetSubtype="0" decel="100000" fill="hold" nodeType="withEffect">
                                  <p:stCondLst>
                                    <p:cond delay="200"/>
                                  </p:stCondLst>
                                  <p:childTnLst>
                                    <p:animMotion origin="layout" path="M 1.04167E-6 3.33333E-6 L -0.00039 -0.09584 " pathEditMode="relative" rAng="0" ptsTypes="AA">
                                      <p:cBhvr>
                                        <p:cTn id="19" dur="600" fill="hold"/>
                                        <p:tgtEl>
                                          <p:spTgt spid="46"/>
                                        </p:tgtEl>
                                        <p:attrNameLst>
                                          <p:attrName>ppt_x</p:attrName>
                                          <p:attrName>ppt_y</p:attrName>
                                        </p:attrNameLst>
                                      </p:cBhvr>
                                      <p:rCtr x="-26" y="-4792"/>
                                    </p:animMotion>
                                  </p:childTnLst>
                                </p:cTn>
                              </p:par>
                              <p:par>
                                <p:cTn id="20" presetID="10" presetClass="exit" presetSubtype="0" fill="hold" grpId="0" nodeType="withEffect">
                                  <p:stCondLst>
                                    <p:cond delay="300"/>
                                  </p:stCondLst>
                                  <p:childTnLst>
                                    <p:animEffect transition="out" filter="fade">
                                      <p:cBhvr>
                                        <p:cTn id="21" dur="400"/>
                                        <p:tgtEl>
                                          <p:spTgt spid="52"/>
                                        </p:tgtEl>
                                      </p:cBhvr>
                                    </p:animEffect>
                                    <p:set>
                                      <p:cBhvr>
                                        <p:cTn id="22" dur="1" fill="hold">
                                          <p:stCondLst>
                                            <p:cond delay="399"/>
                                          </p:stCondLst>
                                        </p:cTn>
                                        <p:tgtEl>
                                          <p:spTgt spid="52"/>
                                        </p:tgtEl>
                                        <p:attrNameLst>
                                          <p:attrName>style.visibility</p:attrName>
                                        </p:attrNameLst>
                                      </p:cBhvr>
                                      <p:to>
                                        <p:strVal val="hidden"/>
                                      </p:to>
                                    </p:set>
                                  </p:childTnLst>
                                </p:cTn>
                              </p:par>
                              <p:par>
                                <p:cTn id="23" presetID="42" presetClass="path" presetSubtype="0" decel="100000" fill="hold" grpId="1" nodeType="withEffect">
                                  <p:stCondLst>
                                    <p:cond delay="300"/>
                                  </p:stCondLst>
                                  <p:childTnLst>
                                    <p:animMotion origin="layout" path="M -2.5E-6 2.77556E-17 L -0.05599 0.10093 " pathEditMode="relative" rAng="0" ptsTypes="AA">
                                      <p:cBhvr>
                                        <p:cTn id="24" dur="600" fill="hold"/>
                                        <p:tgtEl>
                                          <p:spTgt spid="52"/>
                                        </p:tgtEl>
                                        <p:attrNameLst>
                                          <p:attrName>ppt_x</p:attrName>
                                          <p:attrName>ppt_y</p:attrName>
                                        </p:attrNameLst>
                                      </p:cBhvr>
                                      <p:rCtr x="-2799" y="5046"/>
                                    </p:animMotion>
                                  </p:childTnLst>
                                </p:cTn>
                              </p:par>
                              <p:par>
                                <p:cTn id="25" presetID="10" presetClass="exit" presetSubtype="0" fill="hold" nodeType="withEffect">
                                  <p:stCondLst>
                                    <p:cond delay="400"/>
                                  </p:stCondLst>
                                  <p:childTnLst>
                                    <p:animEffect transition="out" filter="fade">
                                      <p:cBhvr>
                                        <p:cTn id="26" dur="400"/>
                                        <p:tgtEl>
                                          <p:spTgt spid="43"/>
                                        </p:tgtEl>
                                      </p:cBhvr>
                                    </p:animEffect>
                                    <p:set>
                                      <p:cBhvr>
                                        <p:cTn id="27" dur="1" fill="hold">
                                          <p:stCondLst>
                                            <p:cond delay="399"/>
                                          </p:stCondLst>
                                        </p:cTn>
                                        <p:tgtEl>
                                          <p:spTgt spid="43"/>
                                        </p:tgtEl>
                                        <p:attrNameLst>
                                          <p:attrName>style.visibility</p:attrName>
                                        </p:attrNameLst>
                                      </p:cBhvr>
                                      <p:to>
                                        <p:strVal val="hidden"/>
                                      </p:to>
                                    </p:set>
                                  </p:childTnLst>
                                </p:cTn>
                              </p:par>
                              <p:par>
                                <p:cTn id="28" presetID="42" presetClass="path" presetSubtype="0" decel="100000" fill="hold" nodeType="withEffect">
                                  <p:stCondLst>
                                    <p:cond delay="400"/>
                                  </p:stCondLst>
                                  <p:childTnLst>
                                    <p:animMotion origin="layout" path="M -4.58333E-6 5.55112E-17 L -0.097 5.55112E-17 " pathEditMode="relative" rAng="0" ptsTypes="AA">
                                      <p:cBhvr>
                                        <p:cTn id="29" dur="600" fill="hold"/>
                                        <p:tgtEl>
                                          <p:spTgt spid="43"/>
                                        </p:tgtEl>
                                        <p:attrNameLst>
                                          <p:attrName>ppt_x</p:attrName>
                                          <p:attrName>ppt_y</p:attrName>
                                        </p:attrNameLst>
                                      </p:cBhvr>
                                      <p:rCtr x="-4857" y="0"/>
                                    </p:animMotion>
                                  </p:childTnLst>
                                </p:cTn>
                              </p:par>
                              <p:par>
                                <p:cTn id="30" presetID="10" presetClass="exit" presetSubtype="0" fill="hold" grpId="0" nodeType="withEffect">
                                  <p:stCondLst>
                                    <p:cond delay="500"/>
                                  </p:stCondLst>
                                  <p:childTnLst>
                                    <p:animEffect transition="out" filter="fade">
                                      <p:cBhvr>
                                        <p:cTn id="31" dur="400"/>
                                        <p:tgtEl>
                                          <p:spTgt spid="30"/>
                                        </p:tgtEl>
                                      </p:cBhvr>
                                    </p:animEffect>
                                    <p:set>
                                      <p:cBhvr>
                                        <p:cTn id="32" dur="1" fill="hold">
                                          <p:stCondLst>
                                            <p:cond delay="399"/>
                                          </p:stCondLst>
                                        </p:cTn>
                                        <p:tgtEl>
                                          <p:spTgt spid="30"/>
                                        </p:tgtEl>
                                        <p:attrNameLst>
                                          <p:attrName>style.visibility</p:attrName>
                                        </p:attrNameLst>
                                      </p:cBhvr>
                                      <p:to>
                                        <p:strVal val="hidden"/>
                                      </p:to>
                                    </p:set>
                                  </p:childTnLst>
                                </p:cTn>
                              </p:par>
                              <p:par>
                                <p:cTn id="33" presetID="42" presetClass="path" presetSubtype="0" decel="100000" fill="hold" grpId="1" nodeType="withEffect">
                                  <p:stCondLst>
                                    <p:cond delay="500"/>
                                  </p:stCondLst>
                                  <p:childTnLst>
                                    <p:animMotion origin="layout" path="M -8.33333E-7 3.33333E-6 L -0.04036 0.07222 " pathEditMode="relative" rAng="0" ptsTypes="AA">
                                      <p:cBhvr>
                                        <p:cTn id="34" dur="600" fill="hold"/>
                                        <p:tgtEl>
                                          <p:spTgt spid="30"/>
                                        </p:tgtEl>
                                        <p:attrNameLst>
                                          <p:attrName>ppt_x</p:attrName>
                                          <p:attrName>ppt_y</p:attrName>
                                        </p:attrNameLst>
                                      </p:cBhvr>
                                      <p:rCtr x="-2018" y="3611"/>
                                    </p:animMotion>
                                  </p:childTnLst>
                                </p:cTn>
                              </p:par>
                              <p:par>
                                <p:cTn id="35" presetID="10" presetClass="exit" presetSubtype="0" fill="hold" nodeType="withEffect">
                                  <p:stCondLst>
                                    <p:cond delay="600"/>
                                  </p:stCondLst>
                                  <p:childTnLst>
                                    <p:animEffect transition="out" filter="fade">
                                      <p:cBhvr>
                                        <p:cTn id="36" dur="400"/>
                                        <p:tgtEl>
                                          <p:spTgt spid="34"/>
                                        </p:tgtEl>
                                      </p:cBhvr>
                                    </p:animEffect>
                                    <p:set>
                                      <p:cBhvr>
                                        <p:cTn id="37" dur="1" fill="hold">
                                          <p:stCondLst>
                                            <p:cond delay="399"/>
                                          </p:stCondLst>
                                        </p:cTn>
                                        <p:tgtEl>
                                          <p:spTgt spid="34"/>
                                        </p:tgtEl>
                                        <p:attrNameLst>
                                          <p:attrName>style.visibility</p:attrName>
                                        </p:attrNameLst>
                                      </p:cBhvr>
                                      <p:to>
                                        <p:strVal val="hidden"/>
                                      </p:to>
                                    </p:set>
                                  </p:childTnLst>
                                </p:cTn>
                              </p:par>
                              <p:par>
                                <p:cTn id="38" presetID="42" presetClass="path" presetSubtype="0" decel="100000" fill="hold" nodeType="withEffect">
                                  <p:stCondLst>
                                    <p:cond delay="600"/>
                                  </p:stCondLst>
                                  <p:childTnLst>
                                    <p:animMotion origin="layout" path="M -2.5E-6 -3.7037E-7 L -0.0569 -0.09838 " pathEditMode="relative" rAng="0" ptsTypes="AA">
                                      <p:cBhvr>
                                        <p:cTn id="39" dur="600" fill="hold"/>
                                        <p:tgtEl>
                                          <p:spTgt spid="34"/>
                                        </p:tgtEl>
                                        <p:attrNameLst>
                                          <p:attrName>ppt_x</p:attrName>
                                          <p:attrName>ppt_y</p:attrName>
                                        </p:attrNameLst>
                                      </p:cBhvr>
                                      <p:rCtr x="-2852" y="-4931"/>
                                    </p:animMotion>
                                  </p:childTnLst>
                                </p:cTn>
                              </p:par>
                              <p:par>
                                <p:cTn id="40" presetID="10" presetClass="exit" presetSubtype="0" fill="hold" grpId="0" nodeType="withEffect">
                                  <p:stCondLst>
                                    <p:cond delay="700"/>
                                  </p:stCondLst>
                                  <p:childTnLst>
                                    <p:animEffect transition="out" filter="fade">
                                      <p:cBhvr>
                                        <p:cTn id="41" dur="400"/>
                                        <p:tgtEl>
                                          <p:spTgt spid="32"/>
                                        </p:tgtEl>
                                      </p:cBhvr>
                                    </p:animEffect>
                                    <p:set>
                                      <p:cBhvr>
                                        <p:cTn id="42" dur="1" fill="hold">
                                          <p:stCondLst>
                                            <p:cond delay="399"/>
                                          </p:stCondLst>
                                        </p:cTn>
                                        <p:tgtEl>
                                          <p:spTgt spid="32"/>
                                        </p:tgtEl>
                                        <p:attrNameLst>
                                          <p:attrName>style.visibility</p:attrName>
                                        </p:attrNameLst>
                                      </p:cBhvr>
                                      <p:to>
                                        <p:strVal val="hidden"/>
                                      </p:to>
                                    </p:set>
                                  </p:childTnLst>
                                </p:cTn>
                              </p:par>
                              <p:par>
                                <p:cTn id="43" presetID="42" presetClass="path" presetSubtype="0" decel="100000" fill="hold" grpId="1" nodeType="withEffect">
                                  <p:stCondLst>
                                    <p:cond delay="700"/>
                                  </p:stCondLst>
                                  <p:childTnLst>
                                    <p:animMotion origin="layout" path="M 3.33333E-6 0 L 3.33333E-6 0.13449 " pathEditMode="relative" rAng="0" ptsTypes="AA">
                                      <p:cBhvr>
                                        <p:cTn id="44" dur="600" fill="hold"/>
                                        <p:tgtEl>
                                          <p:spTgt spid="32"/>
                                        </p:tgtEl>
                                        <p:attrNameLst>
                                          <p:attrName>ppt_x</p:attrName>
                                          <p:attrName>ppt_y</p:attrName>
                                        </p:attrNameLst>
                                      </p:cBhvr>
                                      <p:rCtr x="0" y="6713"/>
                                    </p:animMotion>
                                  </p:childTnLst>
                                </p:cTn>
                              </p:par>
                              <p:par>
                                <p:cTn id="45" presetID="8" presetClass="emph" presetSubtype="0" decel="100000" fill="hold" nodeType="withEffect">
                                  <p:stCondLst>
                                    <p:cond delay="0"/>
                                  </p:stCondLst>
                                  <p:childTnLst>
                                    <p:animRot by="-2700000">
                                      <p:cBhvr>
                                        <p:cTn id="46" dur="1000" fill="hold"/>
                                        <p:tgtEl>
                                          <p:spTgt spid="25"/>
                                        </p:tgtEl>
                                        <p:attrNameLst>
                                          <p:attrName>r</p:attrName>
                                        </p:attrNameLst>
                                      </p:cBhvr>
                                    </p:animRot>
                                  </p:childTnLst>
                                </p:cTn>
                              </p:par>
                              <p:par>
                                <p:cTn id="47" presetID="6" presetClass="emph" presetSubtype="0" decel="100000" fill="hold" nodeType="withEffect">
                                  <p:stCondLst>
                                    <p:cond delay="0"/>
                                  </p:stCondLst>
                                  <p:childTnLst>
                                    <p:animScale>
                                      <p:cBhvr>
                                        <p:cTn id="48" dur="1000" fill="hold"/>
                                        <p:tgtEl>
                                          <p:spTgt spid="25"/>
                                        </p:tgtEl>
                                      </p:cBhvr>
                                      <p:by x="170000" y="170000"/>
                                    </p:animScale>
                                  </p:childTnLst>
                                </p:cTn>
                              </p:par>
                              <p:par>
                                <p:cTn id="49" presetID="8" presetClass="emph" presetSubtype="0" decel="100000" fill="hold" grpId="0" nodeType="withEffect">
                                  <p:stCondLst>
                                    <p:cond delay="0"/>
                                  </p:stCondLst>
                                  <p:childTnLst>
                                    <p:animRot by="2700000">
                                      <p:cBhvr>
                                        <p:cTn id="50" dur="1000" fill="hold"/>
                                        <p:tgtEl>
                                          <p:spTgt spid="28"/>
                                        </p:tgtEl>
                                        <p:attrNameLst>
                                          <p:attrName>r</p:attrName>
                                        </p:attrNameLst>
                                      </p:cBhvr>
                                    </p:animRot>
                                  </p:childTnLst>
                                </p:cTn>
                              </p:par>
                              <p:par>
                                <p:cTn id="51" presetID="6" presetClass="emph" presetSubtype="0" decel="100000" fill="hold" grpId="1" nodeType="withEffect">
                                  <p:stCondLst>
                                    <p:cond delay="0"/>
                                  </p:stCondLst>
                                  <p:childTnLst>
                                    <p:animScale>
                                      <p:cBhvr>
                                        <p:cTn id="52" dur="1000" fill="hold"/>
                                        <p:tgtEl>
                                          <p:spTgt spid="28"/>
                                        </p:tgtEl>
                                      </p:cBhvr>
                                      <p:by x="170000" y="1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1" grpId="0" animBg="1"/>
      <p:bldP spid="31" grpId="1" animBg="1"/>
      <p:bldP spid="32" grpId="0" animBg="1"/>
      <p:bldP spid="32" grpId="1" animBg="1"/>
      <p:bldP spid="52" grpId="0" animBg="1"/>
      <p:bldP spid="52"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93054C9-7D98-4719-A4E4-72F2C4B27D93}"/>
              </a:ext>
            </a:extLst>
          </p:cNvPr>
          <p:cNvGrpSpPr/>
          <p:nvPr/>
        </p:nvGrpSpPr>
        <p:grpSpPr>
          <a:xfrm rot="18900000">
            <a:off x="6100374" y="6880293"/>
            <a:ext cx="1571719" cy="1121163"/>
            <a:chOff x="8059075" y="1571808"/>
            <a:chExt cx="1682802" cy="1200403"/>
          </a:xfrm>
        </p:grpSpPr>
        <p:sp>
          <p:nvSpPr>
            <p:cNvPr id="14" name="Graphic 8">
              <a:extLst>
                <a:ext uri="{FF2B5EF4-FFF2-40B4-BE49-F238E27FC236}">
                  <a16:creationId xmlns:a16="http://schemas.microsoft.com/office/drawing/2014/main" id="{911683EA-F5A0-4076-BB41-5647F1F3B1A7}"/>
                </a:ext>
              </a:extLst>
            </p:cNvPr>
            <p:cNvSpPr/>
            <p:nvPr/>
          </p:nvSpPr>
          <p:spPr>
            <a:xfrm rot="10800000" flipV="1">
              <a:off x="8140726" y="1571808"/>
              <a:ext cx="1601151" cy="120040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1">
                <a:alpha val="7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15" name="Rectangle 14">
              <a:extLst>
                <a:ext uri="{FF2B5EF4-FFF2-40B4-BE49-F238E27FC236}">
                  <a16:creationId xmlns:a16="http://schemas.microsoft.com/office/drawing/2014/main" id="{10DFDC3B-D9C1-4F6C-A870-D4C4F344073E}"/>
                </a:ext>
              </a:extLst>
            </p:cNvPr>
            <p:cNvSpPr/>
            <p:nvPr/>
          </p:nvSpPr>
          <p:spPr>
            <a:xfrm>
              <a:off x="8059075" y="1914882"/>
              <a:ext cx="1211359" cy="522080"/>
            </a:xfrm>
            <a:prstGeom prst="rect">
              <a:avLst/>
            </a:prstGeom>
            <a:noFill/>
          </p:spPr>
          <p:txBody>
            <a:bodyPr wrap="square" anchor="ctr">
              <a:spAutoFit/>
            </a:bodyPr>
            <a:lstStyle/>
            <a:p>
              <a:pPr algn="r">
                <a:spcBef>
                  <a:spcPts val="274"/>
                </a:spcBef>
              </a:pPr>
              <a:r>
                <a:rPr lang="en-GB" sz="1291" b="1" spc="6" dirty="0">
                  <a:solidFill>
                    <a:schemeClr val="bg1"/>
                  </a:solidFill>
                  <a:latin typeface="Arial" panose="020B0604020202020204" pitchFamily="34" charset="0"/>
                  <a:cs typeface="Arial" panose="020B0604020202020204" pitchFamily="34" charset="0"/>
                </a:rPr>
                <a:t>Our projects</a:t>
              </a:r>
            </a:p>
          </p:txBody>
        </p:sp>
      </p:grpSp>
      <p:sp>
        <p:nvSpPr>
          <p:cNvPr id="21" name="Graphic 8">
            <a:extLst>
              <a:ext uri="{FF2B5EF4-FFF2-40B4-BE49-F238E27FC236}">
                <a16:creationId xmlns:a16="http://schemas.microsoft.com/office/drawing/2014/main" id="{687E7ED4-8C3F-4455-92E9-DA5CDE7CFBB5}"/>
              </a:ext>
            </a:extLst>
          </p:cNvPr>
          <p:cNvSpPr/>
          <p:nvPr/>
        </p:nvSpPr>
        <p:spPr>
          <a:xfrm rot="10800000" flipV="1">
            <a:off x="6365800" y="6633687"/>
            <a:ext cx="1495457" cy="1121163"/>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3175" cap="flat">
            <a:solidFill>
              <a:schemeClr val="bg1"/>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879"/>
          </a:p>
        </p:txBody>
      </p:sp>
      <p:sp>
        <p:nvSpPr>
          <p:cNvPr id="17" name="TextBox 16">
            <a:extLst>
              <a:ext uri="{FF2B5EF4-FFF2-40B4-BE49-F238E27FC236}">
                <a16:creationId xmlns:a16="http://schemas.microsoft.com/office/drawing/2014/main" id="{E136E715-34ED-49CF-B041-CAC3B53DDB43}"/>
              </a:ext>
            </a:extLst>
          </p:cNvPr>
          <p:cNvSpPr txBox="1"/>
          <p:nvPr/>
        </p:nvSpPr>
        <p:spPr>
          <a:xfrm>
            <a:off x="7254881" y="9113639"/>
            <a:ext cx="1110244" cy="293096"/>
          </a:xfrm>
          <a:prstGeom prst="rect">
            <a:avLst/>
          </a:prstGeom>
          <a:noFill/>
        </p:spPr>
        <p:txBody>
          <a:bodyPr wrap="square" rtlCol="0">
            <a:spAutoFit/>
          </a:bodyPr>
          <a:lstStyle/>
          <a:p>
            <a:pPr algn="r"/>
            <a:r>
              <a:rPr lang="en-GB" sz="659" b="1" dirty="0">
                <a:solidFill>
                  <a:schemeClr val="bg1"/>
                </a:solidFill>
                <a:latin typeface="Arial" panose="020B0604020202020204" pitchFamily="34" charset="0"/>
                <a:cs typeface="Arial" panose="020B0604020202020204" pitchFamily="34" charset="0"/>
              </a:rPr>
              <a:t>Improving people’s lives.</a:t>
            </a:r>
          </a:p>
        </p:txBody>
      </p:sp>
      <p:pic>
        <p:nvPicPr>
          <p:cNvPr id="18" name="Graphic 17">
            <a:extLst>
              <a:ext uri="{FF2B5EF4-FFF2-40B4-BE49-F238E27FC236}">
                <a16:creationId xmlns:a16="http://schemas.microsoft.com/office/drawing/2014/main" id="{87521873-3855-4F74-9A61-5828190B79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8679" y="5983077"/>
            <a:ext cx="464389" cy="347821"/>
          </a:xfrm>
          <a:prstGeom prst="rect">
            <a:avLst/>
          </a:prstGeom>
        </p:spPr>
      </p:pic>
    </p:spTree>
    <p:extLst>
      <p:ext uri="{BB962C8B-B14F-4D97-AF65-F5344CB8AC3E}">
        <p14:creationId xmlns:p14="http://schemas.microsoft.com/office/powerpoint/2010/main" val="267855172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icture containing light, water, street, small&#10;&#10;Description automatically generated">
            <a:extLst>
              <a:ext uri="{FF2B5EF4-FFF2-40B4-BE49-F238E27FC236}">
                <a16:creationId xmlns:a16="http://schemas.microsoft.com/office/drawing/2014/main" id="{2E65BB6F-7AF8-4231-93FF-4066A5093B7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23372" y="5675764"/>
            <a:ext cx="5417402" cy="3398889"/>
          </a:xfrm>
          <a:custGeom>
            <a:avLst/>
            <a:gdLst>
              <a:gd name="connsiteX0" fmla="*/ 5158635 w 9860485"/>
              <a:gd name="connsiteY0" fmla="*/ 0 h 6186488"/>
              <a:gd name="connsiteX1" fmla="*/ 9860485 w 9860485"/>
              <a:gd name="connsiteY1" fmla="*/ 0 h 6186488"/>
              <a:gd name="connsiteX2" fmla="*/ 9860485 w 9860485"/>
              <a:gd name="connsiteY2" fmla="*/ 6186488 h 6186488"/>
              <a:gd name="connsiteX3" fmla="*/ 0 w 9860485"/>
              <a:gd name="connsiteY3" fmla="*/ 6186488 h 6186488"/>
              <a:gd name="connsiteX4" fmla="*/ 0 w 9860485"/>
              <a:gd name="connsiteY4" fmla="*/ 3726499 h 6186488"/>
              <a:gd name="connsiteX5" fmla="*/ 7392525 w 9860485"/>
              <a:gd name="connsiteY5" fmla="*/ 3726499 h 6186488"/>
              <a:gd name="connsiteX6" fmla="*/ 7392525 w 9860485"/>
              <a:gd name="connsiteY6" fmla="*/ 1257505 h 6186488"/>
              <a:gd name="connsiteX7" fmla="*/ 3901130 w 9860485"/>
              <a:gd name="connsiteY7" fmla="*/ 1257505 h 618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60485" h="6186488">
                <a:moveTo>
                  <a:pt x="5158635" y="0"/>
                </a:moveTo>
                <a:lnTo>
                  <a:pt x="9860485" y="0"/>
                </a:lnTo>
                <a:lnTo>
                  <a:pt x="9860485" y="6186488"/>
                </a:lnTo>
                <a:lnTo>
                  <a:pt x="0" y="6186488"/>
                </a:lnTo>
                <a:lnTo>
                  <a:pt x="0" y="3726499"/>
                </a:lnTo>
                <a:lnTo>
                  <a:pt x="7392525" y="3726499"/>
                </a:lnTo>
                <a:lnTo>
                  <a:pt x="7392525" y="1257505"/>
                </a:lnTo>
                <a:lnTo>
                  <a:pt x="3901130" y="1257505"/>
                </a:lnTo>
                <a:close/>
              </a:path>
            </a:pathLst>
          </a:custGeom>
        </p:spPr>
      </p:pic>
      <p:sp>
        <p:nvSpPr>
          <p:cNvPr id="25" name="Graphic 8">
            <a:extLst>
              <a:ext uri="{FF2B5EF4-FFF2-40B4-BE49-F238E27FC236}">
                <a16:creationId xmlns:a16="http://schemas.microsoft.com/office/drawing/2014/main" id="{C57BC4F4-BA51-4FD1-B886-D57102E62ECA}"/>
              </a:ext>
            </a:extLst>
          </p:cNvPr>
          <p:cNvSpPr/>
          <p:nvPr/>
        </p:nvSpPr>
        <p:spPr>
          <a:xfrm rot="18900000" flipH="1" flipV="1">
            <a:off x="4108574" y="5557206"/>
            <a:ext cx="5417402" cy="4061494"/>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12700" cap="flat">
            <a:solidFill>
              <a:schemeClr val="bg2"/>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sp>
        <p:nvSpPr>
          <p:cNvPr id="63" name="Freeform: Shape 62">
            <a:extLst>
              <a:ext uri="{FF2B5EF4-FFF2-40B4-BE49-F238E27FC236}">
                <a16:creationId xmlns:a16="http://schemas.microsoft.com/office/drawing/2014/main" id="{82F599D7-E413-4561-A384-D31A3E09655A}"/>
              </a:ext>
            </a:extLst>
          </p:cNvPr>
          <p:cNvSpPr/>
          <p:nvPr/>
        </p:nvSpPr>
        <p:spPr>
          <a:xfrm rot="10800000" flipV="1">
            <a:off x="3465979" y="5675764"/>
            <a:ext cx="4974795" cy="3399866"/>
          </a:xfrm>
          <a:custGeom>
            <a:avLst/>
            <a:gdLst>
              <a:gd name="connsiteX0" fmla="*/ 8428348 w 9054875"/>
              <a:gd name="connsiteY0" fmla="*/ 3726499 h 6188266"/>
              <a:gd name="connsiteX1" fmla="*/ 4946884 w 9054875"/>
              <a:gd name="connsiteY1" fmla="*/ 3726499 h 6188266"/>
              <a:gd name="connsiteX2" fmla="*/ 7314143 w 9054875"/>
              <a:gd name="connsiteY2" fmla="*/ 6093758 h 6188266"/>
              <a:gd name="connsiteX3" fmla="*/ 9054875 w 9054875"/>
              <a:gd name="connsiteY3" fmla="*/ 4353024 h 6188266"/>
              <a:gd name="connsiteX4" fmla="*/ 4701851 w 9054875"/>
              <a:gd name="connsiteY4" fmla="*/ 0 h 6188266"/>
              <a:gd name="connsiteX5" fmla="*/ 0 w 9054875"/>
              <a:gd name="connsiteY5" fmla="*/ 0 h 6188266"/>
              <a:gd name="connsiteX6" fmla="*/ 0 w 9054875"/>
              <a:gd name="connsiteY6" fmla="*/ 5752764 h 6188266"/>
              <a:gd name="connsiteX7" fmla="*/ 435502 w 9054875"/>
              <a:gd name="connsiteY7" fmla="*/ 6188266 h 6188266"/>
              <a:gd name="connsiteX8" fmla="*/ 3916968 w 9054875"/>
              <a:gd name="connsiteY8" fmla="*/ 6188266 h 6188266"/>
              <a:gd name="connsiteX9" fmla="*/ 340996 w 9054875"/>
              <a:gd name="connsiteY9" fmla="*/ 2612296 h 6188266"/>
              <a:gd name="connsiteX10" fmla="*/ 2086838 w 9054875"/>
              <a:gd name="connsiteY10" fmla="*/ 866453 h 6188266"/>
              <a:gd name="connsiteX11" fmla="*/ 2477890 w 9054875"/>
              <a:gd name="connsiteY11" fmla="*/ 1257505 h 6188266"/>
              <a:gd name="connsiteX12" fmla="*/ 5959356 w 9054875"/>
              <a:gd name="connsiteY12" fmla="*/ 1257505 h 618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54875" h="6188266">
                <a:moveTo>
                  <a:pt x="8428348" y="3726499"/>
                </a:moveTo>
                <a:lnTo>
                  <a:pt x="4946884" y="3726499"/>
                </a:lnTo>
                <a:lnTo>
                  <a:pt x="7314143" y="6093758"/>
                </a:lnTo>
                <a:lnTo>
                  <a:pt x="9054875" y="4353024"/>
                </a:lnTo>
                <a:close/>
                <a:moveTo>
                  <a:pt x="4701851" y="0"/>
                </a:moveTo>
                <a:lnTo>
                  <a:pt x="0" y="0"/>
                </a:lnTo>
                <a:lnTo>
                  <a:pt x="0" y="5752764"/>
                </a:lnTo>
                <a:lnTo>
                  <a:pt x="435502" y="6188266"/>
                </a:lnTo>
                <a:lnTo>
                  <a:pt x="3916968" y="6188266"/>
                </a:lnTo>
                <a:lnTo>
                  <a:pt x="340996" y="2612296"/>
                </a:lnTo>
                <a:lnTo>
                  <a:pt x="2086838" y="866453"/>
                </a:lnTo>
                <a:lnTo>
                  <a:pt x="2477890" y="1257505"/>
                </a:lnTo>
                <a:lnTo>
                  <a:pt x="5959356" y="1257505"/>
                </a:lnTo>
                <a:close/>
              </a:path>
            </a:pathLst>
          </a:custGeom>
          <a:solidFill>
            <a:schemeClr val="accent2">
              <a:alpha val="6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a:p>
        </p:txBody>
      </p:sp>
      <p:grpSp>
        <p:nvGrpSpPr>
          <p:cNvPr id="32" name="Group 31">
            <a:extLst>
              <a:ext uri="{FF2B5EF4-FFF2-40B4-BE49-F238E27FC236}">
                <a16:creationId xmlns:a16="http://schemas.microsoft.com/office/drawing/2014/main" id="{6C8389C1-FF84-408A-959F-3466CB6F8774}"/>
              </a:ext>
            </a:extLst>
          </p:cNvPr>
          <p:cNvGrpSpPr/>
          <p:nvPr/>
        </p:nvGrpSpPr>
        <p:grpSpPr>
          <a:xfrm>
            <a:off x="2373514" y="6676159"/>
            <a:ext cx="649857" cy="1501341"/>
            <a:chOff x="1510497" y="2188395"/>
            <a:chExt cx="810227" cy="2501080"/>
          </a:xfrm>
        </p:grpSpPr>
        <p:cxnSp>
          <p:nvCxnSpPr>
            <p:cNvPr id="27" name="Straight Connector 26">
              <a:extLst>
                <a:ext uri="{FF2B5EF4-FFF2-40B4-BE49-F238E27FC236}">
                  <a16:creationId xmlns:a16="http://schemas.microsoft.com/office/drawing/2014/main" id="{F26315B3-493E-445E-A87F-B55C2C7FE87A}"/>
                </a:ext>
              </a:extLst>
            </p:cNvPr>
            <p:cNvCxnSpPr>
              <a:cxnSpLocks/>
            </p:cNvCxnSpPr>
            <p:nvPr/>
          </p:nvCxnSpPr>
          <p:spPr>
            <a:xfrm flipH="1">
              <a:off x="1510497" y="4689475"/>
              <a:ext cx="810227"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0D41BC-2A45-4884-A866-4FA2F006B863}"/>
                </a:ext>
              </a:extLst>
            </p:cNvPr>
            <p:cNvCxnSpPr>
              <a:cxnSpLocks/>
            </p:cNvCxnSpPr>
            <p:nvPr/>
          </p:nvCxnSpPr>
          <p:spPr>
            <a:xfrm>
              <a:off x="1510497" y="2188395"/>
              <a:ext cx="0" cy="250108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5FCB065F-EBAD-4A2F-A85D-1A66B2B51F56}"/>
              </a:ext>
            </a:extLst>
          </p:cNvPr>
          <p:cNvSpPr/>
          <p:nvPr/>
        </p:nvSpPr>
        <p:spPr>
          <a:xfrm rot="10800000" flipV="1">
            <a:off x="3023371" y="6150821"/>
            <a:ext cx="5417402" cy="2923832"/>
          </a:xfrm>
          <a:custGeom>
            <a:avLst/>
            <a:gdLst>
              <a:gd name="connsiteX0" fmla="*/ 0 w 9860486"/>
              <a:gd name="connsiteY0" fmla="*/ 4886311 h 5321813"/>
              <a:gd name="connsiteX1" fmla="*/ 0 w 9860486"/>
              <a:gd name="connsiteY1" fmla="*/ 5321813 h 5321813"/>
              <a:gd name="connsiteX2" fmla="*/ 435502 w 9860486"/>
              <a:gd name="connsiteY2" fmla="*/ 5321813 h 5321813"/>
              <a:gd name="connsiteX3" fmla="*/ 2086838 w 9860486"/>
              <a:gd name="connsiteY3" fmla="*/ 0 h 5321813"/>
              <a:gd name="connsiteX4" fmla="*/ 340996 w 9860486"/>
              <a:gd name="connsiteY4" fmla="*/ 1745843 h 5321813"/>
              <a:gd name="connsiteX5" fmla="*/ 3916968 w 9860486"/>
              <a:gd name="connsiteY5" fmla="*/ 5321813 h 5321813"/>
              <a:gd name="connsiteX6" fmla="*/ 9860486 w 9860486"/>
              <a:gd name="connsiteY6" fmla="*/ 5321813 h 5321813"/>
              <a:gd name="connsiteX7" fmla="*/ 9860486 w 9860486"/>
              <a:gd name="connsiteY7" fmla="*/ 2860046 h 5321813"/>
              <a:gd name="connsiteX8" fmla="*/ 8428348 w 9860486"/>
              <a:gd name="connsiteY8" fmla="*/ 2860046 h 5321813"/>
              <a:gd name="connsiteX9" fmla="*/ 9054875 w 9860486"/>
              <a:gd name="connsiteY9" fmla="*/ 3486571 h 5321813"/>
              <a:gd name="connsiteX10" fmla="*/ 7314143 w 9860486"/>
              <a:gd name="connsiteY10" fmla="*/ 5227305 h 5321813"/>
              <a:gd name="connsiteX11" fmla="*/ 4946884 w 9860486"/>
              <a:gd name="connsiteY11" fmla="*/ 2860046 h 5321813"/>
              <a:gd name="connsiteX12" fmla="*/ 2467961 w 9860486"/>
              <a:gd name="connsiteY12" fmla="*/ 2860046 h 5321813"/>
              <a:gd name="connsiteX13" fmla="*/ 2467961 w 9860486"/>
              <a:gd name="connsiteY13" fmla="*/ 391052 h 5321813"/>
              <a:gd name="connsiteX14" fmla="*/ 2477890 w 9860486"/>
              <a:gd name="connsiteY14" fmla="*/ 391052 h 5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60486" h="5321813">
                <a:moveTo>
                  <a:pt x="0" y="4886311"/>
                </a:moveTo>
                <a:lnTo>
                  <a:pt x="0" y="5321813"/>
                </a:lnTo>
                <a:lnTo>
                  <a:pt x="435502" y="5321813"/>
                </a:lnTo>
                <a:close/>
                <a:moveTo>
                  <a:pt x="2086838" y="0"/>
                </a:moveTo>
                <a:lnTo>
                  <a:pt x="340996" y="1745843"/>
                </a:lnTo>
                <a:lnTo>
                  <a:pt x="3916968" y="5321813"/>
                </a:lnTo>
                <a:lnTo>
                  <a:pt x="9860486" y="5321813"/>
                </a:lnTo>
                <a:lnTo>
                  <a:pt x="9860486" y="2860046"/>
                </a:lnTo>
                <a:lnTo>
                  <a:pt x="8428348" y="2860046"/>
                </a:lnTo>
                <a:lnTo>
                  <a:pt x="9054875" y="3486571"/>
                </a:lnTo>
                <a:lnTo>
                  <a:pt x="7314143" y="5227305"/>
                </a:lnTo>
                <a:lnTo>
                  <a:pt x="4946884" y="2860046"/>
                </a:lnTo>
                <a:lnTo>
                  <a:pt x="2467961" y="2860046"/>
                </a:lnTo>
                <a:lnTo>
                  <a:pt x="2467961" y="391052"/>
                </a:lnTo>
                <a:lnTo>
                  <a:pt x="2477890" y="391052"/>
                </a:lnTo>
                <a:close/>
              </a:path>
            </a:pathLst>
          </a:custGeom>
          <a:solidFill>
            <a:schemeClr val="tx2">
              <a:alpha val="6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lvl="0"/>
            <a:endParaRPr lang="en-GB" sz="879" dirty="0"/>
          </a:p>
        </p:txBody>
      </p:sp>
      <p:sp>
        <p:nvSpPr>
          <p:cNvPr id="5" name="Picture Placeholder 4">
            <a:extLst>
              <a:ext uri="{FF2B5EF4-FFF2-40B4-BE49-F238E27FC236}">
                <a16:creationId xmlns:a16="http://schemas.microsoft.com/office/drawing/2014/main" id="{E1A4D318-815C-450E-A160-24D3BA23FCB2}"/>
              </a:ext>
            </a:extLst>
          </p:cNvPr>
          <p:cNvSpPr>
            <a:spLocks noGrp="1"/>
          </p:cNvSpPr>
          <p:nvPr>
            <p:ph type="pic" sz="quarter" idx="10"/>
          </p:nvPr>
        </p:nvSpPr>
        <p:spPr/>
      </p:sp>
      <p:sp>
        <p:nvSpPr>
          <p:cNvPr id="4" name="Title 3">
            <a:extLst>
              <a:ext uri="{FF2B5EF4-FFF2-40B4-BE49-F238E27FC236}">
                <a16:creationId xmlns:a16="http://schemas.microsoft.com/office/drawing/2014/main" id="{ED5729A2-5A6C-4F0E-8014-CB5FF42A9A55}"/>
              </a:ext>
            </a:extLst>
          </p:cNvPr>
          <p:cNvSpPr>
            <a:spLocks noGrp="1"/>
          </p:cNvSpPr>
          <p:nvPr>
            <p:ph type="ctr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52204A08-ADF0-4EC7-84BE-48C16AC11A06}"/>
              </a:ext>
            </a:extLst>
          </p:cNvPr>
          <p:cNvSpPr>
            <a:spLocks noGrp="1"/>
          </p:cNvSpPr>
          <p:nvPr>
            <p:ph type="subTitle" idx="1"/>
          </p:nvPr>
        </p:nvSpPr>
        <p:spPr/>
        <p:txBody>
          <a:bodyPr/>
          <a:lstStyle/>
          <a:p>
            <a:r>
              <a:rPr lang="en-GB" dirty="0"/>
              <a:t>Our values</a:t>
            </a:r>
          </a:p>
        </p:txBody>
      </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4294967295"/>
          </p:nvPr>
        </p:nvSpPr>
        <p:spPr>
          <a:xfrm>
            <a:off x="8286750" y="13866813"/>
            <a:ext cx="2405063" cy="804862"/>
          </a:xfrm>
        </p:spPr>
        <p:txBody>
          <a:bodyPr/>
          <a:lstStyle/>
          <a:p>
            <a:fld id="{01818CD0-20A3-40AC-9847-06F08A1C5B67}" type="slidenum">
              <a:rPr lang="en-GB" smtClean="0"/>
              <a:pPr/>
              <a:t>3</a:t>
            </a:fld>
            <a:endParaRPr lang="en-GB" dirty="0"/>
          </a:p>
        </p:txBody>
      </p:sp>
      <p:cxnSp>
        <p:nvCxnSpPr>
          <p:cNvPr id="72" name="Straight Connector 71">
            <a:extLst>
              <a:ext uri="{FF2B5EF4-FFF2-40B4-BE49-F238E27FC236}">
                <a16:creationId xmlns:a16="http://schemas.microsoft.com/office/drawing/2014/main" id="{4E895075-2104-42FA-8FE9-4A4803100F15}"/>
              </a:ext>
            </a:extLst>
          </p:cNvPr>
          <p:cNvCxnSpPr>
            <a:cxnSpLocks/>
            <a:stCxn id="45" idx="2"/>
          </p:cNvCxnSpPr>
          <p:nvPr/>
        </p:nvCxnSpPr>
        <p:spPr>
          <a:xfrm flipH="1">
            <a:off x="3023370" y="8177499"/>
            <a:ext cx="4841484" cy="0"/>
          </a:xfrm>
          <a:prstGeom prst="line">
            <a:avLst/>
          </a:prstGeom>
          <a:ln w="222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B32948-D0B5-46E4-83DD-7D2DD7CDC175}"/>
              </a:ext>
            </a:extLst>
          </p:cNvPr>
          <p:cNvSpPr/>
          <p:nvPr/>
        </p:nvSpPr>
        <p:spPr>
          <a:xfrm>
            <a:off x="3187103" y="8488157"/>
            <a:ext cx="758820" cy="327040"/>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C</a:t>
            </a:r>
            <a:r>
              <a:rPr lang="en-US" sz="770" dirty="0">
                <a:solidFill>
                  <a:schemeClr val="bg1"/>
                </a:solidFill>
                <a:latin typeface="Arial" panose="020B0604020202020204" pitchFamily="34" charset="0"/>
                <a:ea typeface="Century Gothic" charset="0"/>
                <a:cs typeface="Arial" panose="020B0604020202020204" pitchFamily="34" charset="0"/>
              </a:rPr>
              <a:t>ustomer </a:t>
            </a:r>
            <a:br>
              <a:rPr lang="en-US" sz="770" dirty="0">
                <a:solidFill>
                  <a:schemeClr val="bg1"/>
                </a:solidFill>
                <a:latin typeface="Arial" panose="020B0604020202020204" pitchFamily="34" charset="0"/>
                <a:ea typeface="Century Gothic" charset="0"/>
                <a:cs typeface="Arial" panose="020B0604020202020204" pitchFamily="34" charset="0"/>
              </a:rPr>
            </a:br>
            <a:r>
              <a:rPr lang="en-US" sz="770" dirty="0">
                <a:solidFill>
                  <a:schemeClr val="bg1"/>
                </a:solidFill>
                <a:latin typeface="Arial" panose="020B0604020202020204" pitchFamily="34" charset="0"/>
                <a:ea typeface="Century Gothic" charset="0"/>
                <a:cs typeface="Arial" panose="020B0604020202020204" pitchFamily="34" charset="0"/>
              </a:rPr>
              <a:t>focused</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18" name="Freeform: Shape 17">
            <a:extLst>
              <a:ext uri="{FF2B5EF4-FFF2-40B4-BE49-F238E27FC236}">
                <a16:creationId xmlns:a16="http://schemas.microsoft.com/office/drawing/2014/main" id="{BFA418AB-8A24-4979-8776-E775091B2483}"/>
              </a:ext>
            </a:extLst>
          </p:cNvPr>
          <p:cNvSpPr/>
          <p:nvPr/>
        </p:nvSpPr>
        <p:spPr>
          <a:xfrm>
            <a:off x="3187105"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C</a:t>
            </a:r>
            <a:endParaRPr lang="en-GB" sz="1538" b="1" dirty="0">
              <a:solidFill>
                <a:schemeClr val="accent1"/>
              </a:solidFill>
            </a:endParaRPr>
          </a:p>
        </p:txBody>
      </p:sp>
      <p:sp>
        <p:nvSpPr>
          <p:cNvPr id="38" name="Rectangle 37">
            <a:extLst>
              <a:ext uri="{FF2B5EF4-FFF2-40B4-BE49-F238E27FC236}">
                <a16:creationId xmlns:a16="http://schemas.microsoft.com/office/drawing/2014/main" id="{DE834BA3-2DEB-485C-90F4-CD5215C5F1B6}"/>
              </a:ext>
            </a:extLst>
          </p:cNvPr>
          <p:cNvSpPr/>
          <p:nvPr/>
        </p:nvSpPr>
        <p:spPr>
          <a:xfrm>
            <a:off x="3966729" y="8488157"/>
            <a:ext cx="758820" cy="327040"/>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O</a:t>
            </a:r>
            <a:r>
              <a:rPr lang="en-US" sz="770" dirty="0">
                <a:solidFill>
                  <a:schemeClr val="bg1"/>
                </a:solidFill>
                <a:latin typeface="Arial" panose="020B0604020202020204" pitchFamily="34" charset="0"/>
                <a:ea typeface="Century Gothic" charset="0"/>
                <a:cs typeface="Arial" panose="020B0604020202020204" pitchFamily="34" charset="0"/>
              </a:rPr>
              <a:t>pen and honest</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37" name="Freeform: Shape 36">
            <a:extLst>
              <a:ext uri="{FF2B5EF4-FFF2-40B4-BE49-F238E27FC236}">
                <a16:creationId xmlns:a16="http://schemas.microsoft.com/office/drawing/2014/main" id="{2158A7CD-AEB4-4DE6-A4E5-AE9F37F907A9}"/>
              </a:ext>
            </a:extLst>
          </p:cNvPr>
          <p:cNvSpPr/>
          <p:nvPr/>
        </p:nvSpPr>
        <p:spPr>
          <a:xfrm>
            <a:off x="3966731"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O</a:t>
            </a:r>
            <a:endParaRPr lang="en-GB" sz="1538" b="1" dirty="0">
              <a:solidFill>
                <a:schemeClr val="accent1"/>
              </a:solidFill>
            </a:endParaRPr>
          </a:p>
        </p:txBody>
      </p:sp>
      <p:sp>
        <p:nvSpPr>
          <p:cNvPr id="41" name="Rectangle 40">
            <a:extLst>
              <a:ext uri="{FF2B5EF4-FFF2-40B4-BE49-F238E27FC236}">
                <a16:creationId xmlns:a16="http://schemas.microsoft.com/office/drawing/2014/main" id="{CD557073-1C4F-4C2F-8CF5-F71BC3C700B1}"/>
              </a:ext>
            </a:extLst>
          </p:cNvPr>
          <p:cNvSpPr/>
          <p:nvPr/>
        </p:nvSpPr>
        <p:spPr>
          <a:xfrm>
            <a:off x="4746354" y="8488157"/>
            <a:ext cx="758820" cy="445469"/>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S</a:t>
            </a:r>
            <a:r>
              <a:rPr lang="en-US" sz="770" dirty="0">
                <a:solidFill>
                  <a:schemeClr val="bg1"/>
                </a:solidFill>
                <a:latin typeface="Arial" panose="020B0604020202020204" pitchFamily="34" charset="0"/>
                <a:ea typeface="Century Gothic" charset="0"/>
                <a:cs typeface="Arial" panose="020B0604020202020204" pitchFamily="34" charset="0"/>
              </a:rPr>
              <a:t>afe and environmentally aware</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40" name="Freeform: Shape 39">
            <a:extLst>
              <a:ext uri="{FF2B5EF4-FFF2-40B4-BE49-F238E27FC236}">
                <a16:creationId xmlns:a16="http://schemas.microsoft.com/office/drawing/2014/main" id="{B50BE089-ACEB-416E-A651-8C4A3CA61A1C}"/>
              </a:ext>
            </a:extLst>
          </p:cNvPr>
          <p:cNvSpPr/>
          <p:nvPr/>
        </p:nvSpPr>
        <p:spPr>
          <a:xfrm>
            <a:off x="4746356"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S</a:t>
            </a:r>
            <a:endParaRPr lang="en-GB" sz="1538" b="1" dirty="0">
              <a:solidFill>
                <a:schemeClr val="accent1"/>
              </a:solidFill>
            </a:endParaRPr>
          </a:p>
        </p:txBody>
      </p:sp>
      <p:sp>
        <p:nvSpPr>
          <p:cNvPr id="44" name="Rectangle 43">
            <a:extLst>
              <a:ext uri="{FF2B5EF4-FFF2-40B4-BE49-F238E27FC236}">
                <a16:creationId xmlns:a16="http://schemas.microsoft.com/office/drawing/2014/main" id="{5E13F80C-81CF-475D-B436-A48F9B49853E}"/>
              </a:ext>
            </a:extLst>
          </p:cNvPr>
          <p:cNvSpPr/>
          <p:nvPr/>
        </p:nvSpPr>
        <p:spPr>
          <a:xfrm>
            <a:off x="5525979" y="8488156"/>
            <a:ext cx="758820" cy="210827"/>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T</a:t>
            </a:r>
            <a:r>
              <a:rPr lang="en-US" sz="770" dirty="0">
                <a:solidFill>
                  <a:schemeClr val="bg1"/>
                </a:solidFill>
                <a:latin typeface="Arial" panose="020B0604020202020204" pitchFamily="34" charset="0"/>
                <a:ea typeface="Century Gothic" charset="0"/>
                <a:cs typeface="Arial" panose="020B0604020202020204" pitchFamily="34" charset="0"/>
              </a:rPr>
              <a:t>eam players</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43" name="Freeform: Shape 42">
            <a:extLst>
              <a:ext uri="{FF2B5EF4-FFF2-40B4-BE49-F238E27FC236}">
                <a16:creationId xmlns:a16="http://schemas.microsoft.com/office/drawing/2014/main" id="{F36BF036-4D06-46C7-B2CF-60B3C912B554}"/>
              </a:ext>
            </a:extLst>
          </p:cNvPr>
          <p:cNvSpPr/>
          <p:nvPr/>
        </p:nvSpPr>
        <p:spPr>
          <a:xfrm>
            <a:off x="5525982"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T</a:t>
            </a:r>
            <a:endParaRPr lang="en-GB" sz="1538" b="1" dirty="0">
              <a:solidFill>
                <a:schemeClr val="accent1"/>
              </a:solidFill>
            </a:endParaRPr>
          </a:p>
        </p:txBody>
      </p:sp>
      <p:sp>
        <p:nvSpPr>
          <p:cNvPr id="47" name="Rectangle 46">
            <a:extLst>
              <a:ext uri="{FF2B5EF4-FFF2-40B4-BE49-F238E27FC236}">
                <a16:creationId xmlns:a16="http://schemas.microsoft.com/office/drawing/2014/main" id="{CAA9DA9B-5751-4772-8B65-A186F86890B6}"/>
              </a:ext>
            </a:extLst>
          </p:cNvPr>
          <p:cNvSpPr/>
          <p:nvPr/>
        </p:nvSpPr>
        <p:spPr>
          <a:xfrm>
            <a:off x="6305604" y="8488156"/>
            <a:ext cx="758820" cy="210827"/>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A</a:t>
            </a:r>
            <a:r>
              <a:rPr lang="en-US" sz="770" dirty="0">
                <a:solidFill>
                  <a:schemeClr val="bg1"/>
                </a:solidFill>
                <a:latin typeface="Arial" panose="020B0604020202020204" pitchFamily="34" charset="0"/>
                <a:ea typeface="Century Gothic" charset="0"/>
                <a:cs typeface="Arial" panose="020B0604020202020204" pitchFamily="34" charset="0"/>
              </a:rPr>
              <a:t>ccountable</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46" name="Freeform: Shape 45">
            <a:extLst>
              <a:ext uri="{FF2B5EF4-FFF2-40B4-BE49-F238E27FC236}">
                <a16:creationId xmlns:a16="http://schemas.microsoft.com/office/drawing/2014/main" id="{41897388-86D0-4DA5-9B43-AB6A5A92DEB2}"/>
              </a:ext>
            </a:extLst>
          </p:cNvPr>
          <p:cNvSpPr/>
          <p:nvPr/>
        </p:nvSpPr>
        <p:spPr>
          <a:xfrm>
            <a:off x="6305607"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A</a:t>
            </a:r>
            <a:endParaRPr lang="en-GB" sz="1538" b="1" dirty="0">
              <a:solidFill>
                <a:schemeClr val="accent1"/>
              </a:solidFill>
            </a:endParaRPr>
          </a:p>
        </p:txBody>
      </p:sp>
      <p:sp>
        <p:nvSpPr>
          <p:cNvPr id="50" name="Rectangle 49">
            <a:extLst>
              <a:ext uri="{FF2B5EF4-FFF2-40B4-BE49-F238E27FC236}">
                <a16:creationId xmlns:a16="http://schemas.microsoft.com/office/drawing/2014/main" id="{0E752550-3531-4B79-A94E-A46FD99497A6}"/>
              </a:ext>
            </a:extLst>
          </p:cNvPr>
          <p:cNvSpPr/>
          <p:nvPr/>
        </p:nvSpPr>
        <p:spPr>
          <a:xfrm>
            <a:off x="7085229" y="8488157"/>
            <a:ext cx="758820" cy="445469"/>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I</a:t>
            </a:r>
            <a:r>
              <a:rPr lang="en-US" sz="770" dirty="0">
                <a:solidFill>
                  <a:schemeClr val="bg1"/>
                </a:solidFill>
                <a:latin typeface="Arial" panose="020B0604020202020204" pitchFamily="34" charset="0"/>
                <a:ea typeface="Century Gothic" charset="0"/>
                <a:cs typeface="Arial" panose="020B0604020202020204" pitchFamily="34" charset="0"/>
              </a:rPr>
              <a:t>nnovative and continuously improving</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49" name="Freeform: Shape 48">
            <a:extLst>
              <a:ext uri="{FF2B5EF4-FFF2-40B4-BE49-F238E27FC236}">
                <a16:creationId xmlns:a16="http://schemas.microsoft.com/office/drawing/2014/main" id="{194736AC-0AAE-451D-8C88-0643041C4388}"/>
              </a:ext>
            </a:extLst>
          </p:cNvPr>
          <p:cNvSpPr/>
          <p:nvPr/>
        </p:nvSpPr>
        <p:spPr>
          <a:xfrm>
            <a:off x="7085231"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I</a:t>
            </a:r>
            <a:endParaRPr lang="en-GB" sz="1538" b="1" dirty="0">
              <a:solidFill>
                <a:schemeClr val="accent1"/>
              </a:solidFill>
            </a:endParaRPr>
          </a:p>
        </p:txBody>
      </p:sp>
      <p:sp>
        <p:nvSpPr>
          <p:cNvPr id="14" name="Rectangle 13">
            <a:extLst>
              <a:ext uri="{FF2B5EF4-FFF2-40B4-BE49-F238E27FC236}">
                <a16:creationId xmlns:a16="http://schemas.microsoft.com/office/drawing/2014/main" id="{3A3816EE-FDF6-41CC-969C-861393CD2E6D}"/>
              </a:ext>
            </a:extLst>
          </p:cNvPr>
          <p:cNvSpPr/>
          <p:nvPr/>
        </p:nvSpPr>
        <p:spPr>
          <a:xfrm>
            <a:off x="2468409" y="6639876"/>
            <a:ext cx="3121656" cy="753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099" b="1" dirty="0">
                <a:solidFill>
                  <a:schemeClr val="tx2"/>
                </a:solidFill>
              </a:rPr>
              <a:t>Our strong culture and embedded </a:t>
            </a:r>
            <a:br>
              <a:rPr lang="en-US" sz="1099" b="1" dirty="0">
                <a:solidFill>
                  <a:schemeClr val="tx2"/>
                </a:solidFill>
              </a:rPr>
            </a:br>
            <a:r>
              <a:rPr lang="en-US" sz="1099" b="1" dirty="0">
                <a:solidFill>
                  <a:schemeClr val="tx2"/>
                </a:solidFill>
              </a:rPr>
              <a:t>values underpin everything we do.</a:t>
            </a:r>
          </a:p>
          <a:p>
            <a:r>
              <a:rPr lang="en-US" sz="1099" b="1" dirty="0">
                <a:solidFill>
                  <a:schemeClr val="tx2"/>
                </a:solidFill>
              </a:rPr>
              <a:t>Everyone at Costain is committed to being:</a:t>
            </a:r>
          </a:p>
        </p:txBody>
      </p:sp>
      <p:pic>
        <p:nvPicPr>
          <p:cNvPr id="75" name="Graphic 74">
            <a:extLst>
              <a:ext uri="{FF2B5EF4-FFF2-40B4-BE49-F238E27FC236}">
                <a16:creationId xmlns:a16="http://schemas.microsoft.com/office/drawing/2014/main" id="{9158A52D-4D5F-4E23-A830-31C2EF36DB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8679" y="5983077"/>
            <a:ext cx="464389" cy="347821"/>
          </a:xfrm>
          <a:prstGeom prst="rect">
            <a:avLst/>
          </a:prstGeom>
        </p:spPr>
      </p:pic>
      <p:grpSp>
        <p:nvGrpSpPr>
          <p:cNvPr id="76" name="Group 75">
            <a:extLst>
              <a:ext uri="{FF2B5EF4-FFF2-40B4-BE49-F238E27FC236}">
                <a16:creationId xmlns:a16="http://schemas.microsoft.com/office/drawing/2014/main" id="{CC2B44D5-81E6-47E9-A3B8-31BC6F454E07}"/>
              </a:ext>
            </a:extLst>
          </p:cNvPr>
          <p:cNvGrpSpPr/>
          <p:nvPr/>
        </p:nvGrpSpPr>
        <p:grpSpPr>
          <a:xfrm>
            <a:off x="5219614" y="9108009"/>
            <a:ext cx="252584" cy="252584"/>
            <a:chOff x="5866130" y="6247201"/>
            <a:chExt cx="459740" cy="459740"/>
          </a:xfrm>
        </p:grpSpPr>
        <p:grpSp>
          <p:nvGrpSpPr>
            <p:cNvPr id="77" name="Group 76">
              <a:extLst>
                <a:ext uri="{FF2B5EF4-FFF2-40B4-BE49-F238E27FC236}">
                  <a16:creationId xmlns:a16="http://schemas.microsoft.com/office/drawing/2014/main" id="{4EAD7F6A-BFB8-4B31-B07F-6871072269F8}"/>
                </a:ext>
              </a:extLst>
            </p:cNvPr>
            <p:cNvGrpSpPr/>
            <p:nvPr/>
          </p:nvGrpSpPr>
          <p:grpSpPr>
            <a:xfrm>
              <a:off x="5901761" y="6282832"/>
              <a:ext cx="388478" cy="388478"/>
              <a:chOff x="5894072" y="6234636"/>
              <a:chExt cx="403858" cy="403858"/>
            </a:xfrm>
          </p:grpSpPr>
          <p:sp>
            <p:nvSpPr>
              <p:cNvPr id="79" name="Rectangle 78">
                <a:extLst>
                  <a:ext uri="{FF2B5EF4-FFF2-40B4-BE49-F238E27FC236}">
                    <a16:creationId xmlns:a16="http://schemas.microsoft.com/office/drawing/2014/main" id="{6260EB6B-3FFD-4E46-9A28-FD1AC4FDBAE7}"/>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80" name="Graphic 7">
                <a:extLst>
                  <a:ext uri="{FF2B5EF4-FFF2-40B4-BE49-F238E27FC236}">
                    <a16:creationId xmlns:a16="http://schemas.microsoft.com/office/drawing/2014/main" id="{6A6FEF0D-55D3-4AC4-B893-88BC16D90060}"/>
                  </a:ext>
                </a:extLst>
              </p:cNvPr>
              <p:cNvGrpSpPr/>
              <p:nvPr/>
            </p:nvGrpSpPr>
            <p:grpSpPr>
              <a:xfrm>
                <a:off x="5965510" y="6312648"/>
                <a:ext cx="260984" cy="247834"/>
                <a:chOff x="6005541" y="3314528"/>
                <a:chExt cx="180917" cy="171802"/>
              </a:xfrm>
              <a:solidFill>
                <a:schemeClr val="bg1"/>
              </a:solidFill>
            </p:grpSpPr>
            <p:sp>
              <p:nvSpPr>
                <p:cNvPr id="81" name="Freeform: Shape 80">
                  <a:extLst>
                    <a:ext uri="{FF2B5EF4-FFF2-40B4-BE49-F238E27FC236}">
                      <a16:creationId xmlns:a16="http://schemas.microsoft.com/office/drawing/2014/main" id="{2AAC44A9-B606-4392-872F-EC937BA3121B}"/>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82" name="Freeform: Shape 81">
                  <a:extLst>
                    <a:ext uri="{FF2B5EF4-FFF2-40B4-BE49-F238E27FC236}">
                      <a16:creationId xmlns:a16="http://schemas.microsoft.com/office/drawing/2014/main" id="{9E1A1416-820C-4813-9BCE-A55470C8369B}"/>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78" name="Rectangle 77">
              <a:extLst>
                <a:ext uri="{FF2B5EF4-FFF2-40B4-BE49-F238E27FC236}">
                  <a16:creationId xmlns:a16="http://schemas.microsoft.com/office/drawing/2014/main" id="{A011BF7D-984F-4CC3-BFA6-CFA25C261467}"/>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83" name="Rectangle 82">
            <a:hlinkClick r:id="rId5" action="ppaction://hlinksldjump"/>
            <a:extLst>
              <a:ext uri="{FF2B5EF4-FFF2-40B4-BE49-F238E27FC236}">
                <a16:creationId xmlns:a16="http://schemas.microsoft.com/office/drawing/2014/main" id="{609E3682-BD53-4FFB-B890-F36B739145CB}"/>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48" name="Group 47">
            <a:extLst>
              <a:ext uri="{FF2B5EF4-FFF2-40B4-BE49-F238E27FC236}">
                <a16:creationId xmlns:a16="http://schemas.microsoft.com/office/drawing/2014/main" id="{D5767454-2931-4B53-A207-8491EF261BF1}"/>
              </a:ext>
            </a:extLst>
          </p:cNvPr>
          <p:cNvGrpSpPr/>
          <p:nvPr/>
        </p:nvGrpSpPr>
        <p:grpSpPr>
          <a:xfrm flipH="1">
            <a:off x="1991271" y="5809582"/>
            <a:ext cx="281221" cy="558077"/>
            <a:chOff x="9865014" y="1269999"/>
            <a:chExt cx="2351632" cy="4666739"/>
          </a:xfrm>
        </p:grpSpPr>
        <p:sp>
          <p:nvSpPr>
            <p:cNvPr id="51" name="Freeform: Shape 50">
              <a:extLst>
                <a:ext uri="{FF2B5EF4-FFF2-40B4-BE49-F238E27FC236}">
                  <a16:creationId xmlns:a16="http://schemas.microsoft.com/office/drawing/2014/main" id="{F372D0E5-9C60-4E3F-9C0E-A8A6BEF24F49}"/>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sp>
          <p:nvSpPr>
            <p:cNvPr id="53" name="Freeform: Shape 52">
              <a:extLst>
                <a:ext uri="{FF2B5EF4-FFF2-40B4-BE49-F238E27FC236}">
                  <a16:creationId xmlns:a16="http://schemas.microsoft.com/office/drawing/2014/main" id="{B8105740-5F16-4549-AD80-52BDB0D3C7D2}"/>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
        <p:nvSpPr>
          <p:cNvPr id="42" name="Rectangle 41">
            <a:extLst>
              <a:ext uri="{FF2B5EF4-FFF2-40B4-BE49-F238E27FC236}">
                <a16:creationId xmlns:a16="http://schemas.microsoft.com/office/drawing/2014/main" id="{B273531D-165B-40DD-B516-2F7CE63BD436}"/>
              </a:ext>
            </a:extLst>
          </p:cNvPr>
          <p:cNvSpPr/>
          <p:nvPr/>
        </p:nvSpPr>
        <p:spPr>
          <a:xfrm>
            <a:off x="7864855" y="8488157"/>
            <a:ext cx="758820" cy="327040"/>
          </a:xfrm>
          <a:prstGeom prst="rect">
            <a:avLst/>
          </a:prstGeom>
        </p:spPr>
        <p:txBody>
          <a:bodyPr wrap="square" lIns="0" anchor="t">
            <a:spAutoFit/>
          </a:bodyPr>
          <a:lstStyle/>
          <a:p>
            <a:pPr>
              <a:spcBef>
                <a:spcPts val="274"/>
              </a:spcBef>
            </a:pPr>
            <a:r>
              <a:rPr lang="en-US" sz="770" b="1" dirty="0">
                <a:solidFill>
                  <a:schemeClr val="bg1"/>
                </a:solidFill>
                <a:latin typeface="Arial" panose="020B0604020202020204" pitchFamily="34" charset="0"/>
                <a:ea typeface="Century Gothic" charset="0"/>
                <a:cs typeface="Arial" panose="020B0604020202020204" pitchFamily="34" charset="0"/>
              </a:rPr>
              <a:t>N</a:t>
            </a:r>
            <a:r>
              <a:rPr lang="en-US" sz="770" dirty="0">
                <a:solidFill>
                  <a:schemeClr val="bg1"/>
                </a:solidFill>
                <a:latin typeface="Arial" panose="020B0604020202020204" pitchFamily="34" charset="0"/>
                <a:ea typeface="Century Gothic" charset="0"/>
                <a:cs typeface="Arial" panose="020B0604020202020204" pitchFamily="34" charset="0"/>
              </a:rPr>
              <a:t>atural </a:t>
            </a:r>
            <a:br>
              <a:rPr lang="en-US" sz="770" dirty="0">
                <a:solidFill>
                  <a:schemeClr val="bg1"/>
                </a:solidFill>
                <a:latin typeface="Arial" panose="020B0604020202020204" pitchFamily="34" charset="0"/>
                <a:ea typeface="Century Gothic" charset="0"/>
                <a:cs typeface="Arial" panose="020B0604020202020204" pitchFamily="34" charset="0"/>
              </a:rPr>
            </a:br>
            <a:r>
              <a:rPr lang="en-US" sz="770" dirty="0">
                <a:solidFill>
                  <a:schemeClr val="bg1"/>
                </a:solidFill>
                <a:latin typeface="Arial" panose="020B0604020202020204" pitchFamily="34" charset="0"/>
                <a:ea typeface="Century Gothic" charset="0"/>
                <a:cs typeface="Arial" panose="020B0604020202020204" pitchFamily="34" charset="0"/>
              </a:rPr>
              <a:t>choice</a:t>
            </a:r>
            <a:endParaRPr lang="en-GB" sz="770" dirty="0">
              <a:solidFill>
                <a:schemeClr val="bg1"/>
              </a:solidFill>
              <a:latin typeface="Arial" panose="020B0604020202020204" pitchFamily="34" charset="0"/>
              <a:ea typeface="Century Gothic" charset="0"/>
              <a:cs typeface="Arial" panose="020B0604020202020204" pitchFamily="34" charset="0"/>
            </a:endParaRPr>
          </a:p>
        </p:txBody>
      </p:sp>
      <p:sp>
        <p:nvSpPr>
          <p:cNvPr id="45" name="Freeform: Shape 44">
            <a:extLst>
              <a:ext uri="{FF2B5EF4-FFF2-40B4-BE49-F238E27FC236}">
                <a16:creationId xmlns:a16="http://schemas.microsoft.com/office/drawing/2014/main" id="{1CF8261F-942A-4C0B-AB02-48F1115A5200}"/>
              </a:ext>
            </a:extLst>
          </p:cNvPr>
          <p:cNvSpPr/>
          <p:nvPr/>
        </p:nvSpPr>
        <p:spPr>
          <a:xfrm>
            <a:off x="7864857" y="7954004"/>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bg1"/>
          </a:solidFill>
          <a:ln w="9755" cap="flat">
            <a:noFill/>
            <a:prstDash val="solid"/>
            <a:miter/>
          </a:ln>
        </p:spPr>
        <p:txBody>
          <a:bodyPr lIns="0" rIns="0" rtlCol="0" anchor="ctr"/>
          <a:lstStyle/>
          <a:p>
            <a:pPr algn="ctr"/>
            <a:r>
              <a:rPr lang="it-IT" sz="1538" b="1" dirty="0">
                <a:solidFill>
                  <a:schemeClr val="accent1"/>
                </a:solidFill>
              </a:rPr>
              <a:t>N</a:t>
            </a:r>
            <a:endParaRPr lang="en-GB" sz="1538" b="1" dirty="0">
              <a:solidFill>
                <a:schemeClr val="accent1"/>
              </a:solidFill>
            </a:endParaRPr>
          </a:p>
        </p:txBody>
      </p:sp>
    </p:spTree>
    <p:extLst>
      <p:ext uri="{BB962C8B-B14F-4D97-AF65-F5344CB8AC3E}">
        <p14:creationId xmlns:p14="http://schemas.microsoft.com/office/powerpoint/2010/main" val="3227685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2">
            <a:extLst>
              <a:ext uri="{FF2B5EF4-FFF2-40B4-BE49-F238E27FC236}">
                <a16:creationId xmlns:a16="http://schemas.microsoft.com/office/drawing/2014/main" id="{00848D12-C1D8-4A5E-BF2D-D976AF8522C1}"/>
              </a:ext>
            </a:extLst>
          </p:cNvPr>
          <p:cNvSpPr>
            <a:spLocks noGrp="1"/>
          </p:cNvSpPr>
          <p:nvPr>
            <p:ph type="sldNum" sz="quarter" idx="11"/>
          </p:nvPr>
        </p:nvSpPr>
        <p:spPr/>
        <p:txBody>
          <a:bodyPr/>
          <a:lstStyle/>
          <a:p>
            <a:fld id="{01818CD0-20A3-40AC-9847-06F08A1C5B67}" type="slidenum">
              <a:rPr lang="en-GB" smtClean="0"/>
              <a:pPr/>
              <a:t>30</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lstStyle/>
          <a:p>
            <a:r>
              <a:rPr lang="en-US" dirty="0"/>
              <a:t>A selection of our projects and products</a:t>
            </a:r>
          </a:p>
        </p:txBody>
      </p:sp>
      <p:grpSp>
        <p:nvGrpSpPr>
          <p:cNvPr id="20" name="Group 19">
            <a:extLst>
              <a:ext uri="{FF2B5EF4-FFF2-40B4-BE49-F238E27FC236}">
                <a16:creationId xmlns:a16="http://schemas.microsoft.com/office/drawing/2014/main" id="{3A8CE0DE-AECA-49AB-8184-94EC3BD1A248}"/>
              </a:ext>
            </a:extLst>
          </p:cNvPr>
          <p:cNvGrpSpPr/>
          <p:nvPr/>
        </p:nvGrpSpPr>
        <p:grpSpPr>
          <a:xfrm flipH="1">
            <a:off x="1991271" y="5809582"/>
            <a:ext cx="281221" cy="558077"/>
            <a:chOff x="9865014" y="1269999"/>
            <a:chExt cx="2351632" cy="4666739"/>
          </a:xfrm>
        </p:grpSpPr>
        <p:sp>
          <p:nvSpPr>
            <p:cNvPr id="21" name="Freeform: Shape 20">
              <a:extLst>
                <a:ext uri="{FF2B5EF4-FFF2-40B4-BE49-F238E27FC236}">
                  <a16:creationId xmlns:a16="http://schemas.microsoft.com/office/drawing/2014/main" id="{FE110D5B-8B57-482A-8951-83CCD393C1D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Freeform: Shape 21">
              <a:extLst>
                <a:ext uri="{FF2B5EF4-FFF2-40B4-BE49-F238E27FC236}">
                  <a16:creationId xmlns:a16="http://schemas.microsoft.com/office/drawing/2014/main" id="{4653BB7D-E2D2-48A7-A09D-40E8D60EAF77}"/>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38" name="Group 37">
            <a:extLst>
              <a:ext uri="{FF2B5EF4-FFF2-40B4-BE49-F238E27FC236}">
                <a16:creationId xmlns:a16="http://schemas.microsoft.com/office/drawing/2014/main" id="{48ED12E7-9161-4E72-BCA9-A86BF62885DE}"/>
              </a:ext>
            </a:extLst>
          </p:cNvPr>
          <p:cNvGrpSpPr/>
          <p:nvPr/>
        </p:nvGrpSpPr>
        <p:grpSpPr>
          <a:xfrm>
            <a:off x="5219614" y="9108009"/>
            <a:ext cx="252584" cy="252584"/>
            <a:chOff x="5866130" y="6247201"/>
            <a:chExt cx="459740" cy="459740"/>
          </a:xfrm>
        </p:grpSpPr>
        <p:grpSp>
          <p:nvGrpSpPr>
            <p:cNvPr id="39" name="Group 38">
              <a:extLst>
                <a:ext uri="{FF2B5EF4-FFF2-40B4-BE49-F238E27FC236}">
                  <a16:creationId xmlns:a16="http://schemas.microsoft.com/office/drawing/2014/main" id="{A19AC751-E0FB-4F9A-98B7-DCA56DB49D8B}"/>
                </a:ext>
              </a:extLst>
            </p:cNvPr>
            <p:cNvGrpSpPr/>
            <p:nvPr/>
          </p:nvGrpSpPr>
          <p:grpSpPr>
            <a:xfrm>
              <a:off x="5901761" y="6282832"/>
              <a:ext cx="388478" cy="388478"/>
              <a:chOff x="5894072" y="6234636"/>
              <a:chExt cx="403858" cy="403858"/>
            </a:xfrm>
          </p:grpSpPr>
          <p:sp>
            <p:nvSpPr>
              <p:cNvPr id="41" name="Rectangle 40">
                <a:extLst>
                  <a:ext uri="{FF2B5EF4-FFF2-40B4-BE49-F238E27FC236}">
                    <a16:creationId xmlns:a16="http://schemas.microsoft.com/office/drawing/2014/main" id="{E82766C0-7493-425A-B6A7-1CD0747DCB31}"/>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42" name="Graphic 7">
                <a:extLst>
                  <a:ext uri="{FF2B5EF4-FFF2-40B4-BE49-F238E27FC236}">
                    <a16:creationId xmlns:a16="http://schemas.microsoft.com/office/drawing/2014/main" id="{C7957769-9F85-49CD-9B92-1BBB40CA1B93}"/>
                  </a:ext>
                </a:extLst>
              </p:cNvPr>
              <p:cNvGrpSpPr/>
              <p:nvPr/>
            </p:nvGrpSpPr>
            <p:grpSpPr>
              <a:xfrm>
                <a:off x="5965510" y="6312648"/>
                <a:ext cx="260984" cy="247834"/>
                <a:chOff x="6005541" y="3314528"/>
                <a:chExt cx="180917" cy="171802"/>
              </a:xfrm>
              <a:solidFill>
                <a:schemeClr val="bg1"/>
              </a:solidFill>
            </p:grpSpPr>
            <p:sp>
              <p:nvSpPr>
                <p:cNvPr id="43" name="Freeform: Shape 42">
                  <a:extLst>
                    <a:ext uri="{FF2B5EF4-FFF2-40B4-BE49-F238E27FC236}">
                      <a16:creationId xmlns:a16="http://schemas.microsoft.com/office/drawing/2014/main" id="{41E5CE13-C7C9-4847-BB38-A2C47452D850}"/>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45" name="Freeform: Shape 44">
                  <a:extLst>
                    <a:ext uri="{FF2B5EF4-FFF2-40B4-BE49-F238E27FC236}">
                      <a16:creationId xmlns:a16="http://schemas.microsoft.com/office/drawing/2014/main" id="{7456D548-55D6-4E49-9497-F6FE43309BB5}"/>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40" name="Rectangle 39">
              <a:extLst>
                <a:ext uri="{FF2B5EF4-FFF2-40B4-BE49-F238E27FC236}">
                  <a16:creationId xmlns:a16="http://schemas.microsoft.com/office/drawing/2014/main" id="{608E7B4B-2ED0-4D0D-9BA6-9C7A106EE069}"/>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47" name="Rectangle 46">
            <a:hlinkClick r:id="rId2" action="ppaction://hlinksldjump"/>
            <a:extLst>
              <a:ext uri="{FF2B5EF4-FFF2-40B4-BE49-F238E27FC236}">
                <a16:creationId xmlns:a16="http://schemas.microsoft.com/office/drawing/2014/main" id="{68AE240F-119E-4AD7-9C29-C77DA098B5DB}"/>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85" name="Picture 84">
            <a:extLst>
              <a:ext uri="{FF2B5EF4-FFF2-40B4-BE49-F238E27FC236}">
                <a16:creationId xmlns:a16="http://schemas.microsoft.com/office/drawing/2014/main" id="{F28B8C40-CCF8-40C9-99CB-CA56C9D94405}"/>
              </a:ext>
            </a:extLst>
          </p:cNvPr>
          <p:cNvPicPr>
            <a:picLocks noChangeAspect="1"/>
          </p:cNvPicPr>
          <p:nvPr/>
        </p:nvPicPr>
        <p:blipFill rotWithShape="1">
          <a:blip r:embed="rId3"/>
          <a:srcRect t="14786"/>
          <a:stretch/>
        </p:blipFill>
        <p:spPr>
          <a:xfrm>
            <a:off x="2373515" y="7893092"/>
            <a:ext cx="1157972" cy="1179384"/>
          </a:xfrm>
          <a:custGeom>
            <a:avLst/>
            <a:gdLst>
              <a:gd name="connsiteX0" fmla="*/ 0 w 2102914"/>
              <a:gd name="connsiteY0" fmla="*/ 0 h 2144851"/>
              <a:gd name="connsiteX1" fmla="*/ 2102914 w 2102914"/>
              <a:gd name="connsiteY1" fmla="*/ 0 h 2144851"/>
              <a:gd name="connsiteX2" fmla="*/ 2102914 w 2102914"/>
              <a:gd name="connsiteY2" fmla="*/ 2144851 h 2144851"/>
              <a:gd name="connsiteX3" fmla="*/ 0 w 2102914"/>
              <a:gd name="connsiteY3" fmla="*/ 2144851 h 2144851"/>
            </a:gdLst>
            <a:ahLst/>
            <a:cxnLst>
              <a:cxn ang="0">
                <a:pos x="connsiteX0" y="connsiteY0"/>
              </a:cxn>
              <a:cxn ang="0">
                <a:pos x="connsiteX1" y="connsiteY1"/>
              </a:cxn>
              <a:cxn ang="0">
                <a:pos x="connsiteX2" y="connsiteY2"/>
              </a:cxn>
              <a:cxn ang="0">
                <a:pos x="connsiteX3" y="connsiteY3"/>
              </a:cxn>
            </a:cxnLst>
            <a:rect l="l" t="t" r="r" b="b"/>
            <a:pathLst>
              <a:path w="2102914" h="2144851">
                <a:moveTo>
                  <a:pt x="0" y="0"/>
                </a:moveTo>
                <a:lnTo>
                  <a:pt x="2102914" y="0"/>
                </a:lnTo>
                <a:lnTo>
                  <a:pt x="2102914" y="2144851"/>
                </a:lnTo>
                <a:lnTo>
                  <a:pt x="0" y="2144851"/>
                </a:lnTo>
                <a:close/>
              </a:path>
            </a:pathLst>
          </a:custGeom>
        </p:spPr>
      </p:pic>
      <p:pic>
        <p:nvPicPr>
          <p:cNvPr id="94" name="Picture 93" descr="Map&#10;&#10;Description automatically generated">
            <a:extLst>
              <a:ext uri="{FF2B5EF4-FFF2-40B4-BE49-F238E27FC236}">
                <a16:creationId xmlns:a16="http://schemas.microsoft.com/office/drawing/2014/main" id="{DE3A91DD-AF32-43B3-BC84-04108E4ACA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55089" y="7894084"/>
            <a:ext cx="1157976" cy="1178391"/>
          </a:xfrm>
          <a:custGeom>
            <a:avLst/>
            <a:gdLst>
              <a:gd name="connsiteX0" fmla="*/ 0 w 2107690"/>
              <a:gd name="connsiteY0" fmla="*/ 0 h 2144848"/>
              <a:gd name="connsiteX1" fmla="*/ 2107690 w 2107690"/>
              <a:gd name="connsiteY1" fmla="*/ 0 h 2144848"/>
              <a:gd name="connsiteX2" fmla="*/ 2107690 w 2107690"/>
              <a:gd name="connsiteY2" fmla="*/ 2144848 h 2144848"/>
              <a:gd name="connsiteX3" fmla="*/ 0 w 2107690"/>
              <a:gd name="connsiteY3" fmla="*/ 2144848 h 2144848"/>
            </a:gdLst>
            <a:ahLst/>
            <a:cxnLst>
              <a:cxn ang="0">
                <a:pos x="connsiteX0" y="connsiteY0"/>
              </a:cxn>
              <a:cxn ang="0">
                <a:pos x="connsiteX1" y="connsiteY1"/>
              </a:cxn>
              <a:cxn ang="0">
                <a:pos x="connsiteX2" y="connsiteY2"/>
              </a:cxn>
              <a:cxn ang="0">
                <a:pos x="connsiteX3" y="connsiteY3"/>
              </a:cxn>
            </a:cxnLst>
            <a:rect l="l" t="t" r="r" b="b"/>
            <a:pathLst>
              <a:path w="2107690" h="2144848">
                <a:moveTo>
                  <a:pt x="0" y="0"/>
                </a:moveTo>
                <a:lnTo>
                  <a:pt x="2107690" y="0"/>
                </a:lnTo>
                <a:lnTo>
                  <a:pt x="2107690" y="2144848"/>
                </a:lnTo>
                <a:lnTo>
                  <a:pt x="0" y="2144848"/>
                </a:lnTo>
                <a:close/>
              </a:path>
            </a:pathLst>
          </a:custGeom>
        </p:spPr>
      </p:pic>
      <p:pic>
        <p:nvPicPr>
          <p:cNvPr id="95" name="Picture 94" descr="A picture containing person&#10;&#10;Description automatically generated">
            <a:extLst>
              <a:ext uri="{FF2B5EF4-FFF2-40B4-BE49-F238E27FC236}">
                <a16:creationId xmlns:a16="http://schemas.microsoft.com/office/drawing/2014/main" id="{B17BB651-EC3A-430F-9A8E-D62F3FCFF36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
          <a:stretch/>
        </p:blipFill>
        <p:spPr>
          <a:xfrm>
            <a:off x="4764300" y="7894082"/>
            <a:ext cx="1157976" cy="1178392"/>
          </a:xfrm>
          <a:custGeom>
            <a:avLst/>
            <a:gdLst>
              <a:gd name="connsiteX0" fmla="*/ 0 w 2107690"/>
              <a:gd name="connsiteY0" fmla="*/ 0 h 2144850"/>
              <a:gd name="connsiteX1" fmla="*/ 2107690 w 2107690"/>
              <a:gd name="connsiteY1" fmla="*/ 0 h 2144850"/>
              <a:gd name="connsiteX2" fmla="*/ 2107690 w 2107690"/>
              <a:gd name="connsiteY2" fmla="*/ 2144850 h 2144850"/>
              <a:gd name="connsiteX3" fmla="*/ 0 w 2107690"/>
              <a:gd name="connsiteY3" fmla="*/ 2144850 h 2144850"/>
            </a:gdLst>
            <a:ahLst/>
            <a:cxnLst>
              <a:cxn ang="0">
                <a:pos x="connsiteX0" y="connsiteY0"/>
              </a:cxn>
              <a:cxn ang="0">
                <a:pos x="connsiteX1" y="connsiteY1"/>
              </a:cxn>
              <a:cxn ang="0">
                <a:pos x="connsiteX2" y="connsiteY2"/>
              </a:cxn>
              <a:cxn ang="0">
                <a:pos x="connsiteX3" y="connsiteY3"/>
              </a:cxn>
            </a:cxnLst>
            <a:rect l="l" t="t" r="r" b="b"/>
            <a:pathLst>
              <a:path w="2107690" h="2144850">
                <a:moveTo>
                  <a:pt x="0" y="0"/>
                </a:moveTo>
                <a:lnTo>
                  <a:pt x="2107690" y="0"/>
                </a:lnTo>
                <a:lnTo>
                  <a:pt x="2107690" y="2144850"/>
                </a:lnTo>
                <a:lnTo>
                  <a:pt x="0" y="2144850"/>
                </a:lnTo>
                <a:close/>
              </a:path>
            </a:pathLst>
          </a:custGeom>
        </p:spPr>
      </p:pic>
      <p:pic>
        <p:nvPicPr>
          <p:cNvPr id="96" name="Picture 95" descr="A car driving on a road&#10;&#10;Description automatically generated">
            <a:extLst>
              <a:ext uri="{FF2B5EF4-FFF2-40B4-BE49-F238E27FC236}">
                <a16:creationId xmlns:a16="http://schemas.microsoft.com/office/drawing/2014/main" id="{F17A8EB6-5913-4821-9A9F-23B31E37236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568907" y="7894085"/>
            <a:ext cx="1157976" cy="1178393"/>
          </a:xfrm>
          <a:custGeom>
            <a:avLst/>
            <a:gdLst>
              <a:gd name="connsiteX0" fmla="*/ 0 w 2107690"/>
              <a:gd name="connsiteY0" fmla="*/ 0 h 2144851"/>
              <a:gd name="connsiteX1" fmla="*/ 1831761 w 2107690"/>
              <a:gd name="connsiteY1" fmla="*/ 0 h 2144851"/>
              <a:gd name="connsiteX2" fmla="*/ 1831761 w 2107690"/>
              <a:gd name="connsiteY2" fmla="*/ 1 h 2144851"/>
              <a:gd name="connsiteX3" fmla="*/ 2107690 w 2107690"/>
              <a:gd name="connsiteY3" fmla="*/ 1 h 2144851"/>
              <a:gd name="connsiteX4" fmla="*/ 2107690 w 2107690"/>
              <a:gd name="connsiteY4" fmla="*/ 2144851 h 2144851"/>
              <a:gd name="connsiteX5" fmla="*/ 0 w 2107690"/>
              <a:gd name="connsiteY5" fmla="*/ 2144851 h 214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7690" h="2144851">
                <a:moveTo>
                  <a:pt x="0" y="0"/>
                </a:moveTo>
                <a:lnTo>
                  <a:pt x="1831761" y="0"/>
                </a:lnTo>
                <a:lnTo>
                  <a:pt x="1831761" y="1"/>
                </a:lnTo>
                <a:lnTo>
                  <a:pt x="2107690" y="1"/>
                </a:lnTo>
                <a:lnTo>
                  <a:pt x="2107690" y="2144851"/>
                </a:lnTo>
                <a:lnTo>
                  <a:pt x="0" y="2144851"/>
                </a:lnTo>
                <a:close/>
              </a:path>
            </a:pathLst>
          </a:custGeom>
        </p:spPr>
      </p:pic>
      <p:pic>
        <p:nvPicPr>
          <p:cNvPr id="97" name="Picture 96">
            <a:extLst>
              <a:ext uri="{FF2B5EF4-FFF2-40B4-BE49-F238E27FC236}">
                <a16:creationId xmlns:a16="http://schemas.microsoft.com/office/drawing/2014/main" id="{3D5CD97F-99AD-47D9-AD3B-CEFF582B31B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31256" t="4209" r="30380" b="734"/>
          <a:stretch/>
        </p:blipFill>
        <p:spPr>
          <a:xfrm>
            <a:off x="7155089" y="6678272"/>
            <a:ext cx="1157976" cy="1178394"/>
          </a:xfrm>
          <a:custGeom>
            <a:avLst/>
            <a:gdLst>
              <a:gd name="connsiteX0" fmla="*/ 0 w 2107690"/>
              <a:gd name="connsiteY0" fmla="*/ 0 h 2144853"/>
              <a:gd name="connsiteX1" fmla="*/ 2107690 w 2107690"/>
              <a:gd name="connsiteY1" fmla="*/ 0 h 2144853"/>
              <a:gd name="connsiteX2" fmla="*/ 2107690 w 2107690"/>
              <a:gd name="connsiteY2" fmla="*/ 2144853 h 2144853"/>
              <a:gd name="connsiteX3" fmla="*/ 0 w 2107690"/>
              <a:gd name="connsiteY3" fmla="*/ 2144853 h 2144853"/>
            </a:gdLst>
            <a:ahLst/>
            <a:cxnLst>
              <a:cxn ang="0">
                <a:pos x="connsiteX0" y="connsiteY0"/>
              </a:cxn>
              <a:cxn ang="0">
                <a:pos x="connsiteX1" y="connsiteY1"/>
              </a:cxn>
              <a:cxn ang="0">
                <a:pos x="connsiteX2" y="connsiteY2"/>
              </a:cxn>
              <a:cxn ang="0">
                <a:pos x="connsiteX3" y="connsiteY3"/>
              </a:cxn>
            </a:cxnLst>
            <a:rect l="l" t="t" r="r" b="b"/>
            <a:pathLst>
              <a:path w="2107690" h="2144853">
                <a:moveTo>
                  <a:pt x="0" y="0"/>
                </a:moveTo>
                <a:lnTo>
                  <a:pt x="2107690" y="0"/>
                </a:lnTo>
                <a:lnTo>
                  <a:pt x="2107690" y="2144853"/>
                </a:lnTo>
                <a:lnTo>
                  <a:pt x="0" y="2144853"/>
                </a:lnTo>
                <a:close/>
              </a:path>
            </a:pathLst>
          </a:custGeom>
        </p:spPr>
      </p:pic>
      <p:pic>
        <p:nvPicPr>
          <p:cNvPr id="98" name="Picture 97" descr="A close up of a road&#10;&#10;Description automatically generated">
            <a:extLst>
              <a:ext uri="{FF2B5EF4-FFF2-40B4-BE49-F238E27FC236}">
                <a16:creationId xmlns:a16="http://schemas.microsoft.com/office/drawing/2014/main" id="{C47E6D58-0EA6-4CB8-91CB-C561AF2638D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35060" b="766"/>
          <a:stretch/>
        </p:blipFill>
        <p:spPr>
          <a:xfrm>
            <a:off x="5959695" y="6678273"/>
            <a:ext cx="1157976" cy="1178394"/>
          </a:xfrm>
          <a:custGeom>
            <a:avLst/>
            <a:gdLst>
              <a:gd name="connsiteX0" fmla="*/ 0 w 2107690"/>
              <a:gd name="connsiteY0" fmla="*/ 0 h 2144853"/>
              <a:gd name="connsiteX1" fmla="*/ 2107690 w 2107690"/>
              <a:gd name="connsiteY1" fmla="*/ 0 h 2144853"/>
              <a:gd name="connsiteX2" fmla="*/ 2107690 w 2107690"/>
              <a:gd name="connsiteY2" fmla="*/ 2144853 h 2144853"/>
              <a:gd name="connsiteX3" fmla="*/ 371073 w 2107690"/>
              <a:gd name="connsiteY3" fmla="*/ 2144853 h 2144853"/>
              <a:gd name="connsiteX4" fmla="*/ 371073 w 2107690"/>
              <a:gd name="connsiteY4" fmla="*/ 2144852 h 2144853"/>
              <a:gd name="connsiteX5" fmla="*/ 0 w 2107690"/>
              <a:gd name="connsiteY5" fmla="*/ 2144852 h 214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7690" h="2144853">
                <a:moveTo>
                  <a:pt x="0" y="0"/>
                </a:moveTo>
                <a:lnTo>
                  <a:pt x="2107690" y="0"/>
                </a:lnTo>
                <a:lnTo>
                  <a:pt x="2107690" y="2144853"/>
                </a:lnTo>
                <a:lnTo>
                  <a:pt x="371073" y="2144853"/>
                </a:lnTo>
                <a:lnTo>
                  <a:pt x="371073" y="2144852"/>
                </a:lnTo>
                <a:lnTo>
                  <a:pt x="0" y="2144852"/>
                </a:lnTo>
                <a:close/>
              </a:path>
            </a:pathLst>
          </a:custGeom>
        </p:spPr>
      </p:pic>
      <p:pic>
        <p:nvPicPr>
          <p:cNvPr id="99" name="Picture 98" descr="An aerial view of a city&#10;&#10;Description automatically generated">
            <a:extLst>
              <a:ext uri="{FF2B5EF4-FFF2-40B4-BE49-F238E27FC236}">
                <a16:creationId xmlns:a16="http://schemas.microsoft.com/office/drawing/2014/main" id="{4B3811D1-7F19-4794-9671-13A2C977833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764300" y="6678273"/>
            <a:ext cx="1157976" cy="1178393"/>
          </a:xfrm>
          <a:custGeom>
            <a:avLst/>
            <a:gdLst>
              <a:gd name="connsiteX0" fmla="*/ 0 w 2107690"/>
              <a:gd name="connsiteY0" fmla="*/ 0 h 2144852"/>
              <a:gd name="connsiteX1" fmla="*/ 2107690 w 2107690"/>
              <a:gd name="connsiteY1" fmla="*/ 0 h 2144852"/>
              <a:gd name="connsiteX2" fmla="*/ 2107690 w 2107690"/>
              <a:gd name="connsiteY2" fmla="*/ 2144852 h 2144852"/>
              <a:gd name="connsiteX3" fmla="*/ 0 w 2107690"/>
              <a:gd name="connsiteY3" fmla="*/ 2144852 h 2144852"/>
            </a:gdLst>
            <a:ahLst/>
            <a:cxnLst>
              <a:cxn ang="0">
                <a:pos x="connsiteX0" y="connsiteY0"/>
              </a:cxn>
              <a:cxn ang="0">
                <a:pos x="connsiteX1" y="connsiteY1"/>
              </a:cxn>
              <a:cxn ang="0">
                <a:pos x="connsiteX2" y="connsiteY2"/>
              </a:cxn>
              <a:cxn ang="0">
                <a:pos x="connsiteX3" y="connsiteY3"/>
              </a:cxn>
            </a:cxnLst>
            <a:rect l="l" t="t" r="r" b="b"/>
            <a:pathLst>
              <a:path w="2107690" h="2144852">
                <a:moveTo>
                  <a:pt x="0" y="0"/>
                </a:moveTo>
                <a:lnTo>
                  <a:pt x="2107690" y="0"/>
                </a:lnTo>
                <a:lnTo>
                  <a:pt x="2107690" y="2144852"/>
                </a:lnTo>
                <a:lnTo>
                  <a:pt x="0" y="2144852"/>
                </a:lnTo>
                <a:close/>
              </a:path>
            </a:pathLst>
          </a:custGeom>
        </p:spPr>
      </p:pic>
      <p:pic>
        <p:nvPicPr>
          <p:cNvPr id="100" name="Picture 99" descr="A person standing in a room&#10;&#10;Description automatically generated">
            <a:extLst>
              <a:ext uri="{FF2B5EF4-FFF2-40B4-BE49-F238E27FC236}">
                <a16:creationId xmlns:a16="http://schemas.microsoft.com/office/drawing/2014/main" id="{12B76E1F-7863-4188-ADE9-281BAA9F3337}"/>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568907" y="6678273"/>
            <a:ext cx="1157976" cy="1178393"/>
          </a:xfrm>
          <a:custGeom>
            <a:avLst/>
            <a:gdLst>
              <a:gd name="connsiteX0" fmla="*/ 0 w 2107690"/>
              <a:gd name="connsiteY0" fmla="*/ 0 h 2144852"/>
              <a:gd name="connsiteX1" fmla="*/ 2107690 w 2107690"/>
              <a:gd name="connsiteY1" fmla="*/ 0 h 2144852"/>
              <a:gd name="connsiteX2" fmla="*/ 2107690 w 2107690"/>
              <a:gd name="connsiteY2" fmla="*/ 2144852 h 2144852"/>
              <a:gd name="connsiteX3" fmla="*/ 0 w 2107690"/>
              <a:gd name="connsiteY3" fmla="*/ 2144852 h 2144852"/>
            </a:gdLst>
            <a:ahLst/>
            <a:cxnLst>
              <a:cxn ang="0">
                <a:pos x="connsiteX0" y="connsiteY0"/>
              </a:cxn>
              <a:cxn ang="0">
                <a:pos x="connsiteX1" y="connsiteY1"/>
              </a:cxn>
              <a:cxn ang="0">
                <a:pos x="connsiteX2" y="connsiteY2"/>
              </a:cxn>
              <a:cxn ang="0">
                <a:pos x="connsiteX3" y="connsiteY3"/>
              </a:cxn>
            </a:cxnLst>
            <a:rect l="l" t="t" r="r" b="b"/>
            <a:pathLst>
              <a:path w="2107690" h="2144852">
                <a:moveTo>
                  <a:pt x="0" y="0"/>
                </a:moveTo>
                <a:lnTo>
                  <a:pt x="2107690" y="0"/>
                </a:lnTo>
                <a:lnTo>
                  <a:pt x="2107690" y="2144852"/>
                </a:lnTo>
                <a:lnTo>
                  <a:pt x="0" y="2144852"/>
                </a:lnTo>
                <a:close/>
              </a:path>
            </a:pathLst>
          </a:custGeom>
        </p:spPr>
      </p:pic>
      <p:pic>
        <p:nvPicPr>
          <p:cNvPr id="101" name="Picture 100">
            <a:extLst>
              <a:ext uri="{FF2B5EF4-FFF2-40B4-BE49-F238E27FC236}">
                <a16:creationId xmlns:a16="http://schemas.microsoft.com/office/drawing/2014/main" id="{C0BE620C-2A4F-45EC-B2E2-B7D49869F677}"/>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373514" y="6678273"/>
            <a:ext cx="1157976" cy="1178393"/>
          </a:xfrm>
          <a:custGeom>
            <a:avLst/>
            <a:gdLst>
              <a:gd name="connsiteX0" fmla="*/ 0 w 2107690"/>
              <a:gd name="connsiteY0" fmla="*/ 0 h 2144852"/>
              <a:gd name="connsiteX1" fmla="*/ 2107690 w 2107690"/>
              <a:gd name="connsiteY1" fmla="*/ 0 h 2144852"/>
              <a:gd name="connsiteX2" fmla="*/ 2107690 w 2107690"/>
              <a:gd name="connsiteY2" fmla="*/ 2144852 h 2144852"/>
              <a:gd name="connsiteX3" fmla="*/ 0 w 2107690"/>
              <a:gd name="connsiteY3" fmla="*/ 2144852 h 2144852"/>
            </a:gdLst>
            <a:ahLst/>
            <a:cxnLst>
              <a:cxn ang="0">
                <a:pos x="connsiteX0" y="connsiteY0"/>
              </a:cxn>
              <a:cxn ang="0">
                <a:pos x="connsiteX1" y="connsiteY1"/>
              </a:cxn>
              <a:cxn ang="0">
                <a:pos x="connsiteX2" y="connsiteY2"/>
              </a:cxn>
              <a:cxn ang="0">
                <a:pos x="connsiteX3" y="connsiteY3"/>
              </a:cxn>
            </a:cxnLst>
            <a:rect l="l" t="t" r="r" b="b"/>
            <a:pathLst>
              <a:path w="2107690" h="2144852">
                <a:moveTo>
                  <a:pt x="0" y="0"/>
                </a:moveTo>
                <a:lnTo>
                  <a:pt x="2107690" y="0"/>
                </a:lnTo>
                <a:lnTo>
                  <a:pt x="2107690" y="2144852"/>
                </a:lnTo>
                <a:lnTo>
                  <a:pt x="0" y="2144852"/>
                </a:lnTo>
                <a:close/>
              </a:path>
            </a:pathLst>
          </a:custGeom>
        </p:spPr>
      </p:pic>
      <p:sp>
        <p:nvSpPr>
          <p:cNvPr id="102" name="Rectangle 101">
            <a:extLst>
              <a:ext uri="{FF2B5EF4-FFF2-40B4-BE49-F238E27FC236}">
                <a16:creationId xmlns:a16="http://schemas.microsoft.com/office/drawing/2014/main" id="{111B6422-9C11-479D-AEB1-E01CB571534E}"/>
              </a:ext>
            </a:extLst>
          </p:cNvPr>
          <p:cNvSpPr/>
          <p:nvPr/>
        </p:nvSpPr>
        <p:spPr>
          <a:xfrm>
            <a:off x="2373513" y="6678273"/>
            <a:ext cx="1155353" cy="117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3" name="Rectangle 102">
            <a:extLst>
              <a:ext uri="{FF2B5EF4-FFF2-40B4-BE49-F238E27FC236}">
                <a16:creationId xmlns:a16="http://schemas.microsoft.com/office/drawing/2014/main" id="{387BE896-4C73-47DA-95F3-271551F68D16}"/>
              </a:ext>
            </a:extLst>
          </p:cNvPr>
          <p:cNvSpPr/>
          <p:nvPr/>
        </p:nvSpPr>
        <p:spPr>
          <a:xfrm>
            <a:off x="3571530" y="6678273"/>
            <a:ext cx="1155353" cy="117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4" name="Rectangle 103">
            <a:extLst>
              <a:ext uri="{FF2B5EF4-FFF2-40B4-BE49-F238E27FC236}">
                <a16:creationId xmlns:a16="http://schemas.microsoft.com/office/drawing/2014/main" id="{4CD16626-C642-4D63-A175-920FD20EB527}"/>
              </a:ext>
            </a:extLst>
          </p:cNvPr>
          <p:cNvSpPr/>
          <p:nvPr/>
        </p:nvSpPr>
        <p:spPr>
          <a:xfrm>
            <a:off x="4766924" y="6678273"/>
            <a:ext cx="1155353" cy="117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5" name="Rectangle 104">
            <a:extLst>
              <a:ext uri="{FF2B5EF4-FFF2-40B4-BE49-F238E27FC236}">
                <a16:creationId xmlns:a16="http://schemas.microsoft.com/office/drawing/2014/main" id="{03E7B272-4CD6-427B-ADB9-46A683A2AF84}"/>
              </a:ext>
            </a:extLst>
          </p:cNvPr>
          <p:cNvSpPr/>
          <p:nvPr/>
        </p:nvSpPr>
        <p:spPr>
          <a:xfrm>
            <a:off x="5962318" y="6678273"/>
            <a:ext cx="1155353" cy="117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6" name="Rectangle 105">
            <a:extLst>
              <a:ext uri="{FF2B5EF4-FFF2-40B4-BE49-F238E27FC236}">
                <a16:creationId xmlns:a16="http://schemas.microsoft.com/office/drawing/2014/main" id="{D7BE0CB3-694F-4FD9-94AE-C1E0D2783D62}"/>
              </a:ext>
            </a:extLst>
          </p:cNvPr>
          <p:cNvSpPr/>
          <p:nvPr/>
        </p:nvSpPr>
        <p:spPr>
          <a:xfrm>
            <a:off x="7157712" y="6678273"/>
            <a:ext cx="1155353" cy="117839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7" name="Rectangle 106">
            <a:extLst>
              <a:ext uri="{FF2B5EF4-FFF2-40B4-BE49-F238E27FC236}">
                <a16:creationId xmlns:a16="http://schemas.microsoft.com/office/drawing/2014/main" id="{F75D6E27-4E88-4B47-9159-820DC93FA279}"/>
              </a:ext>
            </a:extLst>
          </p:cNvPr>
          <p:cNvSpPr/>
          <p:nvPr/>
        </p:nvSpPr>
        <p:spPr>
          <a:xfrm>
            <a:off x="2373513" y="7894081"/>
            <a:ext cx="1155353" cy="11783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8" name="Rectangle 107">
            <a:extLst>
              <a:ext uri="{FF2B5EF4-FFF2-40B4-BE49-F238E27FC236}">
                <a16:creationId xmlns:a16="http://schemas.microsoft.com/office/drawing/2014/main" id="{8FB46B8E-735A-417B-9022-4E43414F432A}"/>
              </a:ext>
            </a:extLst>
          </p:cNvPr>
          <p:cNvSpPr/>
          <p:nvPr/>
        </p:nvSpPr>
        <p:spPr>
          <a:xfrm>
            <a:off x="3571530" y="7894081"/>
            <a:ext cx="1155353" cy="11783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09" name="Rectangle 108">
            <a:extLst>
              <a:ext uri="{FF2B5EF4-FFF2-40B4-BE49-F238E27FC236}">
                <a16:creationId xmlns:a16="http://schemas.microsoft.com/office/drawing/2014/main" id="{67A3C391-A9C9-4C95-A4D4-E489D34318A7}"/>
              </a:ext>
            </a:extLst>
          </p:cNvPr>
          <p:cNvSpPr/>
          <p:nvPr/>
        </p:nvSpPr>
        <p:spPr>
          <a:xfrm>
            <a:off x="4766924" y="7894081"/>
            <a:ext cx="1155353" cy="11783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10" name="Rectangle 109">
            <a:extLst>
              <a:ext uri="{FF2B5EF4-FFF2-40B4-BE49-F238E27FC236}">
                <a16:creationId xmlns:a16="http://schemas.microsoft.com/office/drawing/2014/main" id="{B895D81E-B1A5-4BB3-A5CA-41156C8A987D}"/>
              </a:ext>
            </a:extLst>
          </p:cNvPr>
          <p:cNvSpPr/>
          <p:nvPr/>
        </p:nvSpPr>
        <p:spPr>
          <a:xfrm>
            <a:off x="7157712" y="7894081"/>
            <a:ext cx="1155353" cy="11783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11" name="Rectangle 110">
            <a:extLst>
              <a:ext uri="{FF2B5EF4-FFF2-40B4-BE49-F238E27FC236}">
                <a16:creationId xmlns:a16="http://schemas.microsoft.com/office/drawing/2014/main" id="{781C8793-3589-4133-A561-AA10DEFC31B9}"/>
              </a:ext>
            </a:extLst>
          </p:cNvPr>
          <p:cNvSpPr/>
          <p:nvPr/>
        </p:nvSpPr>
        <p:spPr>
          <a:xfrm>
            <a:off x="2373515" y="7545600"/>
            <a:ext cx="877117" cy="311064"/>
          </a:xfrm>
          <a:prstGeom prst="rect">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Shaping a National </a:t>
            </a:r>
            <a:br>
              <a:rPr lang="en-US" sz="577" b="1" dirty="0">
                <a:solidFill>
                  <a:schemeClr val="bg1"/>
                </a:solidFill>
              </a:rPr>
            </a:br>
            <a:r>
              <a:rPr lang="en-US" sz="577" b="1" dirty="0">
                <a:solidFill>
                  <a:schemeClr val="bg1"/>
                </a:solidFill>
              </a:rPr>
              <a:t>digital twin</a:t>
            </a:r>
          </a:p>
        </p:txBody>
      </p:sp>
      <p:sp>
        <p:nvSpPr>
          <p:cNvPr id="112" name="Rectangle 111">
            <a:extLst>
              <a:ext uri="{FF2B5EF4-FFF2-40B4-BE49-F238E27FC236}">
                <a16:creationId xmlns:a16="http://schemas.microsoft.com/office/drawing/2014/main" id="{80CB2BB4-FEDC-4BB2-924F-57C130C2B105}"/>
              </a:ext>
            </a:extLst>
          </p:cNvPr>
          <p:cNvSpPr/>
          <p:nvPr/>
        </p:nvSpPr>
        <p:spPr>
          <a:xfrm>
            <a:off x="3568911" y="7545600"/>
            <a:ext cx="877117" cy="311064"/>
          </a:xfrm>
          <a:prstGeom prst="rect">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Transforming business performance</a:t>
            </a:r>
          </a:p>
        </p:txBody>
      </p:sp>
      <p:sp>
        <p:nvSpPr>
          <p:cNvPr id="113" name="Rectangle 112">
            <a:extLst>
              <a:ext uri="{FF2B5EF4-FFF2-40B4-BE49-F238E27FC236}">
                <a16:creationId xmlns:a16="http://schemas.microsoft.com/office/drawing/2014/main" id="{59285E19-84F5-4DA1-8B51-D9743B0B529E}"/>
              </a:ext>
            </a:extLst>
          </p:cNvPr>
          <p:cNvSpPr/>
          <p:nvPr/>
        </p:nvSpPr>
        <p:spPr>
          <a:xfrm>
            <a:off x="4764304" y="7545601"/>
            <a:ext cx="877117" cy="311064"/>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Keeping London </a:t>
            </a:r>
            <a:br>
              <a:rPr lang="en-US" sz="577" b="1" dirty="0">
                <a:solidFill>
                  <a:schemeClr val="bg1"/>
                </a:solidFill>
              </a:rPr>
            </a:br>
            <a:r>
              <a:rPr lang="en-US" sz="577" b="1" dirty="0">
                <a:solidFill>
                  <a:schemeClr val="bg1"/>
                </a:solidFill>
              </a:rPr>
              <a:t>moving</a:t>
            </a:r>
          </a:p>
        </p:txBody>
      </p:sp>
      <p:sp>
        <p:nvSpPr>
          <p:cNvPr id="114" name="Rectangle 113">
            <a:extLst>
              <a:ext uri="{FF2B5EF4-FFF2-40B4-BE49-F238E27FC236}">
                <a16:creationId xmlns:a16="http://schemas.microsoft.com/office/drawing/2014/main" id="{81DF14E0-4195-4C7D-8481-40E14D6DAC9A}"/>
              </a:ext>
            </a:extLst>
          </p:cNvPr>
          <p:cNvSpPr/>
          <p:nvPr/>
        </p:nvSpPr>
        <p:spPr>
          <a:xfrm>
            <a:off x="5959697" y="7545601"/>
            <a:ext cx="877117" cy="311064"/>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Optimising </a:t>
            </a:r>
            <a:r>
              <a:rPr lang="en-US" sz="577" b="1" dirty="0" err="1">
                <a:solidFill>
                  <a:schemeClr val="bg1"/>
                </a:solidFill>
              </a:rPr>
              <a:t>programme</a:t>
            </a:r>
            <a:r>
              <a:rPr lang="en-US" sz="577" b="1" dirty="0">
                <a:solidFill>
                  <a:schemeClr val="bg1"/>
                </a:solidFill>
              </a:rPr>
              <a:t> </a:t>
            </a:r>
            <a:br>
              <a:rPr lang="en-US" sz="577" b="1" dirty="0">
                <a:solidFill>
                  <a:schemeClr val="bg1"/>
                </a:solidFill>
              </a:rPr>
            </a:br>
            <a:r>
              <a:rPr lang="en-US" sz="577" b="1" dirty="0">
                <a:solidFill>
                  <a:schemeClr val="bg1"/>
                </a:solidFill>
              </a:rPr>
              <a:t>delivery: A14</a:t>
            </a:r>
          </a:p>
        </p:txBody>
      </p:sp>
      <p:sp>
        <p:nvSpPr>
          <p:cNvPr id="115" name="Rectangle 114">
            <a:extLst>
              <a:ext uri="{FF2B5EF4-FFF2-40B4-BE49-F238E27FC236}">
                <a16:creationId xmlns:a16="http://schemas.microsoft.com/office/drawing/2014/main" id="{9A999537-C0ED-45D6-994F-7420E1CD7C87}"/>
              </a:ext>
            </a:extLst>
          </p:cNvPr>
          <p:cNvSpPr/>
          <p:nvPr/>
        </p:nvSpPr>
        <p:spPr>
          <a:xfrm>
            <a:off x="7155092" y="7545600"/>
            <a:ext cx="877117" cy="311064"/>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Detecting elevated body temperatures</a:t>
            </a:r>
          </a:p>
        </p:txBody>
      </p:sp>
      <p:sp>
        <p:nvSpPr>
          <p:cNvPr id="116" name="Rectangle 115">
            <a:extLst>
              <a:ext uri="{FF2B5EF4-FFF2-40B4-BE49-F238E27FC236}">
                <a16:creationId xmlns:a16="http://schemas.microsoft.com/office/drawing/2014/main" id="{5171409B-2C47-403F-B88D-148E01EE429A}"/>
              </a:ext>
            </a:extLst>
          </p:cNvPr>
          <p:cNvSpPr/>
          <p:nvPr/>
        </p:nvSpPr>
        <p:spPr>
          <a:xfrm>
            <a:off x="2373515" y="8761411"/>
            <a:ext cx="877117" cy="311064"/>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Keeping people safe on railway crossings: Meerkat</a:t>
            </a:r>
          </a:p>
        </p:txBody>
      </p:sp>
      <p:sp>
        <p:nvSpPr>
          <p:cNvPr id="117" name="Rectangle 116">
            <a:extLst>
              <a:ext uri="{FF2B5EF4-FFF2-40B4-BE49-F238E27FC236}">
                <a16:creationId xmlns:a16="http://schemas.microsoft.com/office/drawing/2014/main" id="{25918F63-C9EF-41AF-A8B7-4557ACE05055}"/>
              </a:ext>
            </a:extLst>
          </p:cNvPr>
          <p:cNvSpPr/>
          <p:nvPr/>
        </p:nvSpPr>
        <p:spPr>
          <a:xfrm>
            <a:off x="3568911" y="8761411"/>
            <a:ext cx="877117" cy="311064"/>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Enabling automated vehicle systems interoperability </a:t>
            </a:r>
          </a:p>
        </p:txBody>
      </p:sp>
      <p:sp>
        <p:nvSpPr>
          <p:cNvPr id="118" name="Rectangle 117">
            <a:extLst>
              <a:ext uri="{FF2B5EF4-FFF2-40B4-BE49-F238E27FC236}">
                <a16:creationId xmlns:a16="http://schemas.microsoft.com/office/drawing/2014/main" id="{9B27EEDF-41F6-4841-903F-45E678CB2F93}"/>
              </a:ext>
            </a:extLst>
          </p:cNvPr>
          <p:cNvSpPr/>
          <p:nvPr/>
        </p:nvSpPr>
        <p:spPr>
          <a:xfrm>
            <a:off x="4764304" y="8761411"/>
            <a:ext cx="877117" cy="311064"/>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Optimising customer </a:t>
            </a:r>
            <a:br>
              <a:rPr lang="en-US" sz="577" b="1" dirty="0">
                <a:solidFill>
                  <a:schemeClr val="bg1"/>
                </a:solidFill>
              </a:rPr>
            </a:br>
            <a:r>
              <a:rPr lang="en-US" sz="577" b="1" dirty="0">
                <a:solidFill>
                  <a:schemeClr val="bg1"/>
                </a:solidFill>
              </a:rPr>
              <a:t>experience of </a:t>
            </a:r>
            <a:r>
              <a:rPr lang="en-US" sz="577" b="1" dirty="0" err="1">
                <a:solidFill>
                  <a:schemeClr val="bg1"/>
                </a:solidFill>
              </a:rPr>
              <a:t>Jctn</a:t>
            </a:r>
            <a:r>
              <a:rPr lang="en-US" sz="577" b="1" dirty="0">
                <a:solidFill>
                  <a:schemeClr val="bg1"/>
                </a:solidFill>
              </a:rPr>
              <a:t> </a:t>
            </a:r>
            <a:br>
              <a:rPr lang="en-US" sz="577" b="1" dirty="0">
                <a:solidFill>
                  <a:schemeClr val="bg1"/>
                </a:solidFill>
              </a:rPr>
            </a:br>
            <a:r>
              <a:rPr lang="en-US" sz="577" b="1" dirty="0">
                <a:solidFill>
                  <a:schemeClr val="bg1"/>
                </a:solidFill>
              </a:rPr>
              <a:t>28 on M4</a:t>
            </a:r>
          </a:p>
        </p:txBody>
      </p:sp>
      <p:sp>
        <p:nvSpPr>
          <p:cNvPr id="119" name="Rectangle 118">
            <a:extLst>
              <a:ext uri="{FF2B5EF4-FFF2-40B4-BE49-F238E27FC236}">
                <a16:creationId xmlns:a16="http://schemas.microsoft.com/office/drawing/2014/main" id="{FC5C6CA4-A7F6-4E49-B06E-C5699B9A2662}"/>
              </a:ext>
            </a:extLst>
          </p:cNvPr>
          <p:cNvSpPr/>
          <p:nvPr/>
        </p:nvSpPr>
        <p:spPr>
          <a:xfrm>
            <a:off x="7155092" y="8761411"/>
            <a:ext cx="877117" cy="311064"/>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Optimising customer experience and road maintenance </a:t>
            </a:r>
          </a:p>
        </p:txBody>
      </p:sp>
      <p:grpSp>
        <p:nvGrpSpPr>
          <p:cNvPr id="120" name="Group 119">
            <a:extLst>
              <a:ext uri="{FF2B5EF4-FFF2-40B4-BE49-F238E27FC236}">
                <a16:creationId xmlns:a16="http://schemas.microsoft.com/office/drawing/2014/main" id="{30C4F394-ADA5-4C5D-B658-4988A70D8637}"/>
              </a:ext>
            </a:extLst>
          </p:cNvPr>
          <p:cNvGrpSpPr/>
          <p:nvPr/>
        </p:nvGrpSpPr>
        <p:grpSpPr>
          <a:xfrm>
            <a:off x="3250632" y="6678272"/>
            <a:ext cx="280858" cy="280858"/>
            <a:chOff x="1239215" y="896937"/>
            <a:chExt cx="744020" cy="744020"/>
          </a:xfrm>
        </p:grpSpPr>
        <p:sp>
          <p:nvSpPr>
            <p:cNvPr id="121" name="Rectangle 120">
              <a:extLst>
                <a:ext uri="{FF2B5EF4-FFF2-40B4-BE49-F238E27FC236}">
                  <a16:creationId xmlns:a16="http://schemas.microsoft.com/office/drawing/2014/main" id="{317D125C-380A-4244-8471-5AEC2B35F4EF}"/>
                </a:ext>
              </a:extLst>
            </p:cNvPr>
            <p:cNvSpPr/>
            <p:nvPr userDrawn="1"/>
          </p:nvSpPr>
          <p:spPr>
            <a:xfrm>
              <a:off x="1239215" y="896937"/>
              <a:ext cx="744020" cy="744020"/>
            </a:xfrm>
            <a:prstGeom prst="rect">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22" name="Graphic 121">
              <a:extLst>
                <a:ext uri="{FF2B5EF4-FFF2-40B4-BE49-F238E27FC236}">
                  <a16:creationId xmlns:a16="http://schemas.microsoft.com/office/drawing/2014/main" id="{9752E290-94A7-4BB8-A38D-9A3A59DA70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1770" y="1034996"/>
              <a:ext cx="451315" cy="465419"/>
            </a:xfrm>
            <a:prstGeom prst="rect">
              <a:avLst/>
            </a:prstGeom>
          </p:spPr>
        </p:pic>
      </p:grpSp>
      <p:grpSp>
        <p:nvGrpSpPr>
          <p:cNvPr id="123" name="Group 122">
            <a:extLst>
              <a:ext uri="{FF2B5EF4-FFF2-40B4-BE49-F238E27FC236}">
                <a16:creationId xmlns:a16="http://schemas.microsoft.com/office/drawing/2014/main" id="{F8837E6E-D7AB-4708-8751-03971F783906}"/>
              </a:ext>
            </a:extLst>
          </p:cNvPr>
          <p:cNvGrpSpPr/>
          <p:nvPr/>
        </p:nvGrpSpPr>
        <p:grpSpPr>
          <a:xfrm>
            <a:off x="4446026" y="6678272"/>
            <a:ext cx="280858" cy="280858"/>
            <a:chOff x="1239215" y="896937"/>
            <a:chExt cx="744020" cy="744020"/>
          </a:xfrm>
        </p:grpSpPr>
        <p:sp>
          <p:nvSpPr>
            <p:cNvPr id="124" name="Rectangle 123">
              <a:extLst>
                <a:ext uri="{FF2B5EF4-FFF2-40B4-BE49-F238E27FC236}">
                  <a16:creationId xmlns:a16="http://schemas.microsoft.com/office/drawing/2014/main" id="{9E96FF8F-5B01-4587-BA74-EDD974FA5F7C}"/>
                </a:ext>
              </a:extLst>
            </p:cNvPr>
            <p:cNvSpPr/>
            <p:nvPr userDrawn="1"/>
          </p:nvSpPr>
          <p:spPr>
            <a:xfrm>
              <a:off x="1239215" y="896937"/>
              <a:ext cx="744020" cy="744020"/>
            </a:xfrm>
            <a:prstGeom prst="rect">
              <a:avLst/>
            </a:prstGeom>
            <a:solidFill>
              <a:srgbClr val="1E55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25" name="Graphic 124">
              <a:extLst>
                <a:ext uri="{FF2B5EF4-FFF2-40B4-BE49-F238E27FC236}">
                  <a16:creationId xmlns:a16="http://schemas.microsoft.com/office/drawing/2014/main" id="{CBFE461B-391F-4D55-950C-E0330F2A39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1770" y="1034996"/>
              <a:ext cx="451315" cy="465419"/>
            </a:xfrm>
            <a:prstGeom prst="rect">
              <a:avLst/>
            </a:prstGeom>
          </p:spPr>
        </p:pic>
      </p:grpSp>
      <p:grpSp>
        <p:nvGrpSpPr>
          <p:cNvPr id="126" name="Group 125">
            <a:extLst>
              <a:ext uri="{FF2B5EF4-FFF2-40B4-BE49-F238E27FC236}">
                <a16:creationId xmlns:a16="http://schemas.microsoft.com/office/drawing/2014/main" id="{0A77510D-46C6-40C3-BA1B-4CC44B5442CD}"/>
              </a:ext>
            </a:extLst>
          </p:cNvPr>
          <p:cNvGrpSpPr/>
          <p:nvPr/>
        </p:nvGrpSpPr>
        <p:grpSpPr>
          <a:xfrm>
            <a:off x="4446026" y="7894083"/>
            <a:ext cx="280858" cy="280858"/>
            <a:chOff x="678231" y="1756087"/>
            <a:chExt cx="511203" cy="511203"/>
          </a:xfrm>
        </p:grpSpPr>
        <p:sp>
          <p:nvSpPr>
            <p:cNvPr id="127" name="Rectangle 126">
              <a:extLst>
                <a:ext uri="{FF2B5EF4-FFF2-40B4-BE49-F238E27FC236}">
                  <a16:creationId xmlns:a16="http://schemas.microsoft.com/office/drawing/2014/main" id="{D8F92C66-F617-45B2-B97E-20B5A50ACFA3}"/>
                </a:ext>
              </a:extLst>
            </p:cNvPr>
            <p:cNvSpPr/>
            <p:nvPr/>
          </p:nvSpPr>
          <p:spPr>
            <a:xfrm>
              <a:off x="678231" y="1756087"/>
              <a:ext cx="511203" cy="511203"/>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28" name="Picture 127">
              <a:extLst>
                <a:ext uri="{FF2B5EF4-FFF2-40B4-BE49-F238E27FC236}">
                  <a16:creationId xmlns:a16="http://schemas.microsoft.com/office/drawing/2014/main" id="{61C14080-67C3-4D48-A37A-D6E54997719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796002" y="1871515"/>
              <a:ext cx="279797" cy="279797"/>
            </a:xfrm>
            <a:prstGeom prst="rect">
              <a:avLst/>
            </a:prstGeom>
          </p:spPr>
        </p:pic>
      </p:grpSp>
      <p:grpSp>
        <p:nvGrpSpPr>
          <p:cNvPr id="129" name="Group 128">
            <a:extLst>
              <a:ext uri="{FF2B5EF4-FFF2-40B4-BE49-F238E27FC236}">
                <a16:creationId xmlns:a16="http://schemas.microsoft.com/office/drawing/2014/main" id="{DE90904B-5505-43A7-915B-3CC8132107D5}"/>
              </a:ext>
            </a:extLst>
          </p:cNvPr>
          <p:cNvGrpSpPr/>
          <p:nvPr/>
        </p:nvGrpSpPr>
        <p:grpSpPr>
          <a:xfrm>
            <a:off x="5641420" y="7894083"/>
            <a:ext cx="280858" cy="280858"/>
            <a:chOff x="678231" y="1756087"/>
            <a:chExt cx="511203" cy="511203"/>
          </a:xfrm>
        </p:grpSpPr>
        <p:sp>
          <p:nvSpPr>
            <p:cNvPr id="130" name="Rectangle 129">
              <a:extLst>
                <a:ext uri="{FF2B5EF4-FFF2-40B4-BE49-F238E27FC236}">
                  <a16:creationId xmlns:a16="http://schemas.microsoft.com/office/drawing/2014/main" id="{3D2C783F-D149-4817-9D14-C6D2EF54F499}"/>
                </a:ext>
              </a:extLst>
            </p:cNvPr>
            <p:cNvSpPr/>
            <p:nvPr/>
          </p:nvSpPr>
          <p:spPr>
            <a:xfrm>
              <a:off x="678231" y="1756087"/>
              <a:ext cx="511203" cy="511203"/>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31" name="Picture 130">
              <a:extLst>
                <a:ext uri="{FF2B5EF4-FFF2-40B4-BE49-F238E27FC236}">
                  <a16:creationId xmlns:a16="http://schemas.microsoft.com/office/drawing/2014/main" id="{41EB96C6-7ACB-4358-A7B7-CFAEA5953E9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796002" y="1871515"/>
              <a:ext cx="279797" cy="279797"/>
            </a:xfrm>
            <a:prstGeom prst="rect">
              <a:avLst/>
            </a:prstGeom>
          </p:spPr>
        </p:pic>
      </p:grpSp>
      <p:grpSp>
        <p:nvGrpSpPr>
          <p:cNvPr id="132" name="Group 131">
            <a:extLst>
              <a:ext uri="{FF2B5EF4-FFF2-40B4-BE49-F238E27FC236}">
                <a16:creationId xmlns:a16="http://schemas.microsoft.com/office/drawing/2014/main" id="{13BCEF5F-21D8-49A8-A311-55B72BECC043}"/>
              </a:ext>
            </a:extLst>
          </p:cNvPr>
          <p:cNvGrpSpPr/>
          <p:nvPr/>
        </p:nvGrpSpPr>
        <p:grpSpPr>
          <a:xfrm>
            <a:off x="8032207" y="7894083"/>
            <a:ext cx="280858" cy="280858"/>
            <a:chOff x="678231" y="1756087"/>
            <a:chExt cx="511203" cy="511203"/>
          </a:xfrm>
        </p:grpSpPr>
        <p:sp>
          <p:nvSpPr>
            <p:cNvPr id="133" name="Rectangle 132">
              <a:extLst>
                <a:ext uri="{FF2B5EF4-FFF2-40B4-BE49-F238E27FC236}">
                  <a16:creationId xmlns:a16="http://schemas.microsoft.com/office/drawing/2014/main" id="{0DFD8004-6204-4E17-8BFE-D20755398A24}"/>
                </a:ext>
              </a:extLst>
            </p:cNvPr>
            <p:cNvSpPr/>
            <p:nvPr/>
          </p:nvSpPr>
          <p:spPr>
            <a:xfrm>
              <a:off x="678231" y="1756087"/>
              <a:ext cx="511203" cy="511203"/>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35" name="Picture 134">
              <a:extLst>
                <a:ext uri="{FF2B5EF4-FFF2-40B4-BE49-F238E27FC236}">
                  <a16:creationId xmlns:a16="http://schemas.microsoft.com/office/drawing/2014/main" id="{C5F3CD22-2F19-4470-B08D-45A4C0E780D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796002" y="1871515"/>
              <a:ext cx="279797" cy="279797"/>
            </a:xfrm>
            <a:prstGeom prst="rect">
              <a:avLst/>
            </a:prstGeom>
          </p:spPr>
        </p:pic>
      </p:grpSp>
      <p:grpSp>
        <p:nvGrpSpPr>
          <p:cNvPr id="137" name="Group 136">
            <a:extLst>
              <a:ext uri="{FF2B5EF4-FFF2-40B4-BE49-F238E27FC236}">
                <a16:creationId xmlns:a16="http://schemas.microsoft.com/office/drawing/2014/main" id="{EACE832E-917D-49EB-93FE-480D3A529CA7}"/>
              </a:ext>
            </a:extLst>
          </p:cNvPr>
          <p:cNvGrpSpPr/>
          <p:nvPr/>
        </p:nvGrpSpPr>
        <p:grpSpPr>
          <a:xfrm>
            <a:off x="5641544" y="6678273"/>
            <a:ext cx="280734" cy="280734"/>
            <a:chOff x="679526" y="1161466"/>
            <a:chExt cx="676980" cy="676980"/>
          </a:xfrm>
        </p:grpSpPr>
        <p:sp>
          <p:nvSpPr>
            <p:cNvPr id="139" name="Rectangle 138">
              <a:extLst>
                <a:ext uri="{FF2B5EF4-FFF2-40B4-BE49-F238E27FC236}">
                  <a16:creationId xmlns:a16="http://schemas.microsoft.com/office/drawing/2014/main" id="{2C5A2DBC-A738-4998-B11C-7E08CF189D2D}"/>
                </a:ext>
              </a:extLst>
            </p:cNvPr>
            <p:cNvSpPr/>
            <p:nvPr/>
          </p:nvSpPr>
          <p:spPr>
            <a:xfrm>
              <a:off x="679526" y="1161466"/>
              <a:ext cx="676980" cy="676980"/>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41" name="Picture 140">
              <a:extLst>
                <a:ext uri="{FF2B5EF4-FFF2-40B4-BE49-F238E27FC236}">
                  <a16:creationId xmlns:a16="http://schemas.microsoft.com/office/drawing/2014/main" id="{06C30CB0-E0A6-49F8-9327-94E9EC7F1D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0000">
              <a:off x="794428" y="1303198"/>
              <a:ext cx="456069" cy="373147"/>
            </a:xfrm>
            <a:prstGeom prst="rect">
              <a:avLst/>
            </a:prstGeom>
          </p:spPr>
        </p:pic>
      </p:grpSp>
      <p:grpSp>
        <p:nvGrpSpPr>
          <p:cNvPr id="143" name="Group 142">
            <a:extLst>
              <a:ext uri="{FF2B5EF4-FFF2-40B4-BE49-F238E27FC236}">
                <a16:creationId xmlns:a16="http://schemas.microsoft.com/office/drawing/2014/main" id="{2A1CC854-631B-439B-A0E1-36F152359FD6}"/>
              </a:ext>
            </a:extLst>
          </p:cNvPr>
          <p:cNvGrpSpPr/>
          <p:nvPr/>
        </p:nvGrpSpPr>
        <p:grpSpPr>
          <a:xfrm>
            <a:off x="6836937" y="6678273"/>
            <a:ext cx="280734" cy="280734"/>
            <a:chOff x="679526" y="1161466"/>
            <a:chExt cx="676980" cy="676980"/>
          </a:xfrm>
        </p:grpSpPr>
        <p:sp>
          <p:nvSpPr>
            <p:cNvPr id="144" name="Rectangle 143">
              <a:extLst>
                <a:ext uri="{FF2B5EF4-FFF2-40B4-BE49-F238E27FC236}">
                  <a16:creationId xmlns:a16="http://schemas.microsoft.com/office/drawing/2014/main" id="{F4B13C0E-EBAA-49BA-9F5D-2FF0710A6FB0}"/>
                </a:ext>
              </a:extLst>
            </p:cNvPr>
            <p:cNvSpPr/>
            <p:nvPr/>
          </p:nvSpPr>
          <p:spPr>
            <a:xfrm>
              <a:off x="679526" y="1161466"/>
              <a:ext cx="676980" cy="676980"/>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45" name="Picture 144">
              <a:extLst>
                <a:ext uri="{FF2B5EF4-FFF2-40B4-BE49-F238E27FC236}">
                  <a16:creationId xmlns:a16="http://schemas.microsoft.com/office/drawing/2014/main" id="{EC2FC8C9-8C54-44FA-BEFC-E5DE6BB6228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0000">
              <a:off x="794428" y="1303198"/>
              <a:ext cx="456069" cy="373147"/>
            </a:xfrm>
            <a:prstGeom prst="rect">
              <a:avLst/>
            </a:prstGeom>
          </p:spPr>
        </p:pic>
      </p:grpSp>
      <p:grpSp>
        <p:nvGrpSpPr>
          <p:cNvPr id="146" name="Group 145">
            <a:extLst>
              <a:ext uri="{FF2B5EF4-FFF2-40B4-BE49-F238E27FC236}">
                <a16:creationId xmlns:a16="http://schemas.microsoft.com/office/drawing/2014/main" id="{196A6DBD-BF27-4DF6-8F9C-68946802BB33}"/>
              </a:ext>
            </a:extLst>
          </p:cNvPr>
          <p:cNvGrpSpPr/>
          <p:nvPr/>
        </p:nvGrpSpPr>
        <p:grpSpPr>
          <a:xfrm>
            <a:off x="8032333" y="6678273"/>
            <a:ext cx="280734" cy="280734"/>
            <a:chOff x="679526" y="1161466"/>
            <a:chExt cx="676980" cy="676980"/>
          </a:xfrm>
        </p:grpSpPr>
        <p:sp>
          <p:nvSpPr>
            <p:cNvPr id="147" name="Rectangle 146">
              <a:extLst>
                <a:ext uri="{FF2B5EF4-FFF2-40B4-BE49-F238E27FC236}">
                  <a16:creationId xmlns:a16="http://schemas.microsoft.com/office/drawing/2014/main" id="{6595F542-8CF0-4824-81F1-DB7485961243}"/>
                </a:ext>
              </a:extLst>
            </p:cNvPr>
            <p:cNvSpPr/>
            <p:nvPr/>
          </p:nvSpPr>
          <p:spPr>
            <a:xfrm>
              <a:off x="679526" y="1161466"/>
              <a:ext cx="676980" cy="676980"/>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48" name="Picture 147">
              <a:extLst>
                <a:ext uri="{FF2B5EF4-FFF2-40B4-BE49-F238E27FC236}">
                  <a16:creationId xmlns:a16="http://schemas.microsoft.com/office/drawing/2014/main" id="{A7366954-1C71-4393-BD09-9F24ADF23D88}"/>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0000">
              <a:off x="794428" y="1303198"/>
              <a:ext cx="456069" cy="373147"/>
            </a:xfrm>
            <a:prstGeom prst="rect">
              <a:avLst/>
            </a:prstGeom>
          </p:spPr>
        </p:pic>
      </p:grpSp>
      <p:grpSp>
        <p:nvGrpSpPr>
          <p:cNvPr id="149" name="Group 148">
            <a:extLst>
              <a:ext uri="{FF2B5EF4-FFF2-40B4-BE49-F238E27FC236}">
                <a16:creationId xmlns:a16="http://schemas.microsoft.com/office/drawing/2014/main" id="{2897412F-BD18-4C62-9186-B14FE47C1404}"/>
              </a:ext>
            </a:extLst>
          </p:cNvPr>
          <p:cNvGrpSpPr/>
          <p:nvPr/>
        </p:nvGrpSpPr>
        <p:grpSpPr>
          <a:xfrm>
            <a:off x="3250757" y="7894084"/>
            <a:ext cx="280734" cy="280734"/>
            <a:chOff x="679526" y="1161466"/>
            <a:chExt cx="676980" cy="676980"/>
          </a:xfrm>
        </p:grpSpPr>
        <p:sp>
          <p:nvSpPr>
            <p:cNvPr id="150" name="Rectangle 149">
              <a:extLst>
                <a:ext uri="{FF2B5EF4-FFF2-40B4-BE49-F238E27FC236}">
                  <a16:creationId xmlns:a16="http://schemas.microsoft.com/office/drawing/2014/main" id="{3B7FFBD7-1215-4E3D-B066-C75E0AC862F5}"/>
                </a:ext>
              </a:extLst>
            </p:cNvPr>
            <p:cNvSpPr/>
            <p:nvPr/>
          </p:nvSpPr>
          <p:spPr>
            <a:xfrm>
              <a:off x="679526" y="1161466"/>
              <a:ext cx="676980" cy="676980"/>
            </a:xfrm>
            <a:prstGeom prst="rect">
              <a:avLst/>
            </a:prstGeom>
            <a:solidFill>
              <a:srgbClr val="A7B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51" name="Picture 150">
              <a:extLst>
                <a:ext uri="{FF2B5EF4-FFF2-40B4-BE49-F238E27FC236}">
                  <a16:creationId xmlns:a16="http://schemas.microsoft.com/office/drawing/2014/main" id="{B492814B-769B-46B4-89DC-7E6EF15C36F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0000">
              <a:off x="794428" y="1303198"/>
              <a:ext cx="456069" cy="373147"/>
            </a:xfrm>
            <a:prstGeom prst="rect">
              <a:avLst/>
            </a:prstGeom>
          </p:spPr>
        </p:pic>
      </p:grpSp>
      <p:sp>
        <p:nvSpPr>
          <p:cNvPr id="152" name="Rectangle 151">
            <a:hlinkClick r:id="rId16" action="ppaction://hlinksldjump"/>
            <a:extLst>
              <a:ext uri="{FF2B5EF4-FFF2-40B4-BE49-F238E27FC236}">
                <a16:creationId xmlns:a16="http://schemas.microsoft.com/office/drawing/2014/main" id="{FB39484B-A802-4B6D-8CAD-555BE2989C84}"/>
              </a:ext>
            </a:extLst>
          </p:cNvPr>
          <p:cNvSpPr/>
          <p:nvPr/>
        </p:nvSpPr>
        <p:spPr>
          <a:xfrm>
            <a:off x="2380689" y="6678273"/>
            <a:ext cx="1155353" cy="1178391"/>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53" name="Rectangle 152">
            <a:hlinkClick r:id="rId17" action="ppaction://hlinksldjump"/>
            <a:extLst>
              <a:ext uri="{FF2B5EF4-FFF2-40B4-BE49-F238E27FC236}">
                <a16:creationId xmlns:a16="http://schemas.microsoft.com/office/drawing/2014/main" id="{CB47678B-6653-45BA-B827-A06D6241BC3F}"/>
              </a:ext>
            </a:extLst>
          </p:cNvPr>
          <p:cNvSpPr/>
          <p:nvPr/>
        </p:nvSpPr>
        <p:spPr>
          <a:xfrm>
            <a:off x="3578706" y="6678273"/>
            <a:ext cx="1155353" cy="1178391"/>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55" name="Rectangle 154">
            <a:hlinkClick r:id="rId18" action="ppaction://hlinksldjump"/>
            <a:extLst>
              <a:ext uri="{FF2B5EF4-FFF2-40B4-BE49-F238E27FC236}">
                <a16:creationId xmlns:a16="http://schemas.microsoft.com/office/drawing/2014/main" id="{2551B016-FA10-42F2-8ADC-D6C5FA9E8B61}"/>
              </a:ext>
            </a:extLst>
          </p:cNvPr>
          <p:cNvSpPr/>
          <p:nvPr/>
        </p:nvSpPr>
        <p:spPr>
          <a:xfrm>
            <a:off x="4774100" y="6678273"/>
            <a:ext cx="1155353" cy="1178391"/>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56" name="Rectangle 155">
            <a:hlinkClick r:id="rId19" action="ppaction://hlinksldjump"/>
            <a:extLst>
              <a:ext uri="{FF2B5EF4-FFF2-40B4-BE49-F238E27FC236}">
                <a16:creationId xmlns:a16="http://schemas.microsoft.com/office/drawing/2014/main" id="{82D176FE-23B5-407C-B38F-2A3B0A0A8380}"/>
              </a:ext>
            </a:extLst>
          </p:cNvPr>
          <p:cNvSpPr/>
          <p:nvPr/>
        </p:nvSpPr>
        <p:spPr>
          <a:xfrm>
            <a:off x="5969494" y="6678273"/>
            <a:ext cx="1155353" cy="1178391"/>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57" name="Rectangle 156">
            <a:hlinkClick r:id="rId20" action="ppaction://hlinksldjump"/>
            <a:extLst>
              <a:ext uri="{FF2B5EF4-FFF2-40B4-BE49-F238E27FC236}">
                <a16:creationId xmlns:a16="http://schemas.microsoft.com/office/drawing/2014/main" id="{3F21946E-5C0B-41B7-AEFF-72814089CDA3}"/>
              </a:ext>
            </a:extLst>
          </p:cNvPr>
          <p:cNvSpPr/>
          <p:nvPr/>
        </p:nvSpPr>
        <p:spPr>
          <a:xfrm>
            <a:off x="7164888" y="6678273"/>
            <a:ext cx="1155353" cy="1178391"/>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58" name="Rectangle 157">
            <a:hlinkClick r:id="rId21" action="ppaction://hlinksldjump"/>
            <a:extLst>
              <a:ext uri="{FF2B5EF4-FFF2-40B4-BE49-F238E27FC236}">
                <a16:creationId xmlns:a16="http://schemas.microsoft.com/office/drawing/2014/main" id="{EE54D7D0-1683-40C8-AAD3-9869093D780A}"/>
              </a:ext>
            </a:extLst>
          </p:cNvPr>
          <p:cNvSpPr/>
          <p:nvPr/>
        </p:nvSpPr>
        <p:spPr>
          <a:xfrm>
            <a:off x="2373513" y="7895269"/>
            <a:ext cx="1155353" cy="1179384"/>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60" name="Rectangle 159">
            <a:hlinkClick r:id="rId22" action="ppaction://hlinksldjump"/>
            <a:extLst>
              <a:ext uri="{FF2B5EF4-FFF2-40B4-BE49-F238E27FC236}">
                <a16:creationId xmlns:a16="http://schemas.microsoft.com/office/drawing/2014/main" id="{18BF5CEE-ACAE-45B9-8685-47C2F3727C6A}"/>
              </a:ext>
            </a:extLst>
          </p:cNvPr>
          <p:cNvSpPr/>
          <p:nvPr/>
        </p:nvSpPr>
        <p:spPr>
          <a:xfrm>
            <a:off x="2373513" y="7895269"/>
            <a:ext cx="1155353" cy="1179384"/>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61" name="Rectangle 160">
            <a:hlinkClick r:id="rId23" action="ppaction://hlinksldjump"/>
            <a:extLst>
              <a:ext uri="{FF2B5EF4-FFF2-40B4-BE49-F238E27FC236}">
                <a16:creationId xmlns:a16="http://schemas.microsoft.com/office/drawing/2014/main" id="{3E31F348-2763-4B10-9EDC-8E9E5187E95E}"/>
              </a:ext>
            </a:extLst>
          </p:cNvPr>
          <p:cNvSpPr/>
          <p:nvPr/>
        </p:nvSpPr>
        <p:spPr>
          <a:xfrm>
            <a:off x="4774100" y="7895269"/>
            <a:ext cx="1155353" cy="1179384"/>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62" name="Rectangle 161">
            <a:hlinkClick r:id="rId24" action="ppaction://hlinksldjump"/>
            <a:extLst>
              <a:ext uri="{FF2B5EF4-FFF2-40B4-BE49-F238E27FC236}">
                <a16:creationId xmlns:a16="http://schemas.microsoft.com/office/drawing/2014/main" id="{3029AFBE-2005-4D42-8243-FDF1C0090FC0}"/>
              </a:ext>
            </a:extLst>
          </p:cNvPr>
          <p:cNvSpPr/>
          <p:nvPr/>
        </p:nvSpPr>
        <p:spPr>
          <a:xfrm>
            <a:off x="7164888" y="7895269"/>
            <a:ext cx="1155353" cy="1179384"/>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pic>
        <p:nvPicPr>
          <p:cNvPr id="163" name="Picture 162" descr="A circuit board&#10;&#10;Description automatically generated">
            <a:extLst>
              <a:ext uri="{FF2B5EF4-FFF2-40B4-BE49-F238E27FC236}">
                <a16:creationId xmlns:a16="http://schemas.microsoft.com/office/drawing/2014/main" id="{CD920897-D6C3-4480-9E4D-DD0E2A358C59}"/>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5959695" y="7894085"/>
            <a:ext cx="1157976" cy="1178391"/>
          </a:xfrm>
          <a:custGeom>
            <a:avLst/>
            <a:gdLst>
              <a:gd name="connsiteX0" fmla="*/ 0 w 2107690"/>
              <a:gd name="connsiteY0" fmla="*/ 0 h 2144848"/>
              <a:gd name="connsiteX1" fmla="*/ 2107690 w 2107690"/>
              <a:gd name="connsiteY1" fmla="*/ 0 h 2144848"/>
              <a:gd name="connsiteX2" fmla="*/ 2107690 w 2107690"/>
              <a:gd name="connsiteY2" fmla="*/ 2144848 h 2144848"/>
              <a:gd name="connsiteX3" fmla="*/ 0 w 2107690"/>
              <a:gd name="connsiteY3" fmla="*/ 2144848 h 2144848"/>
            </a:gdLst>
            <a:ahLst/>
            <a:cxnLst>
              <a:cxn ang="0">
                <a:pos x="connsiteX0" y="connsiteY0"/>
              </a:cxn>
              <a:cxn ang="0">
                <a:pos x="connsiteX1" y="connsiteY1"/>
              </a:cxn>
              <a:cxn ang="0">
                <a:pos x="connsiteX2" y="connsiteY2"/>
              </a:cxn>
              <a:cxn ang="0">
                <a:pos x="connsiteX3" y="connsiteY3"/>
              </a:cxn>
            </a:cxnLst>
            <a:rect l="l" t="t" r="r" b="b"/>
            <a:pathLst>
              <a:path w="2107690" h="2144848">
                <a:moveTo>
                  <a:pt x="0" y="0"/>
                </a:moveTo>
                <a:lnTo>
                  <a:pt x="2107690" y="0"/>
                </a:lnTo>
                <a:lnTo>
                  <a:pt x="2107690" y="2144848"/>
                </a:lnTo>
                <a:lnTo>
                  <a:pt x="0" y="2144848"/>
                </a:lnTo>
                <a:close/>
              </a:path>
            </a:pathLst>
          </a:custGeom>
        </p:spPr>
      </p:pic>
      <p:sp>
        <p:nvSpPr>
          <p:cNvPr id="173" name="Rectangle 172">
            <a:extLst>
              <a:ext uri="{FF2B5EF4-FFF2-40B4-BE49-F238E27FC236}">
                <a16:creationId xmlns:a16="http://schemas.microsoft.com/office/drawing/2014/main" id="{2F1876F6-C232-4AD2-A351-D8BFC9058EAA}"/>
              </a:ext>
            </a:extLst>
          </p:cNvPr>
          <p:cNvSpPr/>
          <p:nvPr/>
        </p:nvSpPr>
        <p:spPr>
          <a:xfrm>
            <a:off x="5959694" y="7894081"/>
            <a:ext cx="1155353" cy="1178394"/>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
        <p:nvSpPr>
          <p:cNvPr id="178" name="Rectangle 177">
            <a:extLst>
              <a:ext uri="{FF2B5EF4-FFF2-40B4-BE49-F238E27FC236}">
                <a16:creationId xmlns:a16="http://schemas.microsoft.com/office/drawing/2014/main" id="{D1529D9D-33C0-4ED5-9693-7A451DDBD74E}"/>
              </a:ext>
            </a:extLst>
          </p:cNvPr>
          <p:cNvSpPr/>
          <p:nvPr/>
        </p:nvSpPr>
        <p:spPr>
          <a:xfrm>
            <a:off x="5959697" y="8761411"/>
            <a:ext cx="877117" cy="311064"/>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lIns="59336" tIns="39557" rIns="19779" bIns="0" rtlCol="0" anchor="t"/>
          <a:lstStyle/>
          <a:p>
            <a:pPr lvl="0">
              <a:lnSpc>
                <a:spcPct val="90000"/>
              </a:lnSpc>
              <a:defRPr/>
            </a:pPr>
            <a:r>
              <a:rPr lang="en-US" sz="577" b="1" dirty="0">
                <a:solidFill>
                  <a:schemeClr val="bg1"/>
                </a:solidFill>
              </a:rPr>
              <a:t>Optimising </a:t>
            </a:r>
            <a:br>
              <a:rPr lang="en-US" sz="577" b="1" dirty="0">
                <a:solidFill>
                  <a:schemeClr val="bg1"/>
                </a:solidFill>
              </a:rPr>
            </a:br>
            <a:r>
              <a:rPr lang="en-US" sz="577" b="1" dirty="0">
                <a:solidFill>
                  <a:schemeClr val="bg1"/>
                </a:solidFill>
              </a:rPr>
              <a:t>operational </a:t>
            </a:r>
            <a:br>
              <a:rPr lang="en-US" sz="577" b="1" dirty="0">
                <a:solidFill>
                  <a:schemeClr val="bg1"/>
                </a:solidFill>
              </a:rPr>
            </a:br>
            <a:r>
              <a:rPr lang="en-US" sz="577" b="1" dirty="0">
                <a:solidFill>
                  <a:schemeClr val="bg1"/>
                </a:solidFill>
              </a:rPr>
              <a:t>efficiency</a:t>
            </a:r>
          </a:p>
        </p:txBody>
      </p:sp>
      <p:grpSp>
        <p:nvGrpSpPr>
          <p:cNvPr id="179" name="Group 178">
            <a:extLst>
              <a:ext uri="{FF2B5EF4-FFF2-40B4-BE49-F238E27FC236}">
                <a16:creationId xmlns:a16="http://schemas.microsoft.com/office/drawing/2014/main" id="{6237D26F-5143-4E76-BA8A-D45F249B6AAD}"/>
              </a:ext>
            </a:extLst>
          </p:cNvPr>
          <p:cNvGrpSpPr/>
          <p:nvPr/>
        </p:nvGrpSpPr>
        <p:grpSpPr>
          <a:xfrm>
            <a:off x="6836813" y="7894083"/>
            <a:ext cx="280858" cy="280858"/>
            <a:chOff x="678231" y="1756087"/>
            <a:chExt cx="511203" cy="511203"/>
          </a:xfrm>
        </p:grpSpPr>
        <p:sp>
          <p:nvSpPr>
            <p:cNvPr id="180" name="Rectangle 179">
              <a:extLst>
                <a:ext uri="{FF2B5EF4-FFF2-40B4-BE49-F238E27FC236}">
                  <a16:creationId xmlns:a16="http://schemas.microsoft.com/office/drawing/2014/main" id="{F16F9EE0-51D8-44EA-AED3-3703177D7949}"/>
                </a:ext>
              </a:extLst>
            </p:cNvPr>
            <p:cNvSpPr/>
            <p:nvPr/>
          </p:nvSpPr>
          <p:spPr>
            <a:xfrm>
              <a:off x="678231" y="1756087"/>
              <a:ext cx="511203" cy="511203"/>
            </a:xfrm>
            <a:prstGeom prst="rect">
              <a:avLst/>
            </a:prstGeom>
            <a:solidFill>
              <a:srgbClr val="4D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189" name="Picture 188">
              <a:extLst>
                <a:ext uri="{FF2B5EF4-FFF2-40B4-BE49-F238E27FC236}">
                  <a16:creationId xmlns:a16="http://schemas.microsoft.com/office/drawing/2014/main" id="{E7EC1A0F-8501-4BC9-9E9A-9AE4871D45B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rot="5400000">
              <a:off x="796002" y="1871515"/>
              <a:ext cx="279797" cy="279797"/>
            </a:xfrm>
            <a:prstGeom prst="rect">
              <a:avLst/>
            </a:prstGeom>
          </p:spPr>
        </p:pic>
      </p:grpSp>
      <p:sp>
        <p:nvSpPr>
          <p:cNvPr id="190" name="Rectangle 189">
            <a:hlinkClick r:id="rId26" action="ppaction://hlinksldjump"/>
            <a:extLst>
              <a:ext uri="{FF2B5EF4-FFF2-40B4-BE49-F238E27FC236}">
                <a16:creationId xmlns:a16="http://schemas.microsoft.com/office/drawing/2014/main" id="{2042B649-E5A3-44E7-AC94-18C3BB458080}"/>
              </a:ext>
            </a:extLst>
          </p:cNvPr>
          <p:cNvSpPr/>
          <p:nvPr/>
        </p:nvSpPr>
        <p:spPr>
          <a:xfrm>
            <a:off x="5959694" y="7895269"/>
            <a:ext cx="1155353" cy="1179384"/>
          </a:xfrm>
          <a:prstGeom prst="rect">
            <a:avLst/>
          </a:prstGeom>
          <a:solidFill>
            <a:schemeClr val="tx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989" dirty="0"/>
          </a:p>
        </p:txBody>
      </p:sp>
    </p:spTree>
    <p:extLst>
      <p:ext uri="{BB962C8B-B14F-4D97-AF65-F5344CB8AC3E}">
        <p14:creationId xmlns:p14="http://schemas.microsoft.com/office/powerpoint/2010/main" val="142697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normAutofit/>
          </a:bodyPr>
          <a:lstStyle/>
          <a:p>
            <a:r>
              <a:rPr lang="en-US" dirty="0"/>
              <a:t>Our projects</a:t>
            </a:r>
            <a:endParaRPr lang="en-GB" dirty="0"/>
          </a:p>
        </p:txBody>
      </p:sp>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1E5579"/>
                </a:solidFill>
              </a:rPr>
              <a:t>Challenge</a:t>
            </a:r>
          </a:p>
          <a:p>
            <a:pPr lvl="1"/>
            <a:r>
              <a:rPr lang="en-US" dirty="0"/>
              <a:t>Enable all </a:t>
            </a:r>
            <a:r>
              <a:rPr lang="en-US" dirty="0" err="1"/>
              <a:t>organisations</a:t>
            </a:r>
            <a:r>
              <a:rPr lang="en-US" dirty="0"/>
              <a:t> in the UK infrastructure value chain to derive value from data through an integrated enterprise model and to ask ‘what if’ in a safe, virtual environment.</a:t>
            </a:r>
          </a:p>
          <a:p>
            <a:r>
              <a:rPr lang="en-US" dirty="0">
                <a:solidFill>
                  <a:srgbClr val="1E5579"/>
                </a:solidFill>
              </a:rPr>
              <a:t>Solution</a:t>
            </a:r>
          </a:p>
          <a:p>
            <a:pPr lvl="1"/>
            <a:r>
              <a:rPr lang="en-US" dirty="0"/>
              <a:t>Ongoing collaboration with the Centre for Digital Built Britain, the Infrastructure Client Group, I3P, Tech UK, BSI and other leading </a:t>
            </a:r>
            <a:r>
              <a:rPr lang="en-US" dirty="0" err="1"/>
              <a:t>organisations</a:t>
            </a:r>
            <a:r>
              <a:rPr lang="en-US" dirty="0"/>
              <a:t>, to drive the National Digital Twin evolution in UK infrastructure.</a:t>
            </a:r>
          </a:p>
          <a:p>
            <a:endParaRPr lang="en-GB" dirty="0"/>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Digital twin</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p:txBody>
          <a:bodyPr/>
          <a:lstStyle/>
          <a:p>
            <a:r>
              <a:rPr lang="en-US" dirty="0">
                <a:solidFill>
                  <a:srgbClr val="1E5579"/>
                </a:solidFill>
              </a:rPr>
              <a:t>Key benefits</a:t>
            </a:r>
          </a:p>
          <a:p>
            <a:pPr lvl="1"/>
            <a:r>
              <a:rPr lang="en-US" dirty="0"/>
              <a:t>Faster construction by </a:t>
            </a:r>
            <a:r>
              <a:rPr lang="en-US" dirty="0" err="1"/>
              <a:t>maximising</a:t>
            </a:r>
            <a:r>
              <a:rPr lang="en-US" dirty="0"/>
              <a:t> </a:t>
            </a:r>
            <a:br>
              <a:rPr lang="en-US" dirty="0"/>
            </a:br>
            <a:r>
              <a:rPr lang="en-US" dirty="0"/>
              <a:t>off-site manufacture and allowing </a:t>
            </a:r>
            <a:br>
              <a:rPr lang="en-US" dirty="0"/>
            </a:br>
            <a:r>
              <a:rPr lang="en-US" dirty="0"/>
              <a:t>digital rehearsal</a:t>
            </a:r>
          </a:p>
          <a:p>
            <a:pPr lvl="1"/>
            <a:r>
              <a:rPr lang="en-US" dirty="0"/>
              <a:t>Reduced costs by planning to </a:t>
            </a:r>
            <a:br>
              <a:rPr lang="en-US" dirty="0"/>
            </a:br>
            <a:r>
              <a:rPr lang="en-US" dirty="0"/>
              <a:t>eliminate errors </a:t>
            </a:r>
          </a:p>
          <a:p>
            <a:pPr lvl="1"/>
            <a:r>
              <a:rPr lang="en-US" dirty="0"/>
              <a:t>Enhanced whole life performance by integrating previously siloed systems </a:t>
            </a:r>
            <a:br>
              <a:rPr lang="en-US" dirty="0"/>
            </a:br>
            <a:r>
              <a:rPr lang="en-US" dirty="0"/>
              <a:t>and processes, unlocking the value </a:t>
            </a:r>
            <a:br>
              <a:rPr lang="en-US" dirty="0"/>
            </a:br>
            <a:r>
              <a:rPr lang="en-US" dirty="0"/>
              <a:t>of data and information.</a:t>
            </a:r>
          </a:p>
        </p:txBody>
      </p:sp>
      <p:sp>
        <p:nvSpPr>
          <p:cNvPr id="12" name="Text Placeholder 11">
            <a:extLst>
              <a:ext uri="{FF2B5EF4-FFF2-40B4-BE49-F238E27FC236}">
                <a16:creationId xmlns:a16="http://schemas.microsoft.com/office/drawing/2014/main" id="{3748C512-1130-4D27-A767-C402AB0BC1BD}"/>
              </a:ext>
            </a:extLst>
          </p:cNvPr>
          <p:cNvSpPr>
            <a:spLocks noGrp="1"/>
          </p:cNvSpPr>
          <p:nvPr>
            <p:ph type="body" sz="quarter" idx="25"/>
          </p:nvPr>
        </p:nvSpPr>
        <p:spPr/>
        <p:txBody>
          <a:bodyPr/>
          <a:lstStyle/>
          <a:p>
            <a:r>
              <a:rPr lang="en-GB" dirty="0">
                <a:solidFill>
                  <a:srgbClr val="1E5579"/>
                </a:solidFill>
              </a:rPr>
              <a:t>Digital advisory</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6"/>
          </p:nvPr>
        </p:nvSpPr>
        <p:spPr/>
        <p:txBody>
          <a:bodyPr/>
          <a:lstStyle/>
          <a:p>
            <a:r>
              <a:rPr lang="en-US" dirty="0"/>
              <a:t>Shaping a National digital twin</a:t>
            </a:r>
            <a:endParaRPr lang="en-GB" dirty="0"/>
          </a:p>
        </p:txBody>
      </p:sp>
      <p:sp>
        <p:nvSpPr>
          <p:cNvPr id="14" name="Text Placeholder 13">
            <a:extLst>
              <a:ext uri="{FF2B5EF4-FFF2-40B4-BE49-F238E27FC236}">
                <a16:creationId xmlns:a16="http://schemas.microsoft.com/office/drawing/2014/main" id="{9330D25D-BA59-4057-B2FC-AEFC8613AC3A}"/>
              </a:ext>
            </a:extLst>
          </p:cNvPr>
          <p:cNvSpPr>
            <a:spLocks noGrp="1"/>
          </p:cNvSpPr>
          <p:nvPr>
            <p:ph type="body" sz="quarter" idx="29"/>
          </p:nvPr>
        </p:nvSpPr>
        <p:spPr>
          <a:solidFill>
            <a:srgbClr val="1E5579"/>
          </a:solidFill>
        </p:spPr>
        <p:txBody>
          <a:bodyPr/>
          <a:lstStyle/>
          <a:p>
            <a:endParaRPr lang="en-GB" dirty="0"/>
          </a:p>
        </p:txBody>
      </p:sp>
      <p:pic>
        <p:nvPicPr>
          <p:cNvPr id="16" name="Picture Placeholder 17" descr="A close up of a sign&#10;&#10;Description automatically generated">
            <a:extLst>
              <a:ext uri="{FF2B5EF4-FFF2-40B4-BE49-F238E27FC236}">
                <a16:creationId xmlns:a16="http://schemas.microsoft.com/office/drawing/2014/main" id="{F54341D5-E5F0-499B-B4FA-1FC47A1B4967}"/>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t="1298" b="1298"/>
          <a:stretch/>
        </p:blipFill>
        <p:spPr>
          <a:xfrm>
            <a:off x="5425277" y="8665835"/>
            <a:ext cx="768391" cy="433882"/>
          </a:xfrm>
        </p:spPr>
      </p:pic>
      <p:pic>
        <p:nvPicPr>
          <p:cNvPr id="19" name="Graphic 18">
            <a:extLst>
              <a:ext uri="{FF2B5EF4-FFF2-40B4-BE49-F238E27FC236}">
                <a16:creationId xmlns:a16="http://schemas.microsoft.com/office/drawing/2014/main" id="{1C9E129B-9D82-4194-A7CB-6156C43ABE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6943" y="6692685"/>
            <a:ext cx="170365" cy="175690"/>
          </a:xfrm>
          <a:prstGeom prst="rect">
            <a:avLst/>
          </a:prstGeom>
        </p:spPr>
      </p:pic>
      <p:grpSp>
        <p:nvGrpSpPr>
          <p:cNvPr id="27" name="Group 26">
            <a:extLst>
              <a:ext uri="{FF2B5EF4-FFF2-40B4-BE49-F238E27FC236}">
                <a16:creationId xmlns:a16="http://schemas.microsoft.com/office/drawing/2014/main" id="{C2DF1C19-9934-4FDB-8E88-61FABFC65C77}"/>
              </a:ext>
            </a:extLst>
          </p:cNvPr>
          <p:cNvGrpSpPr/>
          <p:nvPr/>
        </p:nvGrpSpPr>
        <p:grpSpPr>
          <a:xfrm flipH="1">
            <a:off x="1991271" y="5809582"/>
            <a:ext cx="281221" cy="558077"/>
            <a:chOff x="9865014" y="1269999"/>
            <a:chExt cx="2351632" cy="4666739"/>
          </a:xfrm>
        </p:grpSpPr>
        <p:sp>
          <p:nvSpPr>
            <p:cNvPr id="28" name="Freeform: Shape 27">
              <a:extLst>
                <a:ext uri="{FF2B5EF4-FFF2-40B4-BE49-F238E27FC236}">
                  <a16:creationId xmlns:a16="http://schemas.microsoft.com/office/drawing/2014/main" id="{166EB00A-3123-48C6-B8BF-F6891E3116A8}"/>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9" name="Freeform: Shape 28">
              <a:extLst>
                <a:ext uri="{FF2B5EF4-FFF2-40B4-BE49-F238E27FC236}">
                  <a16:creationId xmlns:a16="http://schemas.microsoft.com/office/drawing/2014/main" id="{E36B12BE-68EF-49F4-9CAA-856EE1E2E829}"/>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30" name="Group 29">
            <a:extLst>
              <a:ext uri="{FF2B5EF4-FFF2-40B4-BE49-F238E27FC236}">
                <a16:creationId xmlns:a16="http://schemas.microsoft.com/office/drawing/2014/main" id="{7D4829E0-AD25-4FD6-9AC1-08AB8E8AAF2C}"/>
              </a:ext>
            </a:extLst>
          </p:cNvPr>
          <p:cNvGrpSpPr/>
          <p:nvPr/>
        </p:nvGrpSpPr>
        <p:grpSpPr>
          <a:xfrm>
            <a:off x="5219614" y="9108009"/>
            <a:ext cx="252584" cy="252584"/>
            <a:chOff x="5866130" y="6247201"/>
            <a:chExt cx="459740" cy="459740"/>
          </a:xfrm>
        </p:grpSpPr>
        <p:grpSp>
          <p:nvGrpSpPr>
            <p:cNvPr id="31" name="Group 30">
              <a:extLst>
                <a:ext uri="{FF2B5EF4-FFF2-40B4-BE49-F238E27FC236}">
                  <a16:creationId xmlns:a16="http://schemas.microsoft.com/office/drawing/2014/main" id="{633A2B3C-F616-4CB8-BCD3-5FED906BF8A1}"/>
                </a:ext>
              </a:extLst>
            </p:cNvPr>
            <p:cNvGrpSpPr/>
            <p:nvPr/>
          </p:nvGrpSpPr>
          <p:grpSpPr>
            <a:xfrm>
              <a:off x="5901761" y="6282832"/>
              <a:ext cx="388478" cy="388478"/>
              <a:chOff x="5894072" y="6234636"/>
              <a:chExt cx="403858" cy="403858"/>
            </a:xfrm>
          </p:grpSpPr>
          <p:sp>
            <p:nvSpPr>
              <p:cNvPr id="33" name="Rectangle 32">
                <a:extLst>
                  <a:ext uri="{FF2B5EF4-FFF2-40B4-BE49-F238E27FC236}">
                    <a16:creationId xmlns:a16="http://schemas.microsoft.com/office/drawing/2014/main" id="{B07DEBD6-41FB-4CF2-BD75-6E77BA3EED72}"/>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34" name="Graphic 7">
                <a:extLst>
                  <a:ext uri="{FF2B5EF4-FFF2-40B4-BE49-F238E27FC236}">
                    <a16:creationId xmlns:a16="http://schemas.microsoft.com/office/drawing/2014/main" id="{53083350-6B93-476E-B71C-D5DC5A1F7A16}"/>
                  </a:ext>
                </a:extLst>
              </p:cNvPr>
              <p:cNvGrpSpPr/>
              <p:nvPr/>
            </p:nvGrpSpPr>
            <p:grpSpPr>
              <a:xfrm>
                <a:off x="5965510" y="6312648"/>
                <a:ext cx="260984" cy="247834"/>
                <a:chOff x="6005541" y="3314528"/>
                <a:chExt cx="180917" cy="171802"/>
              </a:xfrm>
              <a:solidFill>
                <a:schemeClr val="bg1"/>
              </a:solidFill>
            </p:grpSpPr>
            <p:sp>
              <p:nvSpPr>
                <p:cNvPr id="35" name="Freeform: Shape 34">
                  <a:extLst>
                    <a:ext uri="{FF2B5EF4-FFF2-40B4-BE49-F238E27FC236}">
                      <a16:creationId xmlns:a16="http://schemas.microsoft.com/office/drawing/2014/main" id="{309431A6-D80F-40CA-8055-97E25F2E53FE}"/>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36" name="Freeform: Shape 35">
                  <a:extLst>
                    <a:ext uri="{FF2B5EF4-FFF2-40B4-BE49-F238E27FC236}">
                      <a16:creationId xmlns:a16="http://schemas.microsoft.com/office/drawing/2014/main" id="{807CAE57-8C3B-4A0A-ABAA-099F42A7C76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32" name="Rectangle 31">
              <a:extLst>
                <a:ext uri="{FF2B5EF4-FFF2-40B4-BE49-F238E27FC236}">
                  <a16:creationId xmlns:a16="http://schemas.microsoft.com/office/drawing/2014/main" id="{513AD197-47B8-4535-AD4B-C96F156AFEF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7" name="Rectangle 36">
            <a:hlinkClick r:id="rId5" action="ppaction://hlinksldjump"/>
            <a:extLst>
              <a:ext uri="{FF2B5EF4-FFF2-40B4-BE49-F238E27FC236}">
                <a16:creationId xmlns:a16="http://schemas.microsoft.com/office/drawing/2014/main" id="{B9A0EFFA-2D1F-4017-AF98-D0394E84D051}"/>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25" name="Picture Placeholder 6">
            <a:extLst>
              <a:ext uri="{FF2B5EF4-FFF2-40B4-BE49-F238E27FC236}">
                <a16:creationId xmlns:a16="http://schemas.microsoft.com/office/drawing/2014/main" id="{918C76A4-F8EB-40CE-B436-25DB8767C0BC}"/>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a:ext>
            </a:extLst>
          </a:blip>
          <a:srcRect t="149" b="149"/>
          <a:stretch/>
        </p:blipFill>
        <p:spPr>
          <a:xfrm>
            <a:off x="6314901" y="6555796"/>
            <a:ext cx="2380181" cy="2887790"/>
          </a:xfrm>
        </p:spPr>
      </p:pic>
    </p:spTree>
    <p:extLst>
      <p:ext uri="{BB962C8B-B14F-4D97-AF65-F5344CB8AC3E}">
        <p14:creationId xmlns:p14="http://schemas.microsoft.com/office/powerpoint/2010/main" val="6910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normAutofit/>
          </a:bodyPr>
          <a:lstStyle/>
          <a:p>
            <a:r>
              <a:rPr lang="en-US" dirty="0"/>
              <a:t>Our projects</a:t>
            </a:r>
            <a:endParaRPr lang="en-GB" dirty="0"/>
          </a:p>
        </p:txBody>
      </p:sp>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a:xfrm>
            <a:off x="2373516" y="7127947"/>
            <a:ext cx="1894264" cy="2003399"/>
          </a:xfrm>
        </p:spPr>
        <p:txBody>
          <a:bodyPr/>
          <a:lstStyle/>
          <a:p>
            <a:r>
              <a:rPr lang="en-US" dirty="0">
                <a:solidFill>
                  <a:srgbClr val="1E5579"/>
                </a:solidFill>
              </a:rPr>
              <a:t>Challenge</a:t>
            </a:r>
          </a:p>
          <a:p>
            <a:pPr lvl="1"/>
            <a:r>
              <a:rPr lang="en-US" dirty="0"/>
              <a:t>Improve working methods to offset escalating costs and falling oil prices </a:t>
            </a:r>
            <a:br>
              <a:rPr lang="en-US" dirty="0"/>
            </a:br>
            <a:r>
              <a:rPr lang="en-US" dirty="0"/>
              <a:t>by counteracting two key factors: an overemphasis on bespoke solutions </a:t>
            </a:r>
            <a:br>
              <a:rPr lang="en-US" dirty="0"/>
            </a:br>
            <a:r>
              <a:rPr lang="en-US" dirty="0"/>
              <a:t>and a blanket approach to standards conformance. </a:t>
            </a:r>
          </a:p>
          <a:p>
            <a:pPr>
              <a:spcBef>
                <a:spcPts val="770"/>
              </a:spcBef>
            </a:pPr>
            <a:r>
              <a:rPr lang="en-US" dirty="0">
                <a:solidFill>
                  <a:srgbClr val="1E5579"/>
                </a:solidFill>
              </a:rPr>
              <a:t>Solution</a:t>
            </a:r>
          </a:p>
          <a:p>
            <a:pPr lvl="1"/>
            <a:r>
              <a:rPr lang="en-US" dirty="0"/>
              <a:t>Working closely with our global oil and gas company client, we gained understanding of the current systems and applied Costain’s systems thinking expertise to transform dense engineering standards </a:t>
            </a:r>
            <a:br>
              <a:rPr lang="en-US" dirty="0"/>
            </a:br>
            <a:r>
              <a:rPr lang="en-US" dirty="0"/>
              <a:t>into simple requirement statements and streamline verification processes. </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Systems thinking</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495" y="6661326"/>
            <a:ext cx="1795896" cy="2028695"/>
          </a:xfrm>
        </p:spPr>
        <p:txBody>
          <a:bodyPr/>
          <a:lstStyle/>
          <a:p>
            <a:pPr>
              <a:spcBef>
                <a:spcPts val="1429"/>
              </a:spcBef>
            </a:pPr>
            <a:r>
              <a:rPr lang="en-US" dirty="0">
                <a:solidFill>
                  <a:srgbClr val="1E5579"/>
                </a:solidFill>
              </a:rPr>
              <a:t>Key benefits</a:t>
            </a:r>
          </a:p>
          <a:p>
            <a:pPr lvl="1"/>
            <a:r>
              <a:rPr lang="en-US" dirty="0"/>
              <a:t>Agile approach to developing the right tool for the processes at every stage​</a:t>
            </a:r>
          </a:p>
          <a:p>
            <a:pPr lvl="1"/>
            <a:r>
              <a:rPr lang="en-US" dirty="0"/>
              <a:t>Defined processes compatible with the client’s culture and ways of working​</a:t>
            </a:r>
          </a:p>
          <a:p>
            <a:pPr lvl="1"/>
            <a:r>
              <a:rPr lang="en-US" dirty="0"/>
              <a:t>Business remained profitable despite </a:t>
            </a:r>
            <a:br>
              <a:rPr lang="en-US" dirty="0"/>
            </a:br>
            <a:r>
              <a:rPr lang="en-US" dirty="0"/>
              <a:t>fall in oil price from $100 to $40 per </a:t>
            </a:r>
            <a:br>
              <a:rPr lang="en-US" dirty="0"/>
            </a:br>
            <a:r>
              <a:rPr lang="en-US" dirty="0"/>
              <a:t>barrel by:​</a:t>
            </a:r>
          </a:p>
          <a:p>
            <a:pPr lvl="1"/>
            <a:r>
              <a:rPr lang="en-US" dirty="0"/>
              <a:t>60% reduction in engineering hours consumed​</a:t>
            </a:r>
          </a:p>
          <a:p>
            <a:pPr lvl="1"/>
            <a:r>
              <a:rPr lang="en-US" dirty="0"/>
              <a:t>85% reduction in the number of technical requirements.</a:t>
            </a:r>
          </a:p>
        </p:txBody>
      </p:sp>
      <p:sp>
        <p:nvSpPr>
          <p:cNvPr id="12" name="Text Placeholder 11">
            <a:extLst>
              <a:ext uri="{FF2B5EF4-FFF2-40B4-BE49-F238E27FC236}">
                <a16:creationId xmlns:a16="http://schemas.microsoft.com/office/drawing/2014/main" id="{3748C512-1130-4D27-A767-C402AB0BC1BD}"/>
              </a:ext>
            </a:extLst>
          </p:cNvPr>
          <p:cNvSpPr>
            <a:spLocks noGrp="1"/>
          </p:cNvSpPr>
          <p:nvPr>
            <p:ph type="body" sz="quarter" idx="25"/>
          </p:nvPr>
        </p:nvSpPr>
        <p:spPr/>
        <p:txBody>
          <a:bodyPr/>
          <a:lstStyle/>
          <a:p>
            <a:r>
              <a:rPr lang="en-GB" dirty="0">
                <a:solidFill>
                  <a:srgbClr val="1E5579"/>
                </a:solidFill>
              </a:rPr>
              <a:t>Digital advisory</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6"/>
          </p:nvPr>
        </p:nvSpPr>
        <p:spPr/>
        <p:txBody>
          <a:bodyPr/>
          <a:lstStyle/>
          <a:p>
            <a:r>
              <a:rPr lang="en-US" dirty="0"/>
              <a:t>Transforming business performance</a:t>
            </a:r>
            <a:endParaRPr lang="en-GB" dirty="0"/>
          </a:p>
        </p:txBody>
      </p:sp>
      <p:sp>
        <p:nvSpPr>
          <p:cNvPr id="14" name="Text Placeholder 13">
            <a:extLst>
              <a:ext uri="{FF2B5EF4-FFF2-40B4-BE49-F238E27FC236}">
                <a16:creationId xmlns:a16="http://schemas.microsoft.com/office/drawing/2014/main" id="{9330D25D-BA59-4057-B2FC-AEFC8613AC3A}"/>
              </a:ext>
            </a:extLst>
          </p:cNvPr>
          <p:cNvSpPr>
            <a:spLocks noGrp="1"/>
          </p:cNvSpPr>
          <p:nvPr>
            <p:ph type="body" sz="quarter" idx="29"/>
          </p:nvPr>
        </p:nvSpPr>
        <p:spPr>
          <a:solidFill>
            <a:srgbClr val="1E5579"/>
          </a:solidFill>
        </p:spPr>
        <p:txBody>
          <a:bodyPr/>
          <a:lstStyle/>
          <a:p>
            <a:endParaRPr lang="en-GB" dirty="0"/>
          </a:p>
        </p:txBody>
      </p:sp>
      <p:pic>
        <p:nvPicPr>
          <p:cNvPr id="19" name="Graphic 18">
            <a:extLst>
              <a:ext uri="{FF2B5EF4-FFF2-40B4-BE49-F238E27FC236}">
                <a16:creationId xmlns:a16="http://schemas.microsoft.com/office/drawing/2014/main" id="{1C9E129B-9D82-4194-A7CB-6156C43ABE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6943" y="6692685"/>
            <a:ext cx="170365" cy="175690"/>
          </a:xfrm>
          <a:prstGeom prst="rect">
            <a:avLst/>
          </a:prstGeom>
        </p:spPr>
      </p:pic>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4"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0" name="Picture Placeholder 6" descr="A person standing in a room&#10;&#10;Description automatically generated">
            <a:extLst>
              <a:ext uri="{FF2B5EF4-FFF2-40B4-BE49-F238E27FC236}">
                <a16:creationId xmlns:a16="http://schemas.microsoft.com/office/drawing/2014/main" id="{4DA44D58-79F9-4EB1-9BD1-31E6C26EFF22}"/>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t="34" b="34"/>
          <a:stretch>
            <a:fillRect/>
          </a:stretch>
        </p:blipFill>
        <p:spPr>
          <a:xfrm>
            <a:off x="6314901" y="6555796"/>
            <a:ext cx="2380181" cy="2887790"/>
          </a:xfrm>
        </p:spPr>
      </p:pic>
    </p:spTree>
    <p:extLst>
      <p:ext uri="{BB962C8B-B14F-4D97-AF65-F5344CB8AC3E}">
        <p14:creationId xmlns:p14="http://schemas.microsoft.com/office/powerpoint/2010/main" val="363645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A7B8C0"/>
                </a:solidFill>
              </a:rPr>
              <a:t>Challenge</a:t>
            </a:r>
          </a:p>
          <a:p>
            <a:pPr lvl="1"/>
            <a:r>
              <a:rPr lang="en-US" dirty="0"/>
              <a:t>To reduce congestion and improve London’s poor air quality in support</a:t>
            </a:r>
            <a:br>
              <a:rPr lang="en-US" dirty="0"/>
            </a:br>
            <a:r>
              <a:rPr lang="en-US" dirty="0"/>
              <a:t>of the Mayor’s ambition for 80% of</a:t>
            </a:r>
            <a:br>
              <a:rPr lang="en-US" dirty="0"/>
            </a:br>
            <a:r>
              <a:rPr lang="en-US" dirty="0"/>
              <a:t>all journeys to be by public transport, walking or cycling by 2041.</a:t>
            </a:r>
          </a:p>
          <a:p>
            <a:r>
              <a:rPr lang="en-US" dirty="0">
                <a:solidFill>
                  <a:srgbClr val="A7B8C0"/>
                </a:solidFill>
              </a:rPr>
              <a:t>Solution</a:t>
            </a:r>
          </a:p>
          <a:p>
            <a:pPr lvl="1"/>
            <a:r>
              <a:rPr lang="en-US" dirty="0"/>
              <a:t>IRIDES controls over 5,000 Transport for London and stakeholder cameras and gives unprecedented understanding of people’s travelling </a:t>
            </a:r>
            <a:r>
              <a:rPr lang="en-US" dirty="0" err="1"/>
              <a:t>behaviours</a:t>
            </a:r>
            <a:r>
              <a:rPr lang="en-US" dirty="0"/>
              <a:t> and congested zones.</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Monitoring and situational awareness</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650" y="6661328"/>
            <a:ext cx="1795742" cy="2007542"/>
          </a:xfrm>
        </p:spPr>
        <p:txBody>
          <a:bodyPr/>
          <a:lstStyle/>
          <a:p>
            <a:r>
              <a:rPr lang="en-US" dirty="0">
                <a:solidFill>
                  <a:srgbClr val="A7B8C0"/>
                </a:solidFill>
              </a:rPr>
              <a:t>Key benefits</a:t>
            </a:r>
          </a:p>
          <a:p>
            <a:pPr lvl="1"/>
            <a:r>
              <a:rPr lang="en-US" dirty="0"/>
              <a:t>Five months from concept to deployment in time for London 2012 Olympics</a:t>
            </a:r>
          </a:p>
          <a:p>
            <a:pPr lvl="1"/>
            <a:r>
              <a:rPr lang="en-US" dirty="0"/>
              <a:t>Seamless migration from end of life system to IP based digital system</a:t>
            </a:r>
          </a:p>
          <a:p>
            <a:pPr lvl="1"/>
            <a:r>
              <a:rPr lang="en-US" dirty="0"/>
              <a:t>Fast efficient decision making as all key stakeholders can see live video to make decisions collaboratively and act quickly</a:t>
            </a:r>
          </a:p>
          <a:p>
            <a:pPr lvl="1"/>
            <a:r>
              <a:rPr lang="en-US" dirty="0"/>
              <a:t>Cost efficiencies derived from improved functionality and integration with modern systems</a:t>
            </a:r>
          </a:p>
          <a:p>
            <a:pPr lvl="1"/>
            <a:r>
              <a:rPr lang="en-US" dirty="0"/>
              <a:t>Scalable as extra cameras can be</a:t>
            </a:r>
            <a:br>
              <a:rPr lang="en-US" dirty="0"/>
            </a:br>
            <a:r>
              <a:rPr lang="en-US" dirty="0"/>
              <a:t>added at ease enabling faster and greater coverage.</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A7B8C0"/>
                </a:solidFill>
              </a:rPr>
              <a:t>Digital products &amp; services</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GB" dirty="0"/>
              <a:t>Keeping London moving</a:t>
            </a:r>
          </a:p>
        </p:txBody>
      </p:sp>
      <p:sp>
        <p:nvSpPr>
          <p:cNvPr id="61" name="Text Placeholder 60">
            <a:extLst>
              <a:ext uri="{FF2B5EF4-FFF2-40B4-BE49-F238E27FC236}">
                <a16:creationId xmlns:a16="http://schemas.microsoft.com/office/drawing/2014/main" id="{4604AE64-2E62-4B25-BC3B-8D801BB4C40A}"/>
              </a:ext>
            </a:extLst>
          </p:cNvPr>
          <p:cNvSpPr>
            <a:spLocks noGrp="1"/>
          </p:cNvSpPr>
          <p:nvPr>
            <p:ph type="body" sz="quarter" idx="29"/>
          </p:nvPr>
        </p:nvSpPr>
        <p:spPr>
          <a:solidFill>
            <a:srgbClr val="A7B8C0"/>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2" name="Picture 31">
            <a:extLst>
              <a:ext uri="{FF2B5EF4-FFF2-40B4-BE49-F238E27FC236}">
                <a16:creationId xmlns:a16="http://schemas.microsoft.com/office/drawing/2014/main" id="{2503E264-88BF-4824-B105-B3D051C82B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0000">
            <a:off x="2417717" y="6699281"/>
            <a:ext cx="189125" cy="154739"/>
          </a:xfrm>
          <a:prstGeom prst="rect">
            <a:avLst/>
          </a:prstGeom>
        </p:spPr>
      </p:pic>
      <p:pic>
        <p:nvPicPr>
          <p:cNvPr id="30" name="Picture Placeholder 12" descr="An aerial view of a city&#10;&#10;Description automatically generated">
            <a:extLst>
              <a:ext uri="{FF2B5EF4-FFF2-40B4-BE49-F238E27FC236}">
                <a16:creationId xmlns:a16="http://schemas.microsoft.com/office/drawing/2014/main" id="{80C134E8-3395-423F-904C-E47B287159A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l="68" r="68"/>
          <a:stretch/>
        </p:blipFill>
        <p:spPr>
          <a:xfrm>
            <a:off x="6314901" y="6555797"/>
            <a:ext cx="2380181" cy="1434737"/>
          </a:xfrm>
        </p:spPr>
      </p:pic>
      <p:pic>
        <p:nvPicPr>
          <p:cNvPr id="31" name="Picture Placeholder 21" descr="A picture containing outdoor, building, grass, clock&#10;&#10;Description automatically generated">
            <a:extLst>
              <a:ext uri="{FF2B5EF4-FFF2-40B4-BE49-F238E27FC236}">
                <a16:creationId xmlns:a16="http://schemas.microsoft.com/office/drawing/2014/main" id="{4BF43CCA-8F5E-4688-A5D7-E5A7BAD5FDEE}"/>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a:ext>
            </a:extLst>
          </a:blip>
          <a:srcRect l="47" r="47"/>
          <a:stretch/>
        </p:blipFill>
        <p:spPr>
          <a:xfrm>
            <a:off x="6314901" y="8002743"/>
            <a:ext cx="2380181" cy="1440842"/>
          </a:xfrm>
        </p:spPr>
      </p:pic>
    </p:spTree>
    <p:extLst>
      <p:ext uri="{BB962C8B-B14F-4D97-AF65-F5344CB8AC3E}">
        <p14:creationId xmlns:p14="http://schemas.microsoft.com/office/powerpoint/2010/main" val="336982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A7B8C0"/>
                </a:solidFill>
              </a:rPr>
              <a:t>Challenge</a:t>
            </a:r>
          </a:p>
          <a:p>
            <a:pPr lvl="1"/>
            <a:r>
              <a:rPr lang="en-US" dirty="0"/>
              <a:t>The need to integrate systems and</a:t>
            </a:r>
            <a:br>
              <a:rPr lang="en-US" dirty="0"/>
            </a:br>
            <a:r>
              <a:rPr lang="en-US" dirty="0"/>
              <a:t>adopt a common data model to drive project productivity and provide predictive capabilities in health and safety.</a:t>
            </a:r>
          </a:p>
          <a:p>
            <a:r>
              <a:rPr lang="en-US" dirty="0">
                <a:solidFill>
                  <a:srgbClr val="A7B8C0"/>
                </a:solidFill>
              </a:rPr>
              <a:t>Solution</a:t>
            </a:r>
          </a:p>
          <a:p>
            <a:pPr lvl="1"/>
            <a:r>
              <a:rPr lang="en-US" dirty="0"/>
              <a:t>As part of the integrated JV delivery team, Costain’s digital architects, developers</a:t>
            </a:r>
            <a:br>
              <a:rPr lang="en-US" dirty="0"/>
            </a:br>
            <a:r>
              <a:rPr lang="en-US" dirty="0"/>
              <a:t>and engineering technologists created what Highways England term a ‘digital twin of the production process’ providing historical and real time insights. </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Smart delivery platform (SDP)</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p:txBody>
          <a:bodyPr/>
          <a:lstStyle/>
          <a:p>
            <a:r>
              <a:rPr lang="en-US" dirty="0">
                <a:solidFill>
                  <a:srgbClr val="A7B8C0"/>
                </a:solidFill>
              </a:rPr>
              <a:t>Key benefits</a:t>
            </a:r>
          </a:p>
          <a:p>
            <a:pPr lvl="1"/>
            <a:r>
              <a:rPr lang="en-US" dirty="0"/>
              <a:t>Delivered 12 months early</a:t>
            </a:r>
          </a:p>
          <a:p>
            <a:pPr lvl="1"/>
            <a:r>
              <a:rPr lang="en-US" dirty="0" err="1"/>
              <a:t>Realised</a:t>
            </a:r>
            <a:r>
              <a:rPr lang="en-US" dirty="0"/>
              <a:t> £3.5m in efficiency savings</a:t>
            </a:r>
            <a:br>
              <a:rPr lang="en-US" dirty="0"/>
            </a:br>
            <a:r>
              <a:rPr lang="en-US" dirty="0"/>
              <a:t>from digital initiatives (£109 million</a:t>
            </a:r>
            <a:br>
              <a:rPr lang="en-US" dirty="0"/>
            </a:br>
            <a:r>
              <a:rPr lang="en-US" dirty="0"/>
              <a:t>saved overall)</a:t>
            </a:r>
          </a:p>
          <a:p>
            <a:pPr lvl="1"/>
            <a:r>
              <a:rPr lang="en-US" dirty="0"/>
              <a:t>Improved forecasting and mitigating</a:t>
            </a:r>
            <a:br>
              <a:rPr lang="en-US" dirty="0"/>
            </a:br>
            <a:r>
              <a:rPr lang="en-US" dirty="0"/>
              <a:t>the risk of harm</a:t>
            </a:r>
          </a:p>
          <a:p>
            <a:pPr lvl="1"/>
            <a:r>
              <a:rPr lang="en-US" dirty="0"/>
              <a:t>Future-proofed by integrating the next generation of digital road message signs</a:t>
            </a:r>
          </a:p>
          <a:p>
            <a:pPr lvl="1"/>
            <a:r>
              <a:rPr lang="en-US" dirty="0"/>
              <a:t>First project to achieve 44001 collaborative accreditation.</a:t>
            </a:r>
          </a:p>
        </p:txBody>
      </p:sp>
      <p:sp>
        <p:nvSpPr>
          <p:cNvPr id="39" name="Text Placeholder 38">
            <a:extLst>
              <a:ext uri="{FF2B5EF4-FFF2-40B4-BE49-F238E27FC236}">
                <a16:creationId xmlns:a16="http://schemas.microsoft.com/office/drawing/2014/main" id="{476D8058-9592-4ED8-969C-930704FB587D}"/>
              </a:ext>
            </a:extLst>
          </p:cNvPr>
          <p:cNvSpPr>
            <a:spLocks noGrp="1"/>
          </p:cNvSpPr>
          <p:nvPr>
            <p:ph type="body" sz="quarter" idx="21"/>
          </p:nvPr>
        </p:nvSpPr>
        <p:spPr/>
        <p:txBody>
          <a:bodyPr/>
          <a:lstStyle/>
          <a:p>
            <a:r>
              <a:rPr lang="en-US" dirty="0">
                <a:solidFill>
                  <a:srgbClr val="A7B8C0"/>
                </a:solidFill>
              </a:rPr>
              <a:t>Won Digital Initiative of the Year (Civils) </a:t>
            </a:r>
            <a:br>
              <a:rPr lang="en-US" dirty="0">
                <a:solidFill>
                  <a:srgbClr val="A7B8C0"/>
                </a:solidFill>
              </a:rPr>
            </a:br>
            <a:r>
              <a:rPr lang="en-US" dirty="0">
                <a:solidFill>
                  <a:srgbClr val="A7B8C0"/>
                </a:solidFill>
              </a:rPr>
              <a:t>and the coveted ‘Overall Initiative of the Year’ at the British Construction Industry Awards 2019</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A7B8C0"/>
                </a:solidFill>
              </a:rPr>
              <a:t>Digital products &amp; services</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GB" dirty="0"/>
              <a:t>Optimising programme delivery: </a:t>
            </a:r>
            <a:br>
              <a:rPr lang="en-GB" dirty="0"/>
            </a:br>
            <a:r>
              <a:rPr lang="en-GB" dirty="0"/>
              <a:t>A14</a:t>
            </a:r>
          </a:p>
        </p:txBody>
      </p:sp>
      <p:sp>
        <p:nvSpPr>
          <p:cNvPr id="40" name="Text Placeholder 39">
            <a:extLst>
              <a:ext uri="{FF2B5EF4-FFF2-40B4-BE49-F238E27FC236}">
                <a16:creationId xmlns:a16="http://schemas.microsoft.com/office/drawing/2014/main" id="{C98B04B0-F6A2-4C19-A705-2D9285FFDAA5}"/>
              </a:ext>
            </a:extLst>
          </p:cNvPr>
          <p:cNvSpPr>
            <a:spLocks noGrp="1"/>
          </p:cNvSpPr>
          <p:nvPr>
            <p:ph type="body" sz="quarter" idx="29"/>
          </p:nvPr>
        </p:nvSpPr>
        <p:spPr>
          <a:solidFill>
            <a:srgbClr val="A7B8C0"/>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2" name="Picture 31">
            <a:extLst>
              <a:ext uri="{FF2B5EF4-FFF2-40B4-BE49-F238E27FC236}">
                <a16:creationId xmlns:a16="http://schemas.microsoft.com/office/drawing/2014/main" id="{2503E264-88BF-4824-B105-B3D051C82B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0000">
            <a:off x="2417717" y="6699281"/>
            <a:ext cx="189125" cy="154739"/>
          </a:xfrm>
          <a:prstGeom prst="rect">
            <a:avLst/>
          </a:prstGeom>
        </p:spPr>
      </p:pic>
      <p:pic>
        <p:nvPicPr>
          <p:cNvPr id="43" name="Picture Placeholder 25" descr="Logo, company name&#10;&#10;Description automatically generated">
            <a:extLst>
              <a:ext uri="{FF2B5EF4-FFF2-40B4-BE49-F238E27FC236}">
                <a16:creationId xmlns:a16="http://schemas.microsoft.com/office/drawing/2014/main" id="{7D599671-5E8A-4558-A883-C855FEF01F49}"/>
              </a:ext>
            </a:extLst>
          </p:cNvPr>
          <p:cNvPicPr>
            <a:picLocks noGrp="1" noChangeAspect="1"/>
          </p:cNvPicPr>
          <p:nvPr>
            <p:ph type="pic" sz="quarter" idx="20"/>
          </p:nvPr>
        </p:nvPicPr>
        <p:blipFill rotWithShape="1">
          <a:blip r:embed="rId4"/>
          <a:srcRect t="24515" b="24515"/>
          <a:stretch/>
        </p:blipFill>
        <p:spPr>
          <a:xfrm>
            <a:off x="5425277" y="8802533"/>
            <a:ext cx="768391" cy="272120"/>
          </a:xfrm>
        </p:spPr>
      </p:pic>
      <p:pic>
        <p:nvPicPr>
          <p:cNvPr id="30" name="Picture Placeholder 12" descr="A close up of a road&#10;&#10;Description automatically generated">
            <a:extLst>
              <a:ext uri="{FF2B5EF4-FFF2-40B4-BE49-F238E27FC236}">
                <a16:creationId xmlns:a16="http://schemas.microsoft.com/office/drawing/2014/main" id="{7CA0BB0F-3810-442F-830E-E890EFE1616E}"/>
              </a:ext>
            </a:extLst>
          </p:cNvPr>
          <p:cNvPicPr>
            <a:picLocks noGrp="1" noChangeAspect="1"/>
          </p:cNvPicPr>
          <p:nvPr>
            <p:ph type="pic" sz="quarter" idx="14"/>
          </p:nvPr>
        </p:nvPicPr>
        <p:blipFill rotWithShape="1">
          <a:blip r:embed="rId5" cstate="email">
            <a:extLst>
              <a:ext uri="{28A0092B-C50C-407E-A947-70E740481C1C}">
                <a14:useLocalDpi xmlns:a14="http://schemas.microsoft.com/office/drawing/2010/main"/>
              </a:ext>
            </a:extLst>
          </a:blip>
          <a:srcRect l="231" r="231"/>
          <a:stretch/>
        </p:blipFill>
        <p:spPr>
          <a:xfrm>
            <a:off x="6314901" y="6555797"/>
            <a:ext cx="2380181" cy="1434737"/>
          </a:xfrm>
        </p:spPr>
      </p:pic>
      <p:pic>
        <p:nvPicPr>
          <p:cNvPr id="31" name="Picture Placeholder 67" descr="Diagram&#10;&#10;Description automatically generated">
            <a:extLst>
              <a:ext uri="{FF2B5EF4-FFF2-40B4-BE49-F238E27FC236}">
                <a16:creationId xmlns:a16="http://schemas.microsoft.com/office/drawing/2014/main" id="{EEBBE271-01C6-4B3B-9E86-2A4E2645232D}"/>
              </a:ext>
            </a:extLst>
          </p:cNvPr>
          <p:cNvPicPr>
            <a:picLocks noGrp="1" noChangeAspect="1"/>
          </p:cNvPicPr>
          <p:nvPr>
            <p:ph type="pic" sz="quarter" idx="24"/>
          </p:nvPr>
        </p:nvPicPr>
        <p:blipFill>
          <a:blip r:embed="rId6" cstate="screen">
            <a:extLst>
              <a:ext uri="{28A0092B-C50C-407E-A947-70E740481C1C}">
                <a14:useLocalDpi xmlns:a14="http://schemas.microsoft.com/office/drawing/2010/main"/>
              </a:ext>
            </a:extLst>
          </a:blip>
          <a:srcRect t="23" b="23"/>
          <a:stretch>
            <a:fillRect/>
          </a:stretch>
        </p:blipFill>
        <p:spPr>
          <a:xfrm>
            <a:off x="6314901" y="8002743"/>
            <a:ext cx="2380181" cy="1440842"/>
          </a:xfrm>
        </p:spPr>
      </p:pic>
    </p:spTree>
    <p:extLst>
      <p:ext uri="{BB962C8B-B14F-4D97-AF65-F5344CB8AC3E}">
        <p14:creationId xmlns:p14="http://schemas.microsoft.com/office/powerpoint/2010/main" val="17665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A7B8C0"/>
                </a:solidFill>
              </a:rPr>
              <a:t>Challenge</a:t>
            </a:r>
          </a:p>
          <a:p>
            <a:pPr lvl="1"/>
            <a:r>
              <a:rPr lang="en-US" dirty="0"/>
              <a:t>Monitoring those entering transport hubs and other critical infrastructure sites for an elevated body temperature, helping to reduce the rate of COVID-19 transmission. </a:t>
            </a:r>
          </a:p>
          <a:p>
            <a:r>
              <a:rPr lang="en-US" dirty="0">
                <a:solidFill>
                  <a:srgbClr val="A7B8C0"/>
                </a:solidFill>
              </a:rPr>
              <a:t>Solution</a:t>
            </a:r>
          </a:p>
          <a:p>
            <a:pPr lvl="1"/>
            <a:r>
              <a:rPr lang="en-US" dirty="0"/>
              <a:t>One or multiple thermal cameras and </a:t>
            </a:r>
            <a:br>
              <a:rPr lang="en-US" dirty="0"/>
            </a:br>
            <a:r>
              <a:rPr lang="en-US" dirty="0"/>
              <a:t>a management system. Our technology consultants with deep domain knowledge </a:t>
            </a:r>
            <a:br>
              <a:rPr lang="en-US" dirty="0"/>
            </a:br>
            <a:r>
              <a:rPr lang="en-US" dirty="0"/>
              <a:t>of infrastructure environments </a:t>
            </a:r>
            <a:r>
              <a:rPr lang="en-US" dirty="0" err="1"/>
              <a:t>optimise</a:t>
            </a:r>
            <a:r>
              <a:rPr lang="en-US" dirty="0"/>
              <a:t> positioning and seamless integration </a:t>
            </a:r>
            <a:br>
              <a:rPr lang="en-US" dirty="0"/>
            </a:br>
            <a:r>
              <a:rPr lang="en-US" dirty="0"/>
              <a:t>with existing systems and processes. </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Monitoring and situational awareness</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p:txBody>
          <a:bodyPr/>
          <a:lstStyle/>
          <a:p>
            <a:r>
              <a:rPr lang="en-US" dirty="0">
                <a:solidFill>
                  <a:srgbClr val="A7B8C0"/>
                </a:solidFill>
              </a:rPr>
              <a:t>Key benefits</a:t>
            </a:r>
          </a:p>
          <a:p>
            <a:pPr lvl="1"/>
            <a:r>
              <a:rPr lang="en-US" dirty="0"/>
              <a:t>Instantly detect body temperatures to within +/- 0.3C in an individual or group </a:t>
            </a:r>
            <a:br>
              <a:rPr lang="en-US" dirty="0"/>
            </a:br>
            <a:r>
              <a:rPr lang="en-US" dirty="0"/>
              <a:t>at distances of around five </a:t>
            </a:r>
            <a:r>
              <a:rPr lang="en-US" dirty="0" err="1"/>
              <a:t>metres</a:t>
            </a:r>
            <a:endParaRPr lang="en-US" dirty="0"/>
          </a:p>
          <a:p>
            <a:pPr lvl="1"/>
            <a:r>
              <a:rPr lang="en-US" dirty="0"/>
              <a:t>Rapid design, testing and deployment, installed within two to three weeks</a:t>
            </a:r>
          </a:p>
          <a:p>
            <a:pPr lvl="1"/>
            <a:r>
              <a:rPr lang="en-US" dirty="0" err="1"/>
              <a:t>Minimises</a:t>
            </a:r>
            <a:r>
              <a:rPr lang="en-US" dirty="0"/>
              <a:t> risk of exposure as operators can maintain a safe distance</a:t>
            </a:r>
          </a:p>
          <a:p>
            <a:pPr lvl="1"/>
            <a:r>
              <a:rPr lang="en-US" dirty="0"/>
              <a:t>Through-life support including 24/7 service desk to support operators</a:t>
            </a:r>
          </a:p>
          <a:p>
            <a:pPr lvl="1"/>
            <a:r>
              <a:rPr lang="en-US" dirty="0"/>
              <a:t>Data management system reduces </a:t>
            </a:r>
            <a:br>
              <a:rPr lang="en-US" dirty="0"/>
            </a:br>
            <a:r>
              <a:rPr lang="en-US" dirty="0"/>
              <a:t>the analysis work for operators</a:t>
            </a:r>
          </a:p>
          <a:p>
            <a:pPr lvl="1"/>
            <a:r>
              <a:rPr lang="en-US" dirty="0"/>
              <a:t>Ability to switch views at times of reduced risk, ensuring availability for future needs.</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A7B8C0"/>
                </a:solidFill>
              </a:rPr>
              <a:t>Digital products &amp; services</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GB" dirty="0"/>
              <a:t>Detecting elevated body temperatures</a:t>
            </a:r>
          </a:p>
        </p:txBody>
      </p:sp>
      <p:sp>
        <p:nvSpPr>
          <p:cNvPr id="48" name="Text Placeholder 47">
            <a:extLst>
              <a:ext uri="{FF2B5EF4-FFF2-40B4-BE49-F238E27FC236}">
                <a16:creationId xmlns:a16="http://schemas.microsoft.com/office/drawing/2014/main" id="{F9A71792-30C2-49AC-AA4A-FD8FB2F5CAF9}"/>
              </a:ext>
            </a:extLst>
          </p:cNvPr>
          <p:cNvSpPr>
            <a:spLocks noGrp="1"/>
          </p:cNvSpPr>
          <p:nvPr>
            <p:ph type="body" sz="quarter" idx="29"/>
          </p:nvPr>
        </p:nvSpPr>
        <p:spPr>
          <a:solidFill>
            <a:srgbClr val="A7B8C0"/>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2" name="Picture 31">
            <a:extLst>
              <a:ext uri="{FF2B5EF4-FFF2-40B4-BE49-F238E27FC236}">
                <a16:creationId xmlns:a16="http://schemas.microsoft.com/office/drawing/2014/main" id="{2503E264-88BF-4824-B105-B3D051C82B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0000">
            <a:off x="2417717" y="6699281"/>
            <a:ext cx="189125" cy="154739"/>
          </a:xfrm>
          <a:prstGeom prst="rect">
            <a:avLst/>
          </a:prstGeom>
        </p:spPr>
      </p:pic>
      <p:pic>
        <p:nvPicPr>
          <p:cNvPr id="30" name="Picture Placeholder 23">
            <a:extLst>
              <a:ext uri="{FF2B5EF4-FFF2-40B4-BE49-F238E27FC236}">
                <a16:creationId xmlns:a16="http://schemas.microsoft.com/office/drawing/2014/main" id="{E29D366F-7758-4154-83B6-2D0F460B19FC}"/>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l="15932" r="15932"/>
          <a:stretch/>
        </p:blipFill>
        <p:spPr>
          <a:xfrm>
            <a:off x="6314901" y="6555797"/>
            <a:ext cx="2380181" cy="1434737"/>
          </a:xfrm>
        </p:spPr>
      </p:pic>
      <p:pic>
        <p:nvPicPr>
          <p:cNvPr id="31" name="Picture Placeholder 31" descr="A picture containing indoor, table, water, sitting&#10;&#10;Description automatically generated">
            <a:extLst>
              <a:ext uri="{FF2B5EF4-FFF2-40B4-BE49-F238E27FC236}">
                <a16:creationId xmlns:a16="http://schemas.microsoft.com/office/drawing/2014/main" id="{D44473F6-2D61-44ED-93D3-1D325E0E28F4}"/>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a:ext>
            </a:extLst>
          </a:blip>
          <a:srcRect l="47" r="47"/>
          <a:stretch/>
        </p:blipFill>
        <p:spPr>
          <a:xfrm>
            <a:off x="6314901" y="8002743"/>
            <a:ext cx="2380181" cy="1440842"/>
          </a:xfrm>
        </p:spPr>
      </p:pic>
    </p:spTree>
    <p:extLst>
      <p:ext uri="{BB962C8B-B14F-4D97-AF65-F5344CB8AC3E}">
        <p14:creationId xmlns:p14="http://schemas.microsoft.com/office/powerpoint/2010/main" val="77332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A7B8C0"/>
                </a:solidFill>
              </a:rPr>
              <a:t>Challenge</a:t>
            </a:r>
          </a:p>
          <a:p>
            <a:pPr lvl="1"/>
            <a:r>
              <a:rPr lang="en-US" dirty="0"/>
              <a:t>To provide an audible and visual warning system to alert and protect pedestrians on railway crossings, especially in more remote areas where a permanent power supply isn’t available. </a:t>
            </a:r>
          </a:p>
          <a:p>
            <a:r>
              <a:rPr lang="en-US" dirty="0">
                <a:solidFill>
                  <a:srgbClr val="A7B8C0"/>
                </a:solidFill>
              </a:rPr>
              <a:t>Solution</a:t>
            </a:r>
          </a:p>
          <a:p>
            <a:pPr lvl="1"/>
            <a:r>
              <a:rPr lang="en-US" dirty="0"/>
              <a:t>We’ve worked with Network Rail to develop a new, wireless and solar-powered alert system that uses radar rather than sensors on the track to detect oncoming trains.</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Signs, signals and sensors</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495" y="6661327"/>
            <a:ext cx="1795896" cy="2190920"/>
          </a:xfrm>
        </p:spPr>
        <p:txBody>
          <a:bodyPr/>
          <a:lstStyle/>
          <a:p>
            <a:r>
              <a:rPr lang="en-US" dirty="0">
                <a:solidFill>
                  <a:srgbClr val="A7B8C0"/>
                </a:solidFill>
              </a:rPr>
              <a:t>Key benefits</a:t>
            </a:r>
          </a:p>
          <a:p>
            <a:pPr lvl="1"/>
            <a:r>
              <a:rPr lang="en-US" dirty="0"/>
              <a:t>Solar power reduces installation costs, improves energy efficiency and means the devices can be installed anywhere</a:t>
            </a:r>
          </a:p>
          <a:p>
            <a:pPr lvl="1"/>
            <a:r>
              <a:rPr lang="en-US" dirty="0"/>
              <a:t>Innovative use of radar technology eliminates the need for track mounted fixtures</a:t>
            </a:r>
          </a:p>
          <a:p>
            <a:pPr lvl="1"/>
            <a:r>
              <a:rPr lang="en-US" dirty="0"/>
              <a:t>Reduces lineside maintenance time and costs as there are no fixtures to remove</a:t>
            </a:r>
          </a:p>
          <a:p>
            <a:pPr lvl="1"/>
            <a:r>
              <a:rPr lang="en-US" dirty="0"/>
              <a:t>Cloud-based system enables 24/7 monitoring of the technology, even in remote locations</a:t>
            </a:r>
          </a:p>
          <a:p>
            <a:pPr lvl="1"/>
            <a:r>
              <a:rPr lang="en-US" dirty="0"/>
              <a:t>The audible warning is </a:t>
            </a:r>
            <a:r>
              <a:rPr lang="en-US" dirty="0" err="1"/>
              <a:t>localised</a:t>
            </a:r>
            <a:r>
              <a:rPr lang="en-US" dirty="0"/>
              <a:t> to the crossing and is quieter at night preventing noise disruption to surrounding areas.</a:t>
            </a:r>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5"/>
          </p:nvPr>
        </p:nvSpPr>
        <p:spPr/>
        <p:txBody>
          <a:bodyPr/>
          <a:lstStyle/>
          <a:p>
            <a:r>
              <a:rPr lang="en-GB" dirty="0">
                <a:solidFill>
                  <a:srgbClr val="A7B8C0"/>
                </a:solidFill>
              </a:rPr>
              <a:t>Digital products &amp; services</a:t>
            </a:r>
          </a:p>
        </p:txBody>
      </p:sp>
      <p:sp>
        <p:nvSpPr>
          <p:cNvPr id="12" name="Text Placeholder 11">
            <a:extLst>
              <a:ext uri="{FF2B5EF4-FFF2-40B4-BE49-F238E27FC236}">
                <a16:creationId xmlns:a16="http://schemas.microsoft.com/office/drawing/2014/main" id="{14600FC4-F0CB-48DF-8D01-4B432ADD625D}"/>
              </a:ext>
            </a:extLst>
          </p:cNvPr>
          <p:cNvSpPr>
            <a:spLocks noGrp="1"/>
          </p:cNvSpPr>
          <p:nvPr>
            <p:ph type="body" sz="quarter" idx="26"/>
          </p:nvPr>
        </p:nvSpPr>
        <p:spPr/>
        <p:txBody>
          <a:bodyPr/>
          <a:lstStyle/>
          <a:p>
            <a:r>
              <a:rPr lang="en-US" dirty="0"/>
              <a:t>Keeping people safe on railway crossings:</a:t>
            </a:r>
            <a:br>
              <a:rPr lang="en-US" dirty="0"/>
            </a:br>
            <a:r>
              <a:rPr lang="en-US" dirty="0"/>
              <a:t>Meerkat</a:t>
            </a:r>
          </a:p>
        </p:txBody>
      </p:sp>
      <p:sp>
        <p:nvSpPr>
          <p:cNvPr id="14" name="Text Placeholder 13">
            <a:extLst>
              <a:ext uri="{FF2B5EF4-FFF2-40B4-BE49-F238E27FC236}">
                <a16:creationId xmlns:a16="http://schemas.microsoft.com/office/drawing/2014/main" id="{560D2B2B-7BF2-4C1F-A340-29B95383E613}"/>
              </a:ext>
            </a:extLst>
          </p:cNvPr>
          <p:cNvSpPr>
            <a:spLocks noGrp="1"/>
          </p:cNvSpPr>
          <p:nvPr>
            <p:ph type="body" sz="quarter" idx="29"/>
          </p:nvPr>
        </p:nvSpPr>
        <p:spPr>
          <a:solidFill>
            <a:srgbClr val="A7B8C0"/>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32" name="Picture 31">
            <a:extLst>
              <a:ext uri="{FF2B5EF4-FFF2-40B4-BE49-F238E27FC236}">
                <a16:creationId xmlns:a16="http://schemas.microsoft.com/office/drawing/2014/main" id="{2503E264-88BF-4824-B105-B3D051C82B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0000">
            <a:off x="2417717" y="6699281"/>
            <a:ext cx="189125" cy="154739"/>
          </a:xfrm>
          <a:prstGeom prst="rect">
            <a:avLst/>
          </a:prstGeom>
        </p:spPr>
      </p:pic>
      <p:pic>
        <p:nvPicPr>
          <p:cNvPr id="33" name="Picture Placeholder 10" descr="Logo&#10;&#10;Description automatically generated">
            <a:extLst>
              <a:ext uri="{FF2B5EF4-FFF2-40B4-BE49-F238E27FC236}">
                <a16:creationId xmlns:a16="http://schemas.microsoft.com/office/drawing/2014/main" id="{0D70BE36-0CEC-4FA3-80A8-722BF61C1157}"/>
              </a:ext>
            </a:extLst>
          </p:cNvPr>
          <p:cNvPicPr>
            <a:picLocks noGrp="1" noChangeAspect="1"/>
          </p:cNvPicPr>
          <p:nvPr>
            <p:ph type="pic" sz="quarter" idx="20"/>
          </p:nvPr>
        </p:nvPicPr>
        <p:blipFill>
          <a:blip r:embed="rId4"/>
          <a:srcRect t="2886" b="2886"/>
          <a:stretch>
            <a:fillRect/>
          </a:stretch>
        </p:blipFill>
        <p:spPr>
          <a:xfrm>
            <a:off x="5425277" y="8802533"/>
            <a:ext cx="768391" cy="272120"/>
          </a:xfrm>
        </p:spPr>
      </p:pic>
      <p:pic>
        <p:nvPicPr>
          <p:cNvPr id="30" name="Picture Placeholder 5">
            <a:extLst>
              <a:ext uri="{FF2B5EF4-FFF2-40B4-BE49-F238E27FC236}">
                <a16:creationId xmlns:a16="http://schemas.microsoft.com/office/drawing/2014/main" id="{6C616A5F-0832-4F0A-9C0A-C310D3E0EFD3}"/>
              </a:ext>
            </a:extLst>
          </p:cNvPr>
          <p:cNvPicPr>
            <a:picLocks noGrp="1" noChangeAspect="1"/>
          </p:cNvPicPr>
          <p:nvPr>
            <p:ph type="pic" sz="quarter" idx="14"/>
          </p:nvPr>
        </p:nvPicPr>
        <p:blipFill>
          <a:blip r:embed="rId5"/>
          <a:srcRect l="744" r="744"/>
          <a:stretch/>
        </p:blipFill>
        <p:spPr>
          <a:xfrm>
            <a:off x="6314901" y="6555796"/>
            <a:ext cx="2380181" cy="2887790"/>
          </a:xfrm>
        </p:spPr>
      </p:pic>
    </p:spTree>
    <p:extLst>
      <p:ext uri="{BB962C8B-B14F-4D97-AF65-F5344CB8AC3E}">
        <p14:creationId xmlns:p14="http://schemas.microsoft.com/office/powerpoint/2010/main" val="255547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GB" dirty="0">
                <a:solidFill>
                  <a:srgbClr val="4D306B"/>
                </a:solidFill>
              </a:rPr>
              <a:t>Challenge</a:t>
            </a:r>
          </a:p>
          <a:p>
            <a:pPr lvl="1"/>
            <a:r>
              <a:rPr lang="en-GB" dirty="0"/>
              <a:t>Creating a network of interoperable, connected corridors for connected vehicles across the Netherlands, Belgium, UK and France to ensure safer and more efficient mobility of people and goods.</a:t>
            </a:r>
          </a:p>
          <a:p>
            <a:r>
              <a:rPr lang="en-GB" dirty="0">
                <a:solidFill>
                  <a:srgbClr val="4D306B"/>
                </a:solidFill>
              </a:rPr>
              <a:t>Solution</a:t>
            </a:r>
          </a:p>
          <a:p>
            <a:pPr lvl="1"/>
            <a:r>
              <a:rPr lang="en-US" dirty="0"/>
              <a:t>We worked with international partners </a:t>
            </a:r>
            <a:br>
              <a:rPr lang="en-US" dirty="0"/>
            </a:br>
            <a:r>
              <a:rPr lang="en-US" dirty="0"/>
              <a:t>to develop and deploy the UK’s first European interoperable connected </a:t>
            </a:r>
            <a:br>
              <a:rPr lang="en-US" dirty="0"/>
            </a:br>
            <a:r>
              <a:rPr lang="en-US" dirty="0"/>
              <a:t>corridor testbed </a:t>
            </a:r>
            <a:r>
              <a:rPr lang="en-GB" dirty="0"/>
              <a:t>for Cooperative Intelligent Transport Systems (C-ITS) </a:t>
            </a:r>
            <a:r>
              <a:rPr lang="en-US" dirty="0"/>
              <a:t>to enable the evaluation of clean, connected and automated mobility (CAM) on UK roads.</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Clean, connected, automated mobility</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650" y="6661328"/>
            <a:ext cx="1795742" cy="2047203"/>
          </a:xfrm>
        </p:spPr>
        <p:txBody>
          <a:bodyPr/>
          <a:lstStyle/>
          <a:p>
            <a:r>
              <a:rPr lang="en-US" dirty="0">
                <a:solidFill>
                  <a:srgbClr val="4D306B"/>
                </a:solidFill>
              </a:rPr>
              <a:t>Key benefits</a:t>
            </a:r>
          </a:p>
          <a:p>
            <a:pPr lvl="1"/>
            <a:r>
              <a:rPr lang="en-US" dirty="0"/>
              <a:t>Demonstrated viability, scalability and interoperability of the technologies</a:t>
            </a:r>
          </a:p>
          <a:p>
            <a:pPr lvl="1"/>
            <a:r>
              <a:rPr lang="en-US" dirty="0"/>
              <a:t>International industry collaboration involving 62 participants from 34 </a:t>
            </a:r>
            <a:r>
              <a:rPr lang="en-US" dirty="0" err="1"/>
              <a:t>organisations</a:t>
            </a:r>
            <a:r>
              <a:rPr lang="en-US" dirty="0"/>
              <a:t> across six countries </a:t>
            </a:r>
          </a:p>
          <a:p>
            <a:pPr lvl="1"/>
            <a:r>
              <a:rPr lang="en-US" dirty="0"/>
              <a:t>C-ITS technology is the next generation technology to the smart motorway and other infrastructure-intensive services</a:t>
            </a:r>
          </a:p>
          <a:p>
            <a:pPr lvl="1"/>
            <a:r>
              <a:rPr lang="en-US" dirty="0"/>
              <a:t>Enabled emerging CAM technologies </a:t>
            </a:r>
            <a:br>
              <a:rPr lang="en-US" dirty="0"/>
            </a:br>
            <a:r>
              <a:rPr lang="en-US" dirty="0"/>
              <a:t>to be </a:t>
            </a:r>
            <a:r>
              <a:rPr lang="en-US" dirty="0" err="1"/>
              <a:t>trialled</a:t>
            </a:r>
            <a:r>
              <a:rPr lang="en-US" dirty="0"/>
              <a:t> and tested on UK roads</a:t>
            </a:r>
          </a:p>
          <a:p>
            <a:pPr lvl="1"/>
            <a:r>
              <a:rPr lang="en-US" dirty="0"/>
              <a:t>Helped to position the UK as a leader </a:t>
            </a:r>
            <a:br>
              <a:rPr lang="en-US" dirty="0"/>
            </a:br>
            <a:r>
              <a:rPr lang="en-US" dirty="0"/>
              <a:t>in CAM technology.</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4D306B"/>
                </a:solidFill>
              </a:rPr>
              <a:t>Digital integration</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US" dirty="0"/>
              <a:t>Enabling automated vehicle systems interoperability: </a:t>
            </a:r>
            <a:br>
              <a:rPr lang="en-US" dirty="0"/>
            </a:br>
            <a:r>
              <a:rPr lang="en-US" dirty="0"/>
              <a:t>A2/M2 Connected Corridor </a:t>
            </a:r>
            <a:endParaRPr lang="en-GB" dirty="0"/>
          </a:p>
        </p:txBody>
      </p:sp>
      <p:sp>
        <p:nvSpPr>
          <p:cNvPr id="40" name="Text Placeholder 39">
            <a:extLst>
              <a:ext uri="{FF2B5EF4-FFF2-40B4-BE49-F238E27FC236}">
                <a16:creationId xmlns:a16="http://schemas.microsoft.com/office/drawing/2014/main" id="{C696B815-9F69-474B-9E0E-9402BB92F7AB}"/>
              </a:ext>
            </a:extLst>
          </p:cNvPr>
          <p:cNvSpPr>
            <a:spLocks noGrp="1"/>
          </p:cNvSpPr>
          <p:nvPr>
            <p:ph type="body" sz="quarter" idx="29"/>
          </p:nvPr>
        </p:nvSpPr>
        <p:spPr>
          <a:solidFill>
            <a:srgbClr val="4D306B"/>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3"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2" name="Picture 41">
            <a:extLst>
              <a:ext uri="{FF2B5EF4-FFF2-40B4-BE49-F238E27FC236}">
                <a16:creationId xmlns:a16="http://schemas.microsoft.com/office/drawing/2014/main" id="{E6E1BF12-6B99-408D-BB76-21DFB9C01AF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2434060" y="6703985"/>
            <a:ext cx="153722" cy="153722"/>
          </a:xfrm>
          <a:prstGeom prst="rect">
            <a:avLst/>
          </a:prstGeom>
        </p:spPr>
      </p:pic>
      <p:pic>
        <p:nvPicPr>
          <p:cNvPr id="30" name="Picture Placeholder 60" descr="A group of people sitting at a table using a computer&#10;&#10;Description automatically generated">
            <a:extLst>
              <a:ext uri="{FF2B5EF4-FFF2-40B4-BE49-F238E27FC236}">
                <a16:creationId xmlns:a16="http://schemas.microsoft.com/office/drawing/2014/main" id="{7FD0FED4-7A79-4141-A1D4-F26B4CEB64E4}"/>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a:ext>
            </a:extLst>
          </a:blip>
          <a:srcRect t="3" b="3"/>
          <a:stretch/>
        </p:blipFill>
        <p:spPr>
          <a:xfrm>
            <a:off x="6314901" y="6555797"/>
            <a:ext cx="2380181" cy="1434737"/>
          </a:xfrm>
        </p:spPr>
      </p:pic>
      <p:pic>
        <p:nvPicPr>
          <p:cNvPr id="31" name="Picture Placeholder 7" descr="A car driving on a road&#10;&#10;Description automatically generated">
            <a:extLst>
              <a:ext uri="{FF2B5EF4-FFF2-40B4-BE49-F238E27FC236}">
                <a16:creationId xmlns:a16="http://schemas.microsoft.com/office/drawing/2014/main" id="{DE01CE95-9EB6-48A5-9CB5-B58868340C22}"/>
              </a:ext>
            </a:extLst>
          </p:cNvPr>
          <p:cNvPicPr>
            <a:picLocks noGrp="1" noChangeAspect="1"/>
          </p:cNvPicPr>
          <p:nvPr>
            <p:ph type="pic" sz="quarter" idx="24"/>
          </p:nvPr>
        </p:nvPicPr>
        <p:blipFill rotWithShape="1">
          <a:blip r:embed="rId6" cstate="screen">
            <a:extLst>
              <a:ext uri="{28A0092B-C50C-407E-A947-70E740481C1C}">
                <a14:useLocalDpi xmlns:a14="http://schemas.microsoft.com/office/drawing/2010/main"/>
              </a:ext>
            </a:extLst>
          </a:blip>
          <a:srcRect l="47" r="47"/>
          <a:stretch/>
        </p:blipFill>
        <p:spPr>
          <a:xfrm>
            <a:off x="6314901" y="8002743"/>
            <a:ext cx="2380181" cy="1440842"/>
          </a:xfrm>
        </p:spPr>
      </p:pic>
      <p:sp>
        <p:nvSpPr>
          <p:cNvPr id="32" name="Text Placeholder 38">
            <a:extLst>
              <a:ext uri="{FF2B5EF4-FFF2-40B4-BE49-F238E27FC236}">
                <a16:creationId xmlns:a16="http://schemas.microsoft.com/office/drawing/2014/main" id="{24E47321-4E76-480D-8D96-0A9F35B4A729}"/>
              </a:ext>
            </a:extLst>
          </p:cNvPr>
          <p:cNvSpPr>
            <a:spLocks noGrp="1"/>
          </p:cNvSpPr>
          <p:nvPr>
            <p:ph type="body" sz="quarter" idx="21"/>
          </p:nvPr>
        </p:nvSpPr>
        <p:spPr>
          <a:xfrm>
            <a:off x="4389289" y="8654985"/>
            <a:ext cx="1792218" cy="419667"/>
          </a:xfrm>
        </p:spPr>
        <p:txBody>
          <a:bodyPr/>
          <a:lstStyle/>
          <a:p>
            <a:r>
              <a:rPr lang="en-GB" dirty="0">
                <a:solidFill>
                  <a:srgbClr val="4D306B"/>
                </a:solidFill>
              </a:rPr>
              <a:t>The A2/M2 Connected Corridor Testbed technology project w</a:t>
            </a:r>
            <a:r>
              <a:rPr lang="en-US" dirty="0">
                <a:solidFill>
                  <a:srgbClr val="4D306B"/>
                </a:solidFill>
              </a:rPr>
              <a:t>on </a:t>
            </a:r>
            <a:r>
              <a:rPr lang="en-GB" dirty="0">
                <a:solidFill>
                  <a:srgbClr val="4D306B"/>
                </a:solidFill>
              </a:rPr>
              <a:t>Project of the Year at the 2019 Intelligent Transport Systems (ITS) awards.</a:t>
            </a:r>
            <a:endParaRPr lang="en-US" dirty="0">
              <a:solidFill>
                <a:srgbClr val="4D306B"/>
              </a:solidFill>
            </a:endParaRPr>
          </a:p>
        </p:txBody>
      </p:sp>
    </p:spTree>
    <p:extLst>
      <p:ext uri="{BB962C8B-B14F-4D97-AF65-F5344CB8AC3E}">
        <p14:creationId xmlns:p14="http://schemas.microsoft.com/office/powerpoint/2010/main" val="18387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4D306B"/>
                </a:solidFill>
              </a:rPr>
              <a:t>Challenge</a:t>
            </a:r>
          </a:p>
          <a:p>
            <a:pPr lvl="1"/>
            <a:r>
              <a:rPr lang="en-US" dirty="0"/>
              <a:t>The need to deliver safer and improved journey times for the travelling public navigating the M4 junction 28 and two adjacent roundabouts for the Welsh Government. </a:t>
            </a:r>
          </a:p>
          <a:p>
            <a:r>
              <a:rPr lang="en-US" dirty="0">
                <a:solidFill>
                  <a:srgbClr val="4D306B"/>
                </a:solidFill>
              </a:rPr>
              <a:t>Solution</a:t>
            </a:r>
          </a:p>
          <a:p>
            <a:pPr lvl="1"/>
            <a:r>
              <a:rPr lang="en-US" dirty="0"/>
              <a:t>Upon completion of the upgrade to Junction 28 of the M4, we undertook traffic flow ANPR and drone surveys to test the performance matched that of what was predicted and subsequently adjusted the traffic model and signal timings.</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Solutions architecture</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650" y="6661327"/>
            <a:ext cx="1795742" cy="2145444"/>
          </a:xfrm>
        </p:spPr>
        <p:txBody>
          <a:bodyPr/>
          <a:lstStyle/>
          <a:p>
            <a:pPr>
              <a:lnSpc>
                <a:spcPct val="100000"/>
              </a:lnSpc>
            </a:pPr>
            <a:r>
              <a:rPr lang="en-US" sz="770" b="0" dirty="0">
                <a:solidFill>
                  <a:schemeClr val="tx2"/>
                </a:solidFill>
              </a:rPr>
              <a:t>The project team also supported the development of a virtual reality driving experience, which was </a:t>
            </a:r>
            <a:r>
              <a:rPr lang="en-US" sz="770" b="0" dirty="0" err="1">
                <a:solidFill>
                  <a:schemeClr val="tx2"/>
                </a:solidFill>
              </a:rPr>
              <a:t>trialled</a:t>
            </a:r>
            <a:r>
              <a:rPr lang="en-US" sz="770" b="0" dirty="0">
                <a:solidFill>
                  <a:schemeClr val="tx2"/>
                </a:solidFill>
              </a:rPr>
              <a:t> with </a:t>
            </a:r>
            <a:br>
              <a:rPr lang="en-US" sz="770" b="0" dirty="0">
                <a:solidFill>
                  <a:schemeClr val="tx2"/>
                </a:solidFill>
              </a:rPr>
            </a:br>
            <a:r>
              <a:rPr lang="en-US" sz="770" b="0" dirty="0">
                <a:solidFill>
                  <a:schemeClr val="tx2"/>
                </a:solidFill>
              </a:rPr>
              <a:t>the public.</a:t>
            </a:r>
          </a:p>
          <a:p>
            <a:pPr>
              <a:lnSpc>
                <a:spcPct val="100000"/>
              </a:lnSpc>
              <a:spcBef>
                <a:spcPts val="1429"/>
              </a:spcBef>
            </a:pPr>
            <a:r>
              <a:rPr lang="en-US" dirty="0">
                <a:solidFill>
                  <a:srgbClr val="4D306B"/>
                </a:solidFill>
              </a:rPr>
              <a:t>Key benefits</a:t>
            </a:r>
          </a:p>
          <a:p>
            <a:pPr lvl="1"/>
            <a:r>
              <a:rPr lang="en-US" dirty="0"/>
              <a:t>Increased throughput of the junctions, resulting in less queuing </a:t>
            </a:r>
          </a:p>
          <a:p>
            <a:pPr lvl="1"/>
            <a:r>
              <a:rPr lang="en-US" dirty="0"/>
              <a:t>Safer and improved journey times</a:t>
            </a:r>
          </a:p>
          <a:p>
            <a:pPr lvl="1"/>
            <a:r>
              <a:rPr lang="en-US" dirty="0"/>
              <a:t>Exemplary environmental and climate performance</a:t>
            </a:r>
          </a:p>
          <a:p>
            <a:pPr lvl="1"/>
            <a:r>
              <a:rPr lang="en-US" dirty="0"/>
              <a:t>Highly Commended status for the Sustainability category at the Constructing Excellence Wales</a:t>
            </a:r>
            <a:br>
              <a:rPr lang="en-US" dirty="0"/>
            </a:br>
            <a:r>
              <a:rPr lang="en-US" dirty="0"/>
              <a:t>Awards 2020. </a:t>
            </a:r>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4D306B"/>
                </a:solidFill>
              </a:rPr>
              <a:t>Digital integration</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US" dirty="0"/>
              <a:t>Optimising customer experience</a:t>
            </a:r>
            <a:br>
              <a:rPr lang="en-US" dirty="0"/>
            </a:br>
            <a:r>
              <a:rPr lang="en-US" dirty="0"/>
              <a:t>of Junction 28 on the M4</a:t>
            </a:r>
            <a:endParaRPr lang="en-GB" dirty="0"/>
          </a:p>
        </p:txBody>
      </p:sp>
      <p:sp>
        <p:nvSpPr>
          <p:cNvPr id="40" name="Text Placeholder 39">
            <a:extLst>
              <a:ext uri="{FF2B5EF4-FFF2-40B4-BE49-F238E27FC236}">
                <a16:creationId xmlns:a16="http://schemas.microsoft.com/office/drawing/2014/main" id="{C696B815-9F69-474B-9E0E-9402BB92F7AB}"/>
              </a:ext>
            </a:extLst>
          </p:cNvPr>
          <p:cNvSpPr>
            <a:spLocks noGrp="1"/>
          </p:cNvSpPr>
          <p:nvPr>
            <p:ph type="body" sz="quarter" idx="29"/>
          </p:nvPr>
        </p:nvSpPr>
        <p:spPr>
          <a:solidFill>
            <a:srgbClr val="4D306B"/>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2" name="Picture 41">
            <a:extLst>
              <a:ext uri="{FF2B5EF4-FFF2-40B4-BE49-F238E27FC236}">
                <a16:creationId xmlns:a16="http://schemas.microsoft.com/office/drawing/2014/main" id="{E6E1BF12-6B99-408D-BB76-21DFB9C01A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2434060" y="6703985"/>
            <a:ext cx="153722" cy="153722"/>
          </a:xfrm>
          <a:prstGeom prst="rect">
            <a:avLst/>
          </a:prstGeom>
        </p:spPr>
      </p:pic>
      <p:pic>
        <p:nvPicPr>
          <p:cNvPr id="31" name="Picture Placeholder 17" descr="An empty road&#10;&#10;Description automatically generated">
            <a:extLst>
              <a:ext uri="{FF2B5EF4-FFF2-40B4-BE49-F238E27FC236}">
                <a16:creationId xmlns:a16="http://schemas.microsoft.com/office/drawing/2014/main" id="{1CC211DD-2FA6-4602-A9D7-9EEB315F8EA8}"/>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l="68" r="68"/>
          <a:stretch/>
        </p:blipFill>
        <p:spPr>
          <a:xfrm>
            <a:off x="6314901" y="6555797"/>
            <a:ext cx="2380181" cy="1434737"/>
          </a:xfrm>
        </p:spPr>
      </p:pic>
      <p:pic>
        <p:nvPicPr>
          <p:cNvPr id="33" name="Picture Placeholder 9" descr="A picture containing person, indoor, person, young&#10;&#10;Description automatically generated">
            <a:extLst>
              <a:ext uri="{FF2B5EF4-FFF2-40B4-BE49-F238E27FC236}">
                <a16:creationId xmlns:a16="http://schemas.microsoft.com/office/drawing/2014/main" id="{0579FC9E-3138-4693-B1CB-2DE4F4FD0B74}"/>
              </a:ext>
            </a:extLst>
          </p:cNvPr>
          <p:cNvPicPr>
            <a:picLocks noGrp="1" noChangeAspect="1"/>
          </p:cNvPicPr>
          <p:nvPr>
            <p:ph type="pic" sz="quarter" idx="24"/>
          </p:nvPr>
        </p:nvPicPr>
        <p:blipFill>
          <a:blip r:embed="rId5"/>
          <a:srcRect l="5058" r="5058"/>
          <a:stretch>
            <a:fillRect/>
          </a:stretch>
        </p:blipFill>
        <p:spPr>
          <a:xfrm>
            <a:off x="6314901" y="8002743"/>
            <a:ext cx="2380181" cy="1440842"/>
          </a:xfrm>
          <a:custGeom>
            <a:avLst/>
            <a:gdLst>
              <a:gd name="connsiteX0" fmla="*/ 3602232 w 4332287"/>
              <a:gd name="connsiteY0" fmla="*/ 0 h 2621811"/>
              <a:gd name="connsiteX1" fmla="*/ 4332287 w 4332287"/>
              <a:gd name="connsiteY1" fmla="*/ 0 h 2621811"/>
              <a:gd name="connsiteX2" fmla="*/ 4332287 w 4332287"/>
              <a:gd name="connsiteY2" fmla="*/ 1962724 h 2621811"/>
              <a:gd name="connsiteX3" fmla="*/ 2985898 w 4332287"/>
              <a:gd name="connsiteY3" fmla="*/ 616334 h 2621811"/>
              <a:gd name="connsiteX4" fmla="*/ 894685 w 4332287"/>
              <a:gd name="connsiteY4" fmla="*/ 0 h 2621811"/>
              <a:gd name="connsiteX5" fmla="*/ 3582026 w 4332287"/>
              <a:gd name="connsiteY5" fmla="*/ 0 h 2621811"/>
              <a:gd name="connsiteX6" fmla="*/ 2965691 w 4332287"/>
              <a:gd name="connsiteY6" fmla="*/ 616334 h 2621811"/>
              <a:gd name="connsiteX7" fmla="*/ 4332287 w 4332287"/>
              <a:gd name="connsiteY7" fmla="*/ 1982930 h 2621811"/>
              <a:gd name="connsiteX8" fmla="*/ 4332287 w 4332287"/>
              <a:gd name="connsiteY8" fmla="*/ 2621811 h 2621811"/>
              <a:gd name="connsiteX9" fmla="*/ 2256886 w 4332287"/>
              <a:gd name="connsiteY9" fmla="*/ 2621811 h 2621811"/>
              <a:gd name="connsiteX10" fmla="*/ 264880 w 4332287"/>
              <a:gd name="connsiteY10" fmla="*/ 629805 h 2621811"/>
              <a:gd name="connsiteX11" fmla="*/ 0 w 4332287"/>
              <a:gd name="connsiteY11" fmla="*/ 0 h 2621811"/>
              <a:gd name="connsiteX12" fmla="*/ 874478 w 4332287"/>
              <a:gd name="connsiteY12" fmla="*/ 0 h 2621811"/>
              <a:gd name="connsiteX13" fmla="*/ 244674 w 4332287"/>
              <a:gd name="connsiteY13" fmla="*/ 629805 h 2621811"/>
              <a:gd name="connsiteX14" fmla="*/ 2236680 w 4332287"/>
              <a:gd name="connsiteY14" fmla="*/ 2621811 h 2621811"/>
              <a:gd name="connsiteX15" fmla="*/ 0 w 4332287"/>
              <a:gd name="connsiteY15" fmla="*/ 2621811 h 262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2287" h="2621811">
                <a:moveTo>
                  <a:pt x="3602232" y="0"/>
                </a:moveTo>
                <a:lnTo>
                  <a:pt x="4332287" y="0"/>
                </a:lnTo>
                <a:lnTo>
                  <a:pt x="4332287" y="1962724"/>
                </a:lnTo>
                <a:lnTo>
                  <a:pt x="2985898" y="616334"/>
                </a:lnTo>
                <a:close/>
                <a:moveTo>
                  <a:pt x="894685" y="0"/>
                </a:moveTo>
                <a:lnTo>
                  <a:pt x="3582026" y="0"/>
                </a:lnTo>
                <a:lnTo>
                  <a:pt x="2965691" y="616334"/>
                </a:lnTo>
                <a:lnTo>
                  <a:pt x="4332287" y="1982930"/>
                </a:lnTo>
                <a:lnTo>
                  <a:pt x="4332287" y="2621811"/>
                </a:lnTo>
                <a:lnTo>
                  <a:pt x="2256886" y="2621811"/>
                </a:lnTo>
                <a:lnTo>
                  <a:pt x="264880" y="629805"/>
                </a:lnTo>
                <a:close/>
                <a:moveTo>
                  <a:pt x="0" y="0"/>
                </a:moveTo>
                <a:lnTo>
                  <a:pt x="874478" y="0"/>
                </a:lnTo>
                <a:lnTo>
                  <a:pt x="244674" y="629805"/>
                </a:lnTo>
                <a:lnTo>
                  <a:pt x="2236680" y="2621811"/>
                </a:lnTo>
                <a:lnTo>
                  <a:pt x="0" y="2621811"/>
                </a:lnTo>
                <a:close/>
              </a:path>
            </a:pathLst>
          </a:custGeom>
          <a:pattFill prst="dkUpDiag">
            <a:fgClr>
              <a:schemeClr val="bg2"/>
            </a:fgClr>
            <a:bgClr>
              <a:schemeClr val="bg1"/>
            </a:bgClr>
          </a:pattFill>
        </p:spPr>
      </p:pic>
    </p:spTree>
    <p:extLst>
      <p:ext uri="{BB962C8B-B14F-4D97-AF65-F5344CB8AC3E}">
        <p14:creationId xmlns:p14="http://schemas.microsoft.com/office/powerpoint/2010/main" val="376274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a:xfrm>
            <a:off x="2373514" y="7127946"/>
            <a:ext cx="1902626" cy="1946707"/>
          </a:xfrm>
        </p:spPr>
        <p:txBody>
          <a:bodyPr/>
          <a:lstStyle/>
          <a:p>
            <a:r>
              <a:rPr lang="en-US" dirty="0">
                <a:solidFill>
                  <a:srgbClr val="4D306B"/>
                </a:solidFill>
              </a:rPr>
              <a:t>Challenge</a:t>
            </a:r>
          </a:p>
          <a:p>
            <a:pPr lvl="1"/>
            <a:r>
              <a:rPr lang="en-GB" dirty="0"/>
              <a:t>The client wanted to understand how levels of NOx produced at compressors are affected by the chosen operating strategy. The output would support choice of optimal operating strategy in future.</a:t>
            </a:r>
          </a:p>
          <a:p>
            <a:r>
              <a:rPr lang="en-US" dirty="0">
                <a:solidFill>
                  <a:srgbClr val="4D306B"/>
                </a:solidFill>
              </a:rPr>
              <a:t>Solution</a:t>
            </a:r>
          </a:p>
          <a:p>
            <a:pPr lvl="1"/>
            <a:r>
              <a:rPr lang="en-GB" dirty="0"/>
              <a:t>Our in-house AI tool, ANNIE, was used to develop a predictive model to analyse parameters such as turbine and compressor speed, exit temperature and oxygen content in the flue gases. The model makes use of thousands of operating points over the last ten years, </a:t>
            </a:r>
            <a:r>
              <a:rPr lang="en-US" dirty="0"/>
              <a:t>making it</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Data analytics and artificial intelligence</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650" y="6661325"/>
            <a:ext cx="1795742" cy="2400572"/>
          </a:xfrm>
        </p:spPr>
        <p:txBody>
          <a:bodyPr/>
          <a:lstStyle/>
          <a:p>
            <a:pPr lvl="1"/>
            <a:r>
              <a:rPr lang="en-US" dirty="0"/>
              <a:t>significantly more accurate than existing methods.</a:t>
            </a:r>
          </a:p>
          <a:p>
            <a:pPr>
              <a:spcBef>
                <a:spcPts val="1429"/>
              </a:spcBef>
            </a:pPr>
            <a:r>
              <a:rPr lang="en-US" dirty="0">
                <a:solidFill>
                  <a:srgbClr val="4D306B"/>
                </a:solidFill>
              </a:rPr>
              <a:t>Key benefits</a:t>
            </a:r>
          </a:p>
          <a:p>
            <a:pPr lvl="1"/>
            <a:r>
              <a:rPr lang="en-GB" dirty="0"/>
              <a:t>Emissions can be predicted regularly with the ANNIE model.​</a:t>
            </a:r>
          </a:p>
          <a:p>
            <a:pPr lvl="1"/>
            <a:r>
              <a:rPr lang="en-GB" dirty="0"/>
              <a:t>Prediction with much improved accuracy (94% compared to around 50%), allowing the project to predict NOx produced for a given operational strategy, ensuring compressors could be operated efficiently and within environmental consent limits for NOx.​</a:t>
            </a:r>
          </a:p>
          <a:p>
            <a:pPr lvl="1"/>
            <a:r>
              <a:rPr lang="en-GB" dirty="0"/>
              <a:t>Savings of £30 million where an existing unit can continue to be used, rather than upgrading.​</a:t>
            </a:r>
          </a:p>
          <a:p>
            <a:pPr lvl="1"/>
            <a:r>
              <a:rPr lang="en-GB" dirty="0"/>
              <a:t>More accurate recording of pollutants produced by gas turbine fleet.</a:t>
            </a:r>
            <a:endParaRPr lang="en-US" dirty="0"/>
          </a:p>
        </p:txBody>
      </p:sp>
      <p:sp>
        <p:nvSpPr>
          <p:cNvPr id="13" name="Text Placeholder 12">
            <a:extLst>
              <a:ext uri="{FF2B5EF4-FFF2-40B4-BE49-F238E27FC236}">
                <a16:creationId xmlns:a16="http://schemas.microsoft.com/office/drawing/2014/main" id="{AB0C82AC-A5F7-4B50-8CD4-C6CCF1851F22}"/>
              </a:ext>
            </a:extLst>
          </p:cNvPr>
          <p:cNvSpPr>
            <a:spLocks noGrp="1"/>
          </p:cNvSpPr>
          <p:nvPr>
            <p:ph type="body" sz="quarter" idx="25"/>
          </p:nvPr>
        </p:nvSpPr>
        <p:spPr/>
        <p:txBody>
          <a:bodyPr/>
          <a:lstStyle/>
          <a:p>
            <a:r>
              <a:rPr lang="en-US" dirty="0">
                <a:solidFill>
                  <a:srgbClr val="4D306B"/>
                </a:solidFill>
              </a:rPr>
              <a:t>Digital integration</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6"/>
          </p:nvPr>
        </p:nvSpPr>
        <p:spPr/>
        <p:txBody>
          <a:bodyPr/>
          <a:lstStyle/>
          <a:p>
            <a:r>
              <a:rPr lang="en-US" dirty="0"/>
              <a:t>Optimising operational efficiency</a:t>
            </a:r>
            <a:endParaRPr lang="en-GB" dirty="0"/>
          </a:p>
        </p:txBody>
      </p:sp>
      <p:sp>
        <p:nvSpPr>
          <p:cNvPr id="36" name="Text Placeholder 35">
            <a:extLst>
              <a:ext uri="{FF2B5EF4-FFF2-40B4-BE49-F238E27FC236}">
                <a16:creationId xmlns:a16="http://schemas.microsoft.com/office/drawing/2014/main" id="{5528C5F9-7488-4EE7-9B03-7024910271E3}"/>
              </a:ext>
            </a:extLst>
          </p:cNvPr>
          <p:cNvSpPr>
            <a:spLocks noGrp="1"/>
          </p:cNvSpPr>
          <p:nvPr>
            <p:ph type="body" sz="quarter" idx="29"/>
          </p:nvPr>
        </p:nvSpPr>
        <p:spPr>
          <a:solidFill>
            <a:srgbClr val="4D306B"/>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2" name="Picture 41">
            <a:extLst>
              <a:ext uri="{FF2B5EF4-FFF2-40B4-BE49-F238E27FC236}">
                <a16:creationId xmlns:a16="http://schemas.microsoft.com/office/drawing/2014/main" id="{E6E1BF12-6B99-408D-BB76-21DFB9C01A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2434060" y="6703985"/>
            <a:ext cx="153722" cy="153722"/>
          </a:xfrm>
          <a:prstGeom prst="rect">
            <a:avLst/>
          </a:prstGeom>
        </p:spPr>
      </p:pic>
      <p:pic>
        <p:nvPicPr>
          <p:cNvPr id="30" name="Picture Placeholder 37" descr="A picture containing indoor, metal, building, table&#10;&#10;Description automatically generated">
            <a:extLst>
              <a:ext uri="{FF2B5EF4-FFF2-40B4-BE49-F238E27FC236}">
                <a16:creationId xmlns:a16="http://schemas.microsoft.com/office/drawing/2014/main" id="{908A9889-78EA-4551-866D-DD46C3A5BAD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t="49" b="49"/>
          <a:stretch/>
        </p:blipFill>
        <p:spPr>
          <a:xfrm>
            <a:off x="6314901" y="6555797"/>
            <a:ext cx="2380181" cy="1434737"/>
          </a:xfrm>
        </p:spPr>
      </p:pic>
      <p:pic>
        <p:nvPicPr>
          <p:cNvPr id="32" name="Picture Placeholder 5">
            <a:extLst>
              <a:ext uri="{FF2B5EF4-FFF2-40B4-BE49-F238E27FC236}">
                <a16:creationId xmlns:a16="http://schemas.microsoft.com/office/drawing/2014/main" id="{56E60560-C8E1-4ED5-BBE3-CD96700FE632}"/>
              </a:ext>
            </a:extLst>
          </p:cNvPr>
          <p:cNvPicPr>
            <a:picLocks noGrp="1" noChangeAspect="1"/>
          </p:cNvPicPr>
          <p:nvPr>
            <p:ph type="pic" sz="quarter" idx="24"/>
          </p:nvPr>
        </p:nvPicPr>
        <p:blipFill>
          <a:blip r:embed="rId5"/>
          <a:srcRect l="94" r="94"/>
          <a:stretch/>
        </p:blipFill>
        <p:spPr>
          <a:xfrm>
            <a:off x="6314901" y="8002743"/>
            <a:ext cx="2380181" cy="1440842"/>
          </a:xfrm>
        </p:spPr>
      </p:pic>
    </p:spTree>
    <p:extLst>
      <p:ext uri="{BB962C8B-B14F-4D97-AF65-F5344CB8AC3E}">
        <p14:creationId xmlns:p14="http://schemas.microsoft.com/office/powerpoint/2010/main" val="283744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98DDA58-ED5B-444D-BCCB-61E9831A1C1F}"/>
              </a:ext>
            </a:extLst>
          </p:cNvPr>
          <p:cNvSpPr/>
          <p:nvPr/>
        </p:nvSpPr>
        <p:spPr>
          <a:xfrm>
            <a:off x="2373514" y="6676156"/>
            <a:ext cx="2972392" cy="2398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8229" tIns="118672" rtlCol="0" anchor="t"/>
          <a:lstStyle/>
          <a:p>
            <a:r>
              <a:rPr lang="en-US" sz="1538" b="1" dirty="0">
                <a:solidFill>
                  <a:schemeClr val="accent1"/>
                </a:solidFill>
              </a:rPr>
              <a:t>We deliver integrated, digitally </a:t>
            </a:r>
            <a:r>
              <a:rPr lang="en-US" sz="1538" b="1" dirty="0" err="1">
                <a:solidFill>
                  <a:schemeClr val="accent1"/>
                </a:solidFill>
              </a:rPr>
              <a:t>optimised</a:t>
            </a:r>
            <a:r>
              <a:rPr lang="en-US" sz="1538" b="1" dirty="0">
                <a:solidFill>
                  <a:schemeClr val="accent1"/>
                </a:solidFill>
              </a:rPr>
              <a:t> smart infrastructure solutions to meet national needs across the UK’s energy, water, transportation and </a:t>
            </a:r>
            <a:br>
              <a:rPr lang="en-US" sz="1538" b="1" dirty="0">
                <a:solidFill>
                  <a:schemeClr val="accent1"/>
                </a:solidFill>
              </a:rPr>
            </a:br>
            <a:r>
              <a:rPr lang="en-US" sz="1538" b="1" dirty="0" err="1">
                <a:solidFill>
                  <a:schemeClr val="accent1"/>
                </a:solidFill>
              </a:rPr>
              <a:t>defence</a:t>
            </a:r>
            <a:r>
              <a:rPr lang="en-US" sz="1538" b="1" dirty="0">
                <a:solidFill>
                  <a:schemeClr val="accent1"/>
                </a:solidFill>
              </a:rPr>
              <a:t> markets.</a:t>
            </a:r>
          </a:p>
        </p:txBody>
      </p:sp>
      <p:sp>
        <p:nvSpPr>
          <p:cNvPr id="39" name="Rectangle 38">
            <a:extLst>
              <a:ext uri="{FF2B5EF4-FFF2-40B4-BE49-F238E27FC236}">
                <a16:creationId xmlns:a16="http://schemas.microsoft.com/office/drawing/2014/main" id="{B46742C5-19DC-4402-8FDF-66EDEB6E2651}"/>
              </a:ext>
            </a:extLst>
          </p:cNvPr>
          <p:cNvSpPr/>
          <p:nvPr/>
        </p:nvSpPr>
        <p:spPr>
          <a:xfrm>
            <a:off x="2373516" y="6676156"/>
            <a:ext cx="5939551" cy="239849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58229" tIns="118672" rtlCol="0" anchor="t"/>
          <a:lstStyle/>
          <a:p>
            <a:endParaRPr lang="en-US" sz="1538" b="1" dirty="0"/>
          </a:p>
        </p:txBody>
      </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4</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a:t>
            </a:r>
            <a:endParaRPr lang="en-GB" dirty="0"/>
          </a:p>
        </p:txBody>
      </p:sp>
      <p:sp>
        <p:nvSpPr>
          <p:cNvPr id="2" name="Text Placeholder 1">
            <a:extLst>
              <a:ext uri="{FF2B5EF4-FFF2-40B4-BE49-F238E27FC236}">
                <a16:creationId xmlns:a16="http://schemas.microsoft.com/office/drawing/2014/main" id="{2A1FFABE-C260-4110-973D-F441504E7EF3}"/>
              </a:ext>
            </a:extLst>
          </p:cNvPr>
          <p:cNvSpPr>
            <a:spLocks noGrp="1"/>
          </p:cNvSpPr>
          <p:nvPr>
            <p:ph type="body" sz="quarter" idx="26"/>
          </p:nvPr>
        </p:nvSpPr>
        <p:spPr/>
        <p:txBody>
          <a:bodyPr/>
          <a:lstStyle/>
          <a:p>
            <a:r>
              <a:rPr lang="en-GB" dirty="0"/>
              <a:t>Integrated, digitally optimised services</a:t>
            </a:r>
          </a:p>
        </p:txBody>
      </p:sp>
      <p:grpSp>
        <p:nvGrpSpPr>
          <p:cNvPr id="89" name="Group 88">
            <a:extLst>
              <a:ext uri="{FF2B5EF4-FFF2-40B4-BE49-F238E27FC236}">
                <a16:creationId xmlns:a16="http://schemas.microsoft.com/office/drawing/2014/main" id="{4C65B8F7-C5D5-4356-9CC3-4046407EEA12}"/>
              </a:ext>
            </a:extLst>
          </p:cNvPr>
          <p:cNvGrpSpPr/>
          <p:nvPr/>
        </p:nvGrpSpPr>
        <p:grpSpPr>
          <a:xfrm>
            <a:off x="5219614" y="9108009"/>
            <a:ext cx="252584" cy="252584"/>
            <a:chOff x="5866130" y="6247201"/>
            <a:chExt cx="459740" cy="459740"/>
          </a:xfrm>
        </p:grpSpPr>
        <p:grpSp>
          <p:nvGrpSpPr>
            <p:cNvPr id="90" name="Group 89">
              <a:extLst>
                <a:ext uri="{FF2B5EF4-FFF2-40B4-BE49-F238E27FC236}">
                  <a16:creationId xmlns:a16="http://schemas.microsoft.com/office/drawing/2014/main" id="{BC5A1FB5-0848-4DEA-B7C8-41228C849652}"/>
                </a:ext>
              </a:extLst>
            </p:cNvPr>
            <p:cNvGrpSpPr/>
            <p:nvPr/>
          </p:nvGrpSpPr>
          <p:grpSpPr>
            <a:xfrm>
              <a:off x="5901761" y="6282832"/>
              <a:ext cx="388478" cy="388478"/>
              <a:chOff x="5894072" y="6234636"/>
              <a:chExt cx="403858" cy="403858"/>
            </a:xfrm>
          </p:grpSpPr>
          <p:sp>
            <p:nvSpPr>
              <p:cNvPr id="92" name="Rectangle 91">
                <a:extLst>
                  <a:ext uri="{FF2B5EF4-FFF2-40B4-BE49-F238E27FC236}">
                    <a16:creationId xmlns:a16="http://schemas.microsoft.com/office/drawing/2014/main" id="{7F0B3FAA-4D17-4D87-B7DE-4BA02ABF1DC5}"/>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97" name="Graphic 7">
                <a:extLst>
                  <a:ext uri="{FF2B5EF4-FFF2-40B4-BE49-F238E27FC236}">
                    <a16:creationId xmlns:a16="http://schemas.microsoft.com/office/drawing/2014/main" id="{5E6DD94E-71AC-4663-A715-5F0A5F37CF65}"/>
                  </a:ext>
                </a:extLst>
              </p:cNvPr>
              <p:cNvGrpSpPr/>
              <p:nvPr/>
            </p:nvGrpSpPr>
            <p:grpSpPr>
              <a:xfrm>
                <a:off x="5965510" y="6312648"/>
                <a:ext cx="260984" cy="247834"/>
                <a:chOff x="6005541" y="3314528"/>
                <a:chExt cx="180917" cy="171802"/>
              </a:xfrm>
              <a:solidFill>
                <a:schemeClr val="bg1"/>
              </a:solidFill>
            </p:grpSpPr>
            <p:sp>
              <p:nvSpPr>
                <p:cNvPr id="98" name="Freeform: Shape 97">
                  <a:extLst>
                    <a:ext uri="{FF2B5EF4-FFF2-40B4-BE49-F238E27FC236}">
                      <a16:creationId xmlns:a16="http://schemas.microsoft.com/office/drawing/2014/main" id="{49C9983D-4551-4FD5-96E1-E1CFC4314A42}"/>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99" name="Freeform: Shape 98">
                  <a:extLst>
                    <a:ext uri="{FF2B5EF4-FFF2-40B4-BE49-F238E27FC236}">
                      <a16:creationId xmlns:a16="http://schemas.microsoft.com/office/drawing/2014/main" id="{E635AD3A-3300-410B-91C2-70309EABB20D}"/>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91" name="Rectangle 90">
              <a:extLst>
                <a:ext uri="{FF2B5EF4-FFF2-40B4-BE49-F238E27FC236}">
                  <a16:creationId xmlns:a16="http://schemas.microsoft.com/office/drawing/2014/main" id="{4F316E51-090D-4816-BF80-FA315BA2727A}"/>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00" name="Rectangle 99">
            <a:hlinkClick r:id="rId2" action="ppaction://hlinksldjump"/>
            <a:extLst>
              <a:ext uri="{FF2B5EF4-FFF2-40B4-BE49-F238E27FC236}">
                <a16:creationId xmlns:a16="http://schemas.microsoft.com/office/drawing/2014/main" id="{FCB2630B-F61E-4C31-8270-778D0660A77D}"/>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88" name="Group 87">
            <a:extLst>
              <a:ext uri="{FF2B5EF4-FFF2-40B4-BE49-F238E27FC236}">
                <a16:creationId xmlns:a16="http://schemas.microsoft.com/office/drawing/2014/main" id="{7CFA172A-4D8A-4ADC-B9D3-8156A99B327F}"/>
              </a:ext>
            </a:extLst>
          </p:cNvPr>
          <p:cNvGrpSpPr/>
          <p:nvPr/>
        </p:nvGrpSpPr>
        <p:grpSpPr>
          <a:xfrm flipH="1">
            <a:off x="1991271" y="5809582"/>
            <a:ext cx="281221" cy="558077"/>
            <a:chOff x="9865014" y="1269999"/>
            <a:chExt cx="2351632" cy="4666739"/>
          </a:xfrm>
        </p:grpSpPr>
        <p:sp>
          <p:nvSpPr>
            <p:cNvPr id="101" name="Freeform: Shape 100">
              <a:extLst>
                <a:ext uri="{FF2B5EF4-FFF2-40B4-BE49-F238E27FC236}">
                  <a16:creationId xmlns:a16="http://schemas.microsoft.com/office/drawing/2014/main" id="{979F976E-3F84-42CB-9426-93D4FFE8DF64}"/>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sp>
          <p:nvSpPr>
            <p:cNvPr id="102" name="Freeform: Shape 101">
              <a:extLst>
                <a:ext uri="{FF2B5EF4-FFF2-40B4-BE49-F238E27FC236}">
                  <a16:creationId xmlns:a16="http://schemas.microsoft.com/office/drawing/2014/main" id="{19DB5DE1-7A58-4068-B6D5-FD1E77671606}"/>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
        <p:nvSpPr>
          <p:cNvPr id="9" name="Freeform: Shape 8">
            <a:extLst>
              <a:ext uri="{FF2B5EF4-FFF2-40B4-BE49-F238E27FC236}">
                <a16:creationId xmlns:a16="http://schemas.microsoft.com/office/drawing/2014/main" id="{A8E035B5-3480-4AEA-8C97-B220B60979C8}"/>
              </a:ext>
            </a:extLst>
          </p:cNvPr>
          <p:cNvSpPr/>
          <p:nvPr/>
        </p:nvSpPr>
        <p:spPr>
          <a:xfrm>
            <a:off x="6818418" y="6801925"/>
            <a:ext cx="993236" cy="928308"/>
          </a:xfrm>
          <a:custGeom>
            <a:avLst/>
            <a:gdLst>
              <a:gd name="connsiteX0" fmla="*/ 1057730 w 1629801"/>
              <a:gd name="connsiteY0" fmla="*/ 350425 h 1523262"/>
              <a:gd name="connsiteX1" fmla="*/ 829987 w 1629801"/>
              <a:gd name="connsiteY1" fmla="*/ 203740 h 1523262"/>
              <a:gd name="connsiteX2" fmla="*/ 552715 w 1629801"/>
              <a:gd name="connsiteY2" fmla="*/ 85916 h 1523262"/>
              <a:gd name="connsiteX3" fmla="*/ 60367 w 1629801"/>
              <a:gd name="connsiteY3" fmla="*/ 0 h 1523262"/>
              <a:gd name="connsiteX4" fmla="*/ 34459 w 1629801"/>
              <a:gd name="connsiteY4" fmla="*/ 0 h 1523262"/>
              <a:gd name="connsiteX5" fmla="*/ 11028 w 1629801"/>
              <a:gd name="connsiteY5" fmla="*/ 130493 h 1523262"/>
              <a:gd name="connsiteX6" fmla="*/ 1503 w 1629801"/>
              <a:gd name="connsiteY6" fmla="*/ 443484 h 1523262"/>
              <a:gd name="connsiteX7" fmla="*/ 38269 w 1629801"/>
              <a:gd name="connsiteY7" fmla="*/ 571119 h 1523262"/>
              <a:gd name="connsiteX8" fmla="*/ 77798 w 1629801"/>
              <a:gd name="connsiteY8" fmla="*/ 558260 h 1523262"/>
              <a:gd name="connsiteX9" fmla="*/ 111707 w 1629801"/>
              <a:gd name="connsiteY9" fmla="*/ 531876 h 1523262"/>
              <a:gd name="connsiteX10" fmla="*/ 193908 w 1629801"/>
              <a:gd name="connsiteY10" fmla="*/ 555974 h 1523262"/>
              <a:gd name="connsiteX11" fmla="*/ 166571 w 1629801"/>
              <a:gd name="connsiteY11" fmla="*/ 661416 h 1523262"/>
              <a:gd name="connsiteX12" fmla="*/ 101325 w 1629801"/>
              <a:gd name="connsiteY12" fmla="*/ 655606 h 1523262"/>
              <a:gd name="connsiteX13" fmla="*/ 55700 w 1629801"/>
              <a:gd name="connsiteY13" fmla="*/ 623792 h 1523262"/>
              <a:gd name="connsiteX14" fmla="*/ 29030 w 1629801"/>
              <a:gd name="connsiteY14" fmla="*/ 639318 h 1523262"/>
              <a:gd name="connsiteX15" fmla="*/ 7027 w 1629801"/>
              <a:gd name="connsiteY15" fmla="*/ 777812 h 1523262"/>
              <a:gd name="connsiteX16" fmla="*/ 14743 w 1629801"/>
              <a:gd name="connsiteY16" fmla="*/ 958691 h 1523262"/>
              <a:gd name="connsiteX17" fmla="*/ 31506 w 1629801"/>
              <a:gd name="connsiteY17" fmla="*/ 1158335 h 1523262"/>
              <a:gd name="connsiteX18" fmla="*/ 31887 w 1629801"/>
              <a:gd name="connsiteY18" fmla="*/ 1162526 h 1523262"/>
              <a:gd name="connsiteX19" fmla="*/ 153427 w 1629801"/>
              <a:gd name="connsiteY19" fmla="*/ 1250252 h 1523262"/>
              <a:gd name="connsiteX20" fmla="*/ 384694 w 1629801"/>
              <a:gd name="connsiteY20" fmla="*/ 1417130 h 1523262"/>
              <a:gd name="connsiteX21" fmla="*/ 472133 w 1629801"/>
              <a:gd name="connsiteY21" fmla="*/ 1480185 h 1523262"/>
              <a:gd name="connsiteX22" fmla="*/ 503280 w 1629801"/>
              <a:gd name="connsiteY22" fmla="*/ 1502664 h 1523262"/>
              <a:gd name="connsiteX23" fmla="*/ 524140 w 1629801"/>
              <a:gd name="connsiteY23" fmla="*/ 1523238 h 1523262"/>
              <a:gd name="connsiteX24" fmla="*/ 538618 w 1629801"/>
              <a:gd name="connsiteY24" fmla="*/ 1517618 h 1523262"/>
              <a:gd name="connsiteX25" fmla="*/ 957337 w 1629801"/>
              <a:gd name="connsiteY25" fmla="*/ 1360742 h 1523262"/>
              <a:gd name="connsiteX26" fmla="*/ 1018201 w 1629801"/>
              <a:gd name="connsiteY26" fmla="*/ 1357979 h 1523262"/>
              <a:gd name="connsiteX27" fmla="*/ 1034013 w 1629801"/>
              <a:gd name="connsiteY27" fmla="*/ 1367123 h 1523262"/>
              <a:gd name="connsiteX28" fmla="*/ 1015058 w 1629801"/>
              <a:gd name="connsiteY28" fmla="*/ 1442561 h 1523262"/>
              <a:gd name="connsiteX29" fmla="*/ 1054301 w 1629801"/>
              <a:gd name="connsiteY29" fmla="*/ 1512284 h 1523262"/>
              <a:gd name="connsiteX30" fmla="*/ 1171173 w 1629801"/>
              <a:gd name="connsiteY30" fmla="*/ 1472089 h 1523262"/>
              <a:gd name="connsiteX31" fmla="*/ 1151647 w 1629801"/>
              <a:gd name="connsiteY31" fmla="*/ 1386459 h 1523262"/>
              <a:gd name="connsiteX32" fmla="*/ 1094401 w 1629801"/>
              <a:gd name="connsiteY32" fmla="*/ 1347311 h 1523262"/>
              <a:gd name="connsiteX33" fmla="*/ 1137550 w 1629801"/>
              <a:gd name="connsiteY33" fmla="*/ 1301687 h 1523262"/>
              <a:gd name="connsiteX34" fmla="*/ 1207654 w 1629801"/>
              <a:gd name="connsiteY34" fmla="*/ 1269587 h 1523262"/>
              <a:gd name="connsiteX35" fmla="*/ 1621229 w 1629801"/>
              <a:gd name="connsiteY35" fmla="*/ 1166336 h 1523262"/>
              <a:gd name="connsiteX36" fmla="*/ 1629801 w 1629801"/>
              <a:gd name="connsiteY36" fmla="*/ 1164717 h 1523262"/>
              <a:gd name="connsiteX37" fmla="*/ 1057730 w 1629801"/>
              <a:gd name="connsiteY37" fmla="*/ 350425 h 152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29801" h="1523262">
                <a:moveTo>
                  <a:pt x="1057730" y="350425"/>
                </a:moveTo>
                <a:cubicBezTo>
                  <a:pt x="981340" y="301276"/>
                  <a:pt x="903997" y="251460"/>
                  <a:pt x="829987" y="203740"/>
                </a:cubicBezTo>
                <a:cubicBezTo>
                  <a:pt x="742738" y="157067"/>
                  <a:pt x="650155" y="117539"/>
                  <a:pt x="552715" y="85916"/>
                </a:cubicBezTo>
                <a:cubicBezTo>
                  <a:pt x="384694" y="31528"/>
                  <a:pt x="228293" y="1334"/>
                  <a:pt x="60367" y="0"/>
                </a:cubicBezTo>
                <a:lnTo>
                  <a:pt x="34459" y="0"/>
                </a:lnTo>
                <a:cubicBezTo>
                  <a:pt x="25029" y="3143"/>
                  <a:pt x="12552" y="116777"/>
                  <a:pt x="11028" y="130493"/>
                </a:cubicBezTo>
                <a:cubicBezTo>
                  <a:pt x="-21" y="232601"/>
                  <a:pt x="-1831" y="340709"/>
                  <a:pt x="1503" y="443484"/>
                </a:cubicBezTo>
                <a:cubicBezTo>
                  <a:pt x="2646" y="478155"/>
                  <a:pt x="9313" y="557879"/>
                  <a:pt x="38269" y="571119"/>
                </a:cubicBezTo>
                <a:cubicBezTo>
                  <a:pt x="51319" y="577120"/>
                  <a:pt x="66558" y="567214"/>
                  <a:pt x="77798" y="558260"/>
                </a:cubicBezTo>
                <a:cubicBezTo>
                  <a:pt x="89037" y="549307"/>
                  <a:pt x="98848" y="538353"/>
                  <a:pt x="111707" y="531876"/>
                </a:cubicBezTo>
                <a:cubicBezTo>
                  <a:pt x="139520" y="517970"/>
                  <a:pt x="175906" y="530638"/>
                  <a:pt x="193908" y="555974"/>
                </a:cubicBezTo>
                <a:cubicBezTo>
                  <a:pt x="218673" y="590836"/>
                  <a:pt x="202861" y="638651"/>
                  <a:pt x="166571" y="661416"/>
                </a:cubicBezTo>
                <a:cubicBezTo>
                  <a:pt x="142282" y="676751"/>
                  <a:pt x="120184" y="677228"/>
                  <a:pt x="101325" y="655606"/>
                </a:cubicBezTo>
                <a:cubicBezTo>
                  <a:pt x="89419" y="641985"/>
                  <a:pt x="73798" y="625888"/>
                  <a:pt x="55700" y="623792"/>
                </a:cubicBezTo>
                <a:cubicBezTo>
                  <a:pt x="44841" y="622554"/>
                  <a:pt x="34554" y="629888"/>
                  <a:pt x="29030" y="639318"/>
                </a:cubicBezTo>
                <a:cubicBezTo>
                  <a:pt x="7408" y="676275"/>
                  <a:pt x="7599" y="735902"/>
                  <a:pt x="7027" y="777812"/>
                </a:cubicBezTo>
                <a:cubicBezTo>
                  <a:pt x="6265" y="838200"/>
                  <a:pt x="10456" y="898493"/>
                  <a:pt x="14743" y="958691"/>
                </a:cubicBezTo>
                <a:cubicBezTo>
                  <a:pt x="19505" y="1025271"/>
                  <a:pt x="25029" y="1091851"/>
                  <a:pt x="31506" y="1158335"/>
                </a:cubicBezTo>
                <a:lnTo>
                  <a:pt x="31887" y="1162526"/>
                </a:lnTo>
                <a:cubicBezTo>
                  <a:pt x="72464" y="1191768"/>
                  <a:pt x="112945" y="1221010"/>
                  <a:pt x="153427" y="1250252"/>
                </a:cubicBezTo>
                <a:cubicBezTo>
                  <a:pt x="230484" y="1305878"/>
                  <a:pt x="307636" y="1361504"/>
                  <a:pt x="384694" y="1417130"/>
                </a:cubicBezTo>
                <a:cubicBezTo>
                  <a:pt x="413840" y="1438180"/>
                  <a:pt x="442986" y="1459230"/>
                  <a:pt x="472133" y="1480185"/>
                </a:cubicBezTo>
                <a:cubicBezTo>
                  <a:pt x="482515" y="1487710"/>
                  <a:pt x="492898" y="1495139"/>
                  <a:pt x="503280" y="1502664"/>
                </a:cubicBezTo>
                <a:cubicBezTo>
                  <a:pt x="509185" y="1506855"/>
                  <a:pt x="517186" y="1524000"/>
                  <a:pt x="524140" y="1523238"/>
                </a:cubicBezTo>
                <a:cubicBezTo>
                  <a:pt x="526997" y="1522952"/>
                  <a:pt x="536046" y="1518761"/>
                  <a:pt x="538618" y="1517618"/>
                </a:cubicBezTo>
                <a:cubicBezTo>
                  <a:pt x="683778" y="1454087"/>
                  <a:pt x="910664" y="1367981"/>
                  <a:pt x="957337" y="1360742"/>
                </a:cubicBezTo>
                <a:cubicBezTo>
                  <a:pt x="973529" y="1358265"/>
                  <a:pt x="998580" y="1354169"/>
                  <a:pt x="1018201" y="1357979"/>
                </a:cubicBezTo>
                <a:cubicBezTo>
                  <a:pt x="1025916" y="1359503"/>
                  <a:pt x="1028298" y="1361885"/>
                  <a:pt x="1034013" y="1367123"/>
                </a:cubicBezTo>
                <a:cubicBezTo>
                  <a:pt x="1054110" y="1385507"/>
                  <a:pt x="1021630" y="1414463"/>
                  <a:pt x="1015058" y="1442561"/>
                </a:cubicBezTo>
                <a:cubicBezTo>
                  <a:pt x="1007629" y="1474280"/>
                  <a:pt x="1027250" y="1497806"/>
                  <a:pt x="1054301" y="1512284"/>
                </a:cubicBezTo>
                <a:cubicBezTo>
                  <a:pt x="1093639" y="1533430"/>
                  <a:pt x="1150599" y="1514094"/>
                  <a:pt x="1171173" y="1472089"/>
                </a:cubicBezTo>
                <a:cubicBezTo>
                  <a:pt x="1185175" y="1443514"/>
                  <a:pt x="1177459" y="1405128"/>
                  <a:pt x="1151647" y="1386459"/>
                </a:cubicBezTo>
                <a:cubicBezTo>
                  <a:pt x="1137073" y="1375982"/>
                  <a:pt x="1093258" y="1370648"/>
                  <a:pt x="1094401" y="1347311"/>
                </a:cubicBezTo>
                <a:cubicBezTo>
                  <a:pt x="1095258" y="1328833"/>
                  <a:pt x="1124024" y="1309592"/>
                  <a:pt x="1137550" y="1301687"/>
                </a:cubicBezTo>
                <a:cubicBezTo>
                  <a:pt x="1158790" y="1289304"/>
                  <a:pt x="1184413" y="1277684"/>
                  <a:pt x="1207654" y="1269587"/>
                </a:cubicBezTo>
                <a:cubicBezTo>
                  <a:pt x="1344337" y="1221677"/>
                  <a:pt x="1479497" y="1195959"/>
                  <a:pt x="1621229" y="1166336"/>
                </a:cubicBezTo>
                <a:lnTo>
                  <a:pt x="1629801" y="1164717"/>
                </a:lnTo>
                <a:cubicBezTo>
                  <a:pt x="1525122" y="848773"/>
                  <a:pt x="1327859" y="557022"/>
                  <a:pt x="1057730" y="350425"/>
                </a:cubicBezTo>
              </a:path>
            </a:pathLst>
          </a:custGeom>
          <a:solidFill>
            <a:srgbClr val="74B6AD"/>
          </a:solidFill>
          <a:ln w="9525" cap="flat">
            <a:noFill/>
            <a:prstDash val="solid"/>
            <a:miter/>
          </a:ln>
        </p:spPr>
        <p:txBody>
          <a:bodyPr rtlCol="0" anchor="ctr"/>
          <a:lstStyle/>
          <a:p>
            <a:endParaRPr lang="en-GB" sz="989"/>
          </a:p>
        </p:txBody>
      </p:sp>
      <p:sp>
        <p:nvSpPr>
          <p:cNvPr id="21" name="Freeform: Shape 20">
            <a:extLst>
              <a:ext uri="{FF2B5EF4-FFF2-40B4-BE49-F238E27FC236}">
                <a16:creationId xmlns:a16="http://schemas.microsoft.com/office/drawing/2014/main" id="{D2D23C4C-C9FC-4078-9F65-A6082994EA87}"/>
              </a:ext>
            </a:extLst>
          </p:cNvPr>
          <p:cNvSpPr/>
          <p:nvPr/>
        </p:nvSpPr>
        <p:spPr>
          <a:xfrm>
            <a:off x="5865616" y="6801926"/>
            <a:ext cx="1081996" cy="922373"/>
          </a:xfrm>
          <a:custGeom>
            <a:avLst/>
            <a:gdLst>
              <a:gd name="connsiteX0" fmla="*/ 118872 w 1775449"/>
              <a:gd name="connsiteY0" fmla="*/ 1233678 h 1513522"/>
              <a:gd name="connsiteX1" fmla="*/ 0 w 1775449"/>
              <a:gd name="connsiteY1" fmla="*/ 1151096 h 1513522"/>
              <a:gd name="connsiteX2" fmla="*/ 7048 w 1775449"/>
              <a:gd name="connsiteY2" fmla="*/ 1120902 h 1513522"/>
              <a:gd name="connsiteX3" fmla="*/ 235077 w 1775449"/>
              <a:gd name="connsiteY3" fmla="*/ 687229 h 1513522"/>
              <a:gd name="connsiteX4" fmla="*/ 433197 w 1775449"/>
              <a:gd name="connsiteY4" fmla="*/ 460915 h 1513522"/>
              <a:gd name="connsiteX5" fmla="*/ 643509 w 1775449"/>
              <a:gd name="connsiteY5" fmla="*/ 290513 h 1513522"/>
              <a:gd name="connsiteX6" fmla="*/ 1597914 w 1775449"/>
              <a:gd name="connsiteY6" fmla="*/ 0 h 1513522"/>
              <a:gd name="connsiteX7" fmla="*/ 1596771 w 1775449"/>
              <a:gd name="connsiteY7" fmla="*/ 8668 h 1513522"/>
              <a:gd name="connsiteX8" fmla="*/ 1567529 w 1775449"/>
              <a:gd name="connsiteY8" fmla="*/ 432530 h 1513522"/>
              <a:gd name="connsiteX9" fmla="*/ 1576578 w 1775449"/>
              <a:gd name="connsiteY9" fmla="*/ 508825 h 1513522"/>
              <a:gd name="connsiteX10" fmla="*/ 1606772 w 1775449"/>
              <a:gd name="connsiteY10" fmla="*/ 563785 h 1513522"/>
              <a:gd name="connsiteX11" fmla="*/ 1661827 w 1775449"/>
              <a:gd name="connsiteY11" fmla="*/ 521684 h 1513522"/>
              <a:gd name="connsiteX12" fmla="*/ 1749552 w 1775449"/>
              <a:gd name="connsiteY12" fmla="*/ 529590 h 1513522"/>
              <a:gd name="connsiteX13" fmla="*/ 1751743 w 1775449"/>
              <a:gd name="connsiteY13" fmla="*/ 652748 h 1513522"/>
              <a:gd name="connsiteX14" fmla="*/ 1673066 w 1775449"/>
              <a:gd name="connsiteY14" fmla="*/ 668369 h 1513522"/>
              <a:gd name="connsiteX15" fmla="*/ 1606963 w 1775449"/>
              <a:gd name="connsiteY15" fmla="*/ 627031 h 1513522"/>
              <a:gd name="connsiteX16" fmla="*/ 1593342 w 1775449"/>
              <a:gd name="connsiteY16" fmla="*/ 639223 h 1513522"/>
              <a:gd name="connsiteX17" fmla="*/ 1577150 w 1775449"/>
              <a:gd name="connsiteY17" fmla="*/ 697802 h 1513522"/>
              <a:gd name="connsiteX18" fmla="*/ 1597533 w 1775449"/>
              <a:gd name="connsiteY18" fmla="*/ 1143095 h 1513522"/>
              <a:gd name="connsiteX19" fmla="*/ 1598390 w 1775449"/>
              <a:gd name="connsiteY19" fmla="*/ 1158526 h 1513522"/>
              <a:gd name="connsiteX20" fmla="*/ 1572292 w 1775449"/>
              <a:gd name="connsiteY20" fmla="*/ 1171956 h 1513522"/>
              <a:gd name="connsiteX21" fmla="*/ 1541240 w 1775449"/>
              <a:gd name="connsiteY21" fmla="*/ 1194530 h 1513522"/>
              <a:gd name="connsiteX22" fmla="*/ 1453991 w 1775449"/>
              <a:gd name="connsiteY22" fmla="*/ 1257872 h 1513522"/>
              <a:gd name="connsiteX23" fmla="*/ 1223201 w 1775449"/>
              <a:gd name="connsiteY23" fmla="*/ 1425416 h 1513522"/>
              <a:gd name="connsiteX24" fmla="*/ 1101852 w 1775449"/>
              <a:gd name="connsiteY24" fmla="*/ 1513523 h 1513522"/>
              <a:gd name="connsiteX25" fmla="*/ 1097756 w 1775449"/>
              <a:gd name="connsiteY25" fmla="*/ 1512570 h 1513522"/>
              <a:gd name="connsiteX26" fmla="*/ 902018 w 1775449"/>
              <a:gd name="connsiteY26" fmla="*/ 1466755 h 1513522"/>
              <a:gd name="connsiteX27" fmla="*/ 700754 w 1775449"/>
              <a:gd name="connsiteY27" fmla="*/ 1423511 h 1513522"/>
              <a:gd name="connsiteX28" fmla="*/ 118872 w 1775449"/>
              <a:gd name="connsiteY28" fmla="*/ 1233678 h 15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5449" h="1513522">
                <a:moveTo>
                  <a:pt x="118872" y="1233678"/>
                </a:moveTo>
                <a:cubicBezTo>
                  <a:pt x="106204" y="1228058"/>
                  <a:pt x="0" y="1151096"/>
                  <a:pt x="0" y="1151096"/>
                </a:cubicBezTo>
                <a:cubicBezTo>
                  <a:pt x="0" y="1151096"/>
                  <a:pt x="3905" y="1130141"/>
                  <a:pt x="7048" y="1120902"/>
                </a:cubicBezTo>
                <a:cubicBezTo>
                  <a:pt x="60293" y="962215"/>
                  <a:pt x="131159" y="829818"/>
                  <a:pt x="235077" y="687229"/>
                </a:cubicBezTo>
                <a:cubicBezTo>
                  <a:pt x="295275" y="604647"/>
                  <a:pt x="361664" y="529114"/>
                  <a:pt x="433197" y="460915"/>
                </a:cubicBezTo>
                <a:cubicBezTo>
                  <a:pt x="501587" y="405479"/>
                  <a:pt x="573024" y="347663"/>
                  <a:pt x="643509" y="290513"/>
                </a:cubicBezTo>
                <a:cubicBezTo>
                  <a:pt x="924116" y="98489"/>
                  <a:pt x="1263586" y="1715"/>
                  <a:pt x="1597914" y="0"/>
                </a:cubicBezTo>
                <a:lnTo>
                  <a:pt x="1596771" y="8668"/>
                </a:lnTo>
                <a:cubicBezTo>
                  <a:pt x="1581245" y="152114"/>
                  <a:pt x="1564005" y="288131"/>
                  <a:pt x="1567529" y="432530"/>
                </a:cubicBezTo>
                <a:cubicBezTo>
                  <a:pt x="1568101" y="457105"/>
                  <a:pt x="1571244" y="484918"/>
                  <a:pt x="1576578" y="508825"/>
                </a:cubicBezTo>
                <a:cubicBezTo>
                  <a:pt x="1579912" y="524161"/>
                  <a:pt x="1589437" y="557308"/>
                  <a:pt x="1606772" y="563785"/>
                </a:cubicBezTo>
                <a:cubicBezTo>
                  <a:pt x="1628680" y="572072"/>
                  <a:pt x="1647254" y="532162"/>
                  <a:pt x="1661827" y="521684"/>
                </a:cubicBezTo>
                <a:cubicBezTo>
                  <a:pt x="1687640" y="503015"/>
                  <a:pt x="1726692" y="507492"/>
                  <a:pt x="1749552" y="529590"/>
                </a:cubicBezTo>
                <a:cubicBezTo>
                  <a:pt x="1783271" y="562070"/>
                  <a:pt x="1784128" y="621983"/>
                  <a:pt x="1751743" y="652748"/>
                </a:cubicBezTo>
                <a:cubicBezTo>
                  <a:pt x="1729550" y="673894"/>
                  <a:pt x="1700975" y="685229"/>
                  <a:pt x="1673066" y="668369"/>
                </a:cubicBezTo>
                <a:cubicBezTo>
                  <a:pt x="1648301" y="653415"/>
                  <a:pt x="1630680" y="613696"/>
                  <a:pt x="1606963" y="627031"/>
                </a:cubicBezTo>
                <a:cubicBezTo>
                  <a:pt x="1600200" y="630841"/>
                  <a:pt x="1597057" y="632365"/>
                  <a:pt x="1593342" y="639223"/>
                </a:cubicBezTo>
                <a:cubicBezTo>
                  <a:pt x="1583627" y="656654"/>
                  <a:pt x="1579817" y="681704"/>
                  <a:pt x="1577150" y="697802"/>
                </a:cubicBezTo>
                <a:cubicBezTo>
                  <a:pt x="1569625" y="744284"/>
                  <a:pt x="1581722" y="985838"/>
                  <a:pt x="1597533" y="1143095"/>
                </a:cubicBezTo>
                <a:cubicBezTo>
                  <a:pt x="1597819" y="1145953"/>
                  <a:pt x="1598962" y="1155764"/>
                  <a:pt x="1598390" y="1158526"/>
                </a:cubicBezTo>
                <a:cubicBezTo>
                  <a:pt x="1596961" y="1165384"/>
                  <a:pt x="1578197" y="1167670"/>
                  <a:pt x="1572292" y="1171956"/>
                </a:cubicBezTo>
                <a:cubicBezTo>
                  <a:pt x="1561910" y="1179481"/>
                  <a:pt x="1551623" y="1187006"/>
                  <a:pt x="1541240" y="1194530"/>
                </a:cubicBezTo>
                <a:cubicBezTo>
                  <a:pt x="1512189" y="1215676"/>
                  <a:pt x="1483043" y="1236726"/>
                  <a:pt x="1453991" y="1257872"/>
                </a:cubicBezTo>
                <a:cubicBezTo>
                  <a:pt x="1377029" y="1313783"/>
                  <a:pt x="1300163" y="1369600"/>
                  <a:pt x="1223201" y="1425416"/>
                </a:cubicBezTo>
                <a:cubicBezTo>
                  <a:pt x="1182719" y="1454753"/>
                  <a:pt x="1142333" y="1484186"/>
                  <a:pt x="1101852" y="1513523"/>
                </a:cubicBezTo>
                <a:lnTo>
                  <a:pt x="1097756" y="1512570"/>
                </a:lnTo>
                <a:cubicBezTo>
                  <a:pt x="1032320" y="1498187"/>
                  <a:pt x="967073" y="1482852"/>
                  <a:pt x="902018" y="1466755"/>
                </a:cubicBezTo>
                <a:cubicBezTo>
                  <a:pt x="843153" y="1452182"/>
                  <a:pt x="758190" y="1442847"/>
                  <a:pt x="700754" y="1423511"/>
                </a:cubicBezTo>
                <a:lnTo>
                  <a:pt x="118872" y="1233678"/>
                </a:lnTo>
                <a:close/>
              </a:path>
            </a:pathLst>
          </a:custGeom>
          <a:solidFill>
            <a:srgbClr val="A1BF37"/>
          </a:solidFill>
          <a:ln w="9525" cap="flat">
            <a:noFill/>
            <a:prstDash val="solid"/>
            <a:miter/>
          </a:ln>
        </p:spPr>
        <p:txBody>
          <a:bodyPr rtlCol="0" anchor="ctr"/>
          <a:lstStyle/>
          <a:p>
            <a:endParaRPr lang="en-GB" sz="989"/>
          </a:p>
        </p:txBody>
      </p:sp>
      <p:sp>
        <p:nvSpPr>
          <p:cNvPr id="23" name="Freeform: Shape 22">
            <a:extLst>
              <a:ext uri="{FF2B5EF4-FFF2-40B4-BE49-F238E27FC236}">
                <a16:creationId xmlns:a16="http://schemas.microsoft.com/office/drawing/2014/main" id="{558A4668-6A0C-4B40-B3DC-200712BD03B4}"/>
              </a:ext>
            </a:extLst>
          </p:cNvPr>
          <p:cNvSpPr/>
          <p:nvPr/>
        </p:nvSpPr>
        <p:spPr>
          <a:xfrm>
            <a:off x="5814607" y="7503485"/>
            <a:ext cx="837898" cy="1148699"/>
          </a:xfrm>
          <a:custGeom>
            <a:avLst/>
            <a:gdLst>
              <a:gd name="connsiteX0" fmla="*/ 783311 w 1374908"/>
              <a:gd name="connsiteY0" fmla="*/ 1785176 h 1884902"/>
              <a:gd name="connsiteX1" fmla="*/ 691490 w 1374908"/>
              <a:gd name="connsiteY1" fmla="*/ 1884902 h 1884902"/>
              <a:gd name="connsiteX2" fmla="*/ 644055 w 1374908"/>
              <a:gd name="connsiteY2" fmla="*/ 1849660 h 1884902"/>
              <a:gd name="connsiteX3" fmla="*/ 318586 w 1374908"/>
              <a:gd name="connsiteY3" fmla="*/ 1503902 h 1884902"/>
              <a:gd name="connsiteX4" fmla="*/ 163710 w 1374908"/>
              <a:gd name="connsiteY4" fmla="*/ 1246251 h 1884902"/>
              <a:gd name="connsiteX5" fmla="*/ 65983 w 1374908"/>
              <a:gd name="connsiteY5" fmla="*/ 994220 h 1884902"/>
              <a:gd name="connsiteX6" fmla="*/ 83604 w 1374908"/>
              <a:gd name="connsiteY6" fmla="*/ 0 h 1884902"/>
              <a:gd name="connsiteX7" fmla="*/ 91510 w 1374908"/>
              <a:gd name="connsiteY7" fmla="*/ 3715 h 1884902"/>
              <a:gd name="connsiteX8" fmla="*/ 486988 w 1374908"/>
              <a:gd name="connsiteY8" fmla="*/ 162401 h 1884902"/>
              <a:gd name="connsiteX9" fmla="*/ 562617 w 1374908"/>
              <a:gd name="connsiteY9" fmla="*/ 177451 h 1884902"/>
              <a:gd name="connsiteX10" fmla="*/ 624434 w 1374908"/>
              <a:gd name="connsiteY10" fmla="*/ 165830 h 1884902"/>
              <a:gd name="connsiteX11" fmla="*/ 601193 w 1374908"/>
              <a:gd name="connsiteY11" fmla="*/ 100584 h 1884902"/>
              <a:gd name="connsiteX12" fmla="*/ 635864 w 1374908"/>
              <a:gd name="connsiteY12" fmla="*/ 19907 h 1884902"/>
              <a:gd name="connsiteX13" fmla="*/ 754069 w 1374908"/>
              <a:gd name="connsiteY13" fmla="*/ 55817 h 1884902"/>
              <a:gd name="connsiteX14" fmla="*/ 744639 w 1374908"/>
              <a:gd name="connsiteY14" fmla="*/ 135255 h 1884902"/>
              <a:gd name="connsiteX15" fmla="*/ 684822 w 1374908"/>
              <a:gd name="connsiteY15" fmla="*/ 185166 h 1884902"/>
              <a:gd name="connsiteX16" fmla="*/ 692252 w 1374908"/>
              <a:gd name="connsiteY16" fmla="*/ 201835 h 1884902"/>
              <a:gd name="connsiteX17" fmla="*/ 743115 w 1374908"/>
              <a:gd name="connsiteY17" fmla="*/ 235267 h 1884902"/>
              <a:gd name="connsiteX18" fmla="*/ 1174407 w 1374908"/>
              <a:gd name="connsiteY18" fmla="*/ 353568 h 1884902"/>
              <a:gd name="connsiteX19" fmla="*/ 1189457 w 1374908"/>
              <a:gd name="connsiteY19" fmla="*/ 357473 h 1884902"/>
              <a:gd name="connsiteX20" fmla="*/ 1194219 w 1374908"/>
              <a:gd name="connsiteY20" fmla="*/ 386334 h 1884902"/>
              <a:gd name="connsiteX21" fmla="*/ 1206126 w 1374908"/>
              <a:gd name="connsiteY21" fmla="*/ 422720 h 1884902"/>
              <a:gd name="connsiteX22" fmla="*/ 1239654 w 1374908"/>
              <a:gd name="connsiteY22" fmla="*/ 525018 h 1884902"/>
              <a:gd name="connsiteX23" fmla="*/ 1328331 w 1374908"/>
              <a:gd name="connsiteY23" fmla="*/ 795528 h 1884902"/>
              <a:gd name="connsiteX24" fmla="*/ 1374909 w 1374908"/>
              <a:gd name="connsiteY24" fmla="*/ 937736 h 1884902"/>
              <a:gd name="connsiteX25" fmla="*/ 1372718 w 1374908"/>
              <a:gd name="connsiteY25" fmla="*/ 941356 h 1884902"/>
              <a:gd name="connsiteX26" fmla="*/ 1268514 w 1374908"/>
              <a:gd name="connsiteY26" fmla="*/ 1112710 h 1884902"/>
              <a:gd name="connsiteX27" fmla="*/ 1174979 w 1374908"/>
              <a:gd name="connsiteY27" fmla="*/ 1263396 h 1884902"/>
              <a:gd name="connsiteX28" fmla="*/ 1076967 w 1374908"/>
              <a:gd name="connsiteY28" fmla="*/ 1566386 h 1884902"/>
              <a:gd name="connsiteX29" fmla="*/ 783311 w 1374908"/>
              <a:gd name="connsiteY29" fmla="*/ 1785176 h 18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74908" h="1884902">
                <a:moveTo>
                  <a:pt x="783311" y="1785176"/>
                </a:moveTo>
                <a:cubicBezTo>
                  <a:pt x="773976" y="1795367"/>
                  <a:pt x="691490" y="1884902"/>
                  <a:pt x="691490" y="1884902"/>
                </a:cubicBezTo>
                <a:cubicBezTo>
                  <a:pt x="691490" y="1884902"/>
                  <a:pt x="651866" y="1855565"/>
                  <a:pt x="644055" y="1849660"/>
                </a:cubicBezTo>
                <a:cubicBezTo>
                  <a:pt x="509086" y="1750219"/>
                  <a:pt x="422504" y="1646396"/>
                  <a:pt x="318586" y="1503902"/>
                </a:cubicBezTo>
                <a:cubicBezTo>
                  <a:pt x="258388" y="1421320"/>
                  <a:pt x="206858" y="1335024"/>
                  <a:pt x="163710" y="1246251"/>
                </a:cubicBezTo>
                <a:cubicBezTo>
                  <a:pt x="131991" y="1164336"/>
                  <a:pt x="98844" y="1078802"/>
                  <a:pt x="65983" y="994220"/>
                </a:cubicBezTo>
                <a:cubicBezTo>
                  <a:pt x="-30600" y="668941"/>
                  <a:pt x="-18123" y="317278"/>
                  <a:pt x="83604" y="0"/>
                </a:cubicBezTo>
                <a:lnTo>
                  <a:pt x="91510" y="3715"/>
                </a:lnTo>
                <a:cubicBezTo>
                  <a:pt x="223622" y="62770"/>
                  <a:pt x="348114" y="121158"/>
                  <a:pt x="486988" y="162401"/>
                </a:cubicBezTo>
                <a:cubicBezTo>
                  <a:pt x="510610" y="169450"/>
                  <a:pt x="538137" y="175070"/>
                  <a:pt x="562617" y="177451"/>
                </a:cubicBezTo>
                <a:cubicBezTo>
                  <a:pt x="578238" y="178975"/>
                  <a:pt x="612813" y="180308"/>
                  <a:pt x="624434" y="165830"/>
                </a:cubicBezTo>
                <a:cubicBezTo>
                  <a:pt x="639102" y="147638"/>
                  <a:pt x="606813" y="117634"/>
                  <a:pt x="601193" y="100584"/>
                </a:cubicBezTo>
                <a:cubicBezTo>
                  <a:pt x="591287" y="70390"/>
                  <a:pt x="607670" y="34766"/>
                  <a:pt x="635864" y="19907"/>
                </a:cubicBezTo>
                <a:cubicBezTo>
                  <a:pt x="677298" y="-2000"/>
                  <a:pt x="734733" y="15716"/>
                  <a:pt x="754069" y="55817"/>
                </a:cubicBezTo>
                <a:cubicBezTo>
                  <a:pt x="767404" y="83439"/>
                  <a:pt x="769404" y="113919"/>
                  <a:pt x="744639" y="135255"/>
                </a:cubicBezTo>
                <a:cubicBezTo>
                  <a:pt x="722732" y="154114"/>
                  <a:pt x="679298" y="158496"/>
                  <a:pt x="684822" y="185166"/>
                </a:cubicBezTo>
                <a:cubicBezTo>
                  <a:pt x="686346" y="192786"/>
                  <a:pt x="686918" y="196215"/>
                  <a:pt x="692252" y="201835"/>
                </a:cubicBezTo>
                <a:cubicBezTo>
                  <a:pt x="705873" y="216408"/>
                  <a:pt x="728542" y="227838"/>
                  <a:pt x="743115" y="235267"/>
                </a:cubicBezTo>
                <a:cubicBezTo>
                  <a:pt x="785121" y="256794"/>
                  <a:pt x="1019531" y="319945"/>
                  <a:pt x="1174407" y="353568"/>
                </a:cubicBezTo>
                <a:cubicBezTo>
                  <a:pt x="1177170" y="354139"/>
                  <a:pt x="1186980" y="356140"/>
                  <a:pt x="1189457" y="357473"/>
                </a:cubicBezTo>
                <a:cubicBezTo>
                  <a:pt x="1195553" y="360902"/>
                  <a:pt x="1191933" y="379476"/>
                  <a:pt x="1194219" y="386334"/>
                </a:cubicBezTo>
                <a:cubicBezTo>
                  <a:pt x="1198220" y="398431"/>
                  <a:pt x="1202125" y="410623"/>
                  <a:pt x="1206126" y="422720"/>
                </a:cubicBezTo>
                <a:cubicBezTo>
                  <a:pt x="1217270" y="456819"/>
                  <a:pt x="1228509" y="490918"/>
                  <a:pt x="1239654" y="525018"/>
                </a:cubicBezTo>
                <a:cubicBezTo>
                  <a:pt x="1269181" y="615220"/>
                  <a:pt x="1298804" y="705326"/>
                  <a:pt x="1328331" y="795528"/>
                </a:cubicBezTo>
                <a:cubicBezTo>
                  <a:pt x="1343857" y="842963"/>
                  <a:pt x="1359383" y="890302"/>
                  <a:pt x="1374909" y="937736"/>
                </a:cubicBezTo>
                <a:lnTo>
                  <a:pt x="1372718" y="941356"/>
                </a:lnTo>
                <a:cubicBezTo>
                  <a:pt x="1338714" y="998887"/>
                  <a:pt x="1304043" y="1056037"/>
                  <a:pt x="1268514" y="1112710"/>
                </a:cubicBezTo>
                <a:cubicBezTo>
                  <a:pt x="1236415" y="1163955"/>
                  <a:pt x="1211174" y="1214914"/>
                  <a:pt x="1174979" y="1263396"/>
                </a:cubicBezTo>
                <a:lnTo>
                  <a:pt x="1076967" y="1566386"/>
                </a:lnTo>
                <a:lnTo>
                  <a:pt x="783311" y="1785176"/>
                </a:lnTo>
                <a:close/>
              </a:path>
            </a:pathLst>
          </a:custGeom>
          <a:solidFill>
            <a:schemeClr val="accent4"/>
          </a:solidFill>
          <a:ln w="9525" cap="flat">
            <a:noFill/>
            <a:prstDash val="solid"/>
            <a:miter/>
          </a:ln>
        </p:spPr>
        <p:txBody>
          <a:bodyPr rtlCol="0" anchor="ctr"/>
          <a:lstStyle/>
          <a:p>
            <a:endParaRPr lang="en-GB" sz="989"/>
          </a:p>
        </p:txBody>
      </p:sp>
      <p:sp>
        <p:nvSpPr>
          <p:cNvPr id="24" name="Freeform: Shape 23">
            <a:extLst>
              <a:ext uri="{FF2B5EF4-FFF2-40B4-BE49-F238E27FC236}">
                <a16:creationId xmlns:a16="http://schemas.microsoft.com/office/drawing/2014/main" id="{E5F86CE3-D0E1-43B9-8908-3DE89C576B4A}"/>
              </a:ext>
            </a:extLst>
          </p:cNvPr>
          <p:cNvSpPr/>
          <p:nvPr/>
        </p:nvSpPr>
        <p:spPr>
          <a:xfrm>
            <a:off x="6236072" y="8074549"/>
            <a:ext cx="1207152" cy="775230"/>
          </a:xfrm>
          <a:custGeom>
            <a:avLst/>
            <a:gdLst>
              <a:gd name="connsiteX0" fmla="*/ 1541240 w 1980818"/>
              <a:gd name="connsiteY0" fmla="*/ 310527 h 1272076"/>
              <a:gd name="connsiteX1" fmla="*/ 1428274 w 1980818"/>
              <a:gd name="connsiteY1" fmla="*/ 168700 h 1272076"/>
              <a:gd name="connsiteX2" fmla="*/ 1296924 w 1980818"/>
              <a:gd name="connsiteY2" fmla="*/ 17062 h 1272076"/>
              <a:gd name="connsiteX3" fmla="*/ 1294162 w 1980818"/>
              <a:gd name="connsiteY3" fmla="*/ 13919 h 1272076"/>
              <a:gd name="connsiteX4" fmla="*/ 1144048 w 1980818"/>
              <a:gd name="connsiteY4" fmla="*/ 14109 h 1272076"/>
              <a:gd name="connsiteX5" fmla="*/ 858488 w 1980818"/>
              <a:gd name="connsiteY5" fmla="*/ 14490 h 1272076"/>
              <a:gd name="connsiteX6" fmla="*/ 750570 w 1980818"/>
              <a:gd name="connsiteY6" fmla="*/ 14681 h 1272076"/>
              <a:gd name="connsiteX7" fmla="*/ 712089 w 1980818"/>
              <a:gd name="connsiteY7" fmla="*/ 14776 h 1272076"/>
              <a:gd name="connsiteX8" fmla="*/ 683609 w 1980818"/>
              <a:gd name="connsiteY8" fmla="*/ 774 h 1272076"/>
              <a:gd name="connsiteX9" fmla="*/ 670846 w 1980818"/>
              <a:gd name="connsiteY9" fmla="*/ 11633 h 1272076"/>
              <a:gd name="connsiteX10" fmla="*/ 428435 w 1980818"/>
              <a:gd name="connsiteY10" fmla="*/ 395585 h 1272076"/>
              <a:gd name="connsiteX11" fmla="*/ 380810 w 1980818"/>
              <a:gd name="connsiteY11" fmla="*/ 433495 h 1272076"/>
              <a:gd name="connsiteX12" fmla="*/ 362522 w 1980818"/>
              <a:gd name="connsiteY12" fmla="*/ 435400 h 1272076"/>
              <a:gd name="connsiteX13" fmla="*/ 333375 w 1980818"/>
              <a:gd name="connsiteY13" fmla="*/ 363296 h 1272076"/>
              <a:gd name="connsiteX14" fmla="*/ 260509 w 1980818"/>
              <a:gd name="connsiteY14" fmla="*/ 329863 h 1272076"/>
              <a:gd name="connsiteX15" fmla="*/ 189643 w 1980818"/>
              <a:gd name="connsiteY15" fmla="*/ 430828 h 1272076"/>
              <a:gd name="connsiteX16" fmla="*/ 255937 w 1980818"/>
              <a:gd name="connsiteY16" fmla="*/ 488645 h 1272076"/>
              <a:gd name="connsiteX17" fmla="*/ 325374 w 1980818"/>
              <a:gd name="connsiteY17" fmla="*/ 486740 h 1272076"/>
              <a:gd name="connsiteX18" fmla="*/ 317373 w 1980818"/>
              <a:gd name="connsiteY18" fmla="*/ 548938 h 1272076"/>
              <a:gd name="connsiteX19" fmla="*/ 279654 w 1980818"/>
              <a:gd name="connsiteY19" fmla="*/ 615994 h 1272076"/>
              <a:gd name="connsiteX20" fmla="*/ 6001 w 1980818"/>
              <a:gd name="connsiteY20" fmla="*/ 941749 h 1272076"/>
              <a:gd name="connsiteX21" fmla="*/ 0 w 1980818"/>
              <a:gd name="connsiteY21" fmla="*/ 948131 h 1272076"/>
              <a:gd name="connsiteX22" fmla="*/ 943547 w 1980818"/>
              <a:gd name="connsiteY22" fmla="*/ 1272076 h 1272076"/>
              <a:gd name="connsiteX23" fmla="*/ 1214247 w 1980818"/>
              <a:gd name="connsiteY23" fmla="*/ 1257408 h 1272076"/>
              <a:gd name="connsiteX24" fmla="*/ 1507998 w 1980818"/>
              <a:gd name="connsiteY24" fmla="*/ 1190256 h 1272076"/>
              <a:gd name="connsiteX25" fmla="*/ 1948339 w 1980818"/>
              <a:gd name="connsiteY25" fmla="*/ 972991 h 1272076"/>
              <a:gd name="connsiteX26" fmla="*/ 1980819 w 1980818"/>
              <a:gd name="connsiteY26" fmla="*/ 948607 h 1272076"/>
              <a:gd name="connsiteX27" fmla="*/ 1920145 w 1980818"/>
              <a:gd name="connsiteY27" fmla="*/ 836974 h 127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80818" h="1272076">
                <a:moveTo>
                  <a:pt x="1541240" y="310527"/>
                </a:moveTo>
                <a:cubicBezTo>
                  <a:pt x="1506188" y="261188"/>
                  <a:pt x="1467326" y="214991"/>
                  <a:pt x="1428274" y="168700"/>
                </a:cubicBezTo>
                <a:cubicBezTo>
                  <a:pt x="1385126" y="117551"/>
                  <a:pt x="1341406" y="66973"/>
                  <a:pt x="1296924" y="17062"/>
                </a:cubicBezTo>
                <a:lnTo>
                  <a:pt x="1294162" y="13919"/>
                </a:lnTo>
                <a:cubicBezTo>
                  <a:pt x="1244060" y="14014"/>
                  <a:pt x="1194054" y="14014"/>
                  <a:pt x="1144048" y="14109"/>
                </a:cubicBezTo>
                <a:cubicBezTo>
                  <a:pt x="1048893" y="14204"/>
                  <a:pt x="953643" y="14395"/>
                  <a:pt x="858488" y="14490"/>
                </a:cubicBezTo>
                <a:cubicBezTo>
                  <a:pt x="822484" y="14490"/>
                  <a:pt x="786479" y="14586"/>
                  <a:pt x="750570" y="14681"/>
                </a:cubicBezTo>
                <a:cubicBezTo>
                  <a:pt x="737711" y="14681"/>
                  <a:pt x="724948" y="14681"/>
                  <a:pt x="712089" y="14776"/>
                </a:cubicBezTo>
                <a:cubicBezTo>
                  <a:pt x="704850" y="14776"/>
                  <a:pt x="688848" y="-3988"/>
                  <a:pt x="683609" y="774"/>
                </a:cubicBezTo>
                <a:cubicBezTo>
                  <a:pt x="681514" y="2679"/>
                  <a:pt x="672275" y="9156"/>
                  <a:pt x="670846" y="11633"/>
                </a:cubicBezTo>
                <a:cubicBezTo>
                  <a:pt x="591693" y="146697"/>
                  <a:pt x="464249" y="358819"/>
                  <a:pt x="428435" y="395585"/>
                </a:cubicBezTo>
                <a:cubicBezTo>
                  <a:pt x="417005" y="407301"/>
                  <a:pt x="398907" y="425113"/>
                  <a:pt x="380810" y="433495"/>
                </a:cubicBezTo>
                <a:cubicBezTo>
                  <a:pt x="373761" y="436829"/>
                  <a:pt x="370332" y="436257"/>
                  <a:pt x="362522" y="435400"/>
                </a:cubicBezTo>
                <a:cubicBezTo>
                  <a:pt x="335375" y="432352"/>
                  <a:pt x="344615" y="389871"/>
                  <a:pt x="333375" y="363296"/>
                </a:cubicBezTo>
                <a:cubicBezTo>
                  <a:pt x="320707" y="333292"/>
                  <a:pt x="290989" y="325767"/>
                  <a:pt x="260509" y="329863"/>
                </a:cubicBezTo>
                <a:cubicBezTo>
                  <a:pt x="216218" y="335864"/>
                  <a:pt x="181547" y="384822"/>
                  <a:pt x="189643" y="430828"/>
                </a:cubicBezTo>
                <a:cubicBezTo>
                  <a:pt x="195167" y="462165"/>
                  <a:pt x="224028" y="488645"/>
                  <a:pt x="255937" y="488645"/>
                </a:cubicBezTo>
                <a:cubicBezTo>
                  <a:pt x="273939" y="488645"/>
                  <a:pt x="312515" y="467309"/>
                  <a:pt x="325374" y="486740"/>
                </a:cubicBezTo>
                <a:cubicBezTo>
                  <a:pt x="335566" y="502170"/>
                  <a:pt x="323660" y="534555"/>
                  <a:pt x="317373" y="548938"/>
                </a:cubicBezTo>
                <a:cubicBezTo>
                  <a:pt x="307467" y="571417"/>
                  <a:pt x="293656" y="595801"/>
                  <a:pt x="279654" y="615994"/>
                </a:cubicBezTo>
                <a:cubicBezTo>
                  <a:pt x="197358" y="734866"/>
                  <a:pt x="103156" y="834783"/>
                  <a:pt x="6001" y="941749"/>
                </a:cubicBezTo>
                <a:lnTo>
                  <a:pt x="0" y="948131"/>
                </a:lnTo>
                <a:cubicBezTo>
                  <a:pt x="271367" y="1142536"/>
                  <a:pt x="603123" y="1263027"/>
                  <a:pt x="943547" y="1272076"/>
                </a:cubicBezTo>
                <a:cubicBezTo>
                  <a:pt x="1034415" y="1267123"/>
                  <a:pt x="1126236" y="1262170"/>
                  <a:pt x="1214247" y="1257408"/>
                </a:cubicBezTo>
                <a:cubicBezTo>
                  <a:pt x="1312355" y="1244073"/>
                  <a:pt x="1410557" y="1221879"/>
                  <a:pt x="1507998" y="1190256"/>
                </a:cubicBezTo>
                <a:cubicBezTo>
                  <a:pt x="1676210" y="1135773"/>
                  <a:pt x="1811655" y="1070146"/>
                  <a:pt x="1948339" y="972991"/>
                </a:cubicBezTo>
                <a:cubicBezTo>
                  <a:pt x="1956340" y="967466"/>
                  <a:pt x="1980819" y="948607"/>
                  <a:pt x="1980819" y="948607"/>
                </a:cubicBezTo>
                <a:cubicBezTo>
                  <a:pt x="1980819" y="948607"/>
                  <a:pt x="1927098" y="848975"/>
                  <a:pt x="1920145" y="836974"/>
                </a:cubicBezTo>
              </a:path>
            </a:pathLst>
          </a:custGeom>
          <a:solidFill>
            <a:schemeClr val="accent6"/>
          </a:solidFill>
          <a:ln w="9525" cap="flat">
            <a:noFill/>
            <a:prstDash val="solid"/>
            <a:miter/>
          </a:ln>
        </p:spPr>
        <p:txBody>
          <a:bodyPr rtlCol="0" anchor="ctr"/>
          <a:lstStyle/>
          <a:p>
            <a:endParaRPr lang="en-GB" sz="989"/>
          </a:p>
        </p:txBody>
      </p:sp>
      <p:sp>
        <p:nvSpPr>
          <p:cNvPr id="113" name="Freeform: Shape 112">
            <a:extLst>
              <a:ext uri="{FF2B5EF4-FFF2-40B4-BE49-F238E27FC236}">
                <a16:creationId xmlns:a16="http://schemas.microsoft.com/office/drawing/2014/main" id="{6475A5C9-CFDD-4B49-951D-8E4F139D5897}"/>
              </a:ext>
            </a:extLst>
          </p:cNvPr>
          <p:cNvSpPr/>
          <p:nvPr/>
        </p:nvSpPr>
        <p:spPr>
          <a:xfrm>
            <a:off x="7023698" y="7511901"/>
            <a:ext cx="838631" cy="1140614"/>
          </a:xfrm>
          <a:custGeom>
            <a:avLst/>
            <a:gdLst>
              <a:gd name="connsiteX0" fmla="*/ 1293148 w 1376110"/>
              <a:gd name="connsiteY0" fmla="*/ 0 h 1871634"/>
              <a:gd name="connsiteX1" fmla="*/ 1298196 w 1376110"/>
              <a:gd name="connsiteY1" fmla="*/ 13716 h 1871634"/>
              <a:gd name="connsiteX2" fmla="*/ 1376110 w 1376110"/>
              <a:gd name="connsiteY2" fmla="*/ 519208 h 1871634"/>
              <a:gd name="connsiteX3" fmla="*/ 1349441 w 1376110"/>
              <a:gd name="connsiteY3" fmla="*/ 818388 h 1871634"/>
              <a:gd name="connsiteX4" fmla="*/ 1279813 w 1376110"/>
              <a:gd name="connsiteY4" fmla="*/ 1079468 h 1871634"/>
              <a:gd name="connsiteX5" fmla="*/ 688501 w 1376110"/>
              <a:gd name="connsiteY5" fmla="*/ 1871567 h 1871634"/>
              <a:gd name="connsiteX6" fmla="*/ 675451 w 1376110"/>
              <a:gd name="connsiteY6" fmla="*/ 1865757 h 1871634"/>
              <a:gd name="connsiteX7" fmla="*/ 550960 w 1376110"/>
              <a:gd name="connsiteY7" fmla="*/ 1670399 h 1871634"/>
              <a:gd name="connsiteX8" fmla="*/ 454090 w 1376110"/>
              <a:gd name="connsiteY8" fmla="*/ 1530001 h 1871634"/>
              <a:gd name="connsiteX9" fmla="*/ 396369 w 1376110"/>
              <a:gd name="connsiteY9" fmla="*/ 1449514 h 1871634"/>
              <a:gd name="connsiteX10" fmla="*/ 342457 w 1376110"/>
              <a:gd name="connsiteY10" fmla="*/ 1415510 h 1871634"/>
              <a:gd name="connsiteX11" fmla="*/ 330128 w 1376110"/>
              <a:gd name="connsiteY11" fmla="*/ 1427174 h 1871634"/>
              <a:gd name="connsiteX12" fmla="*/ 324721 w 1376110"/>
              <a:gd name="connsiteY12" fmla="*/ 1448064 h 1871634"/>
              <a:gd name="connsiteX13" fmla="*/ 322987 w 1376110"/>
              <a:gd name="connsiteY13" fmla="*/ 1465875 h 1871634"/>
              <a:gd name="connsiteX14" fmla="*/ 322473 w 1376110"/>
              <a:gd name="connsiteY14" fmla="*/ 1471218 h 1871634"/>
              <a:gd name="connsiteX15" fmla="*/ 319788 w 1376110"/>
              <a:gd name="connsiteY15" fmla="*/ 1489043 h 1871634"/>
              <a:gd name="connsiteX16" fmla="*/ 244064 w 1376110"/>
              <a:gd name="connsiteY16" fmla="*/ 1534001 h 1871634"/>
              <a:gd name="connsiteX17" fmla="*/ 180437 w 1376110"/>
              <a:gd name="connsiteY17" fmla="*/ 1441037 h 1871634"/>
              <a:gd name="connsiteX18" fmla="*/ 182617 w 1376110"/>
              <a:gd name="connsiteY18" fmla="*/ 1436150 h 1871634"/>
              <a:gd name="connsiteX19" fmla="*/ 197593 w 1376110"/>
              <a:gd name="connsiteY19" fmla="*/ 1402402 h 1871634"/>
              <a:gd name="connsiteX20" fmla="*/ 235015 w 1376110"/>
              <a:gd name="connsiteY20" fmla="*/ 1384459 h 1871634"/>
              <a:gd name="connsiteX21" fmla="*/ 317216 w 1376110"/>
              <a:gd name="connsiteY21" fmla="*/ 1377696 h 1871634"/>
              <a:gd name="connsiteX22" fmla="*/ 319304 w 1376110"/>
              <a:gd name="connsiteY22" fmla="*/ 1354816 h 1871634"/>
              <a:gd name="connsiteX23" fmla="*/ 308394 w 1376110"/>
              <a:gd name="connsiteY23" fmla="*/ 1326178 h 1871634"/>
              <a:gd name="connsiteX24" fmla="*/ 289975 w 1376110"/>
              <a:gd name="connsiteY24" fmla="*/ 1300734 h 1871634"/>
              <a:gd name="connsiteX25" fmla="*/ 145766 w 1376110"/>
              <a:gd name="connsiteY25" fmla="*/ 1115378 h 1871634"/>
              <a:gd name="connsiteX26" fmla="*/ 5939 w 1376110"/>
              <a:gd name="connsiteY26" fmla="*/ 947738 h 1871634"/>
              <a:gd name="connsiteX27" fmla="*/ 510 w 1376110"/>
              <a:gd name="connsiteY27" fmla="*/ 941261 h 1871634"/>
              <a:gd name="connsiteX28" fmla="*/ 521 w 1376110"/>
              <a:gd name="connsiteY28" fmla="*/ 941180 h 1871634"/>
              <a:gd name="connsiteX29" fmla="*/ 509 w 1376110"/>
              <a:gd name="connsiteY29" fmla="*/ 941165 h 1871634"/>
              <a:gd name="connsiteX30" fmla="*/ 33 w 1376110"/>
              <a:gd name="connsiteY30" fmla="*/ 937165 h 1871634"/>
              <a:gd name="connsiteX31" fmla="*/ 1078 w 1376110"/>
              <a:gd name="connsiteY31" fmla="*/ 937165 h 1871634"/>
              <a:gd name="connsiteX32" fmla="*/ 2617 w 1376110"/>
              <a:gd name="connsiteY32" fmla="*/ 926056 h 1871634"/>
              <a:gd name="connsiteX33" fmla="*/ 8511 w 1376110"/>
              <a:gd name="connsiteY33" fmla="*/ 910495 h 1871634"/>
              <a:gd name="connsiteX34" fmla="*/ 20322 w 1376110"/>
              <a:gd name="connsiteY34" fmla="*/ 874014 h 1871634"/>
              <a:gd name="connsiteX35" fmla="*/ 53564 w 1376110"/>
              <a:gd name="connsiteY35" fmla="*/ 771716 h 1871634"/>
              <a:gd name="connsiteX36" fmla="*/ 141385 w 1376110"/>
              <a:gd name="connsiteY36" fmla="*/ 500920 h 1871634"/>
              <a:gd name="connsiteX37" fmla="*/ 187581 w 1376110"/>
              <a:gd name="connsiteY37" fmla="*/ 358616 h 1871634"/>
              <a:gd name="connsiteX38" fmla="*/ 191486 w 1376110"/>
              <a:gd name="connsiteY38" fmla="*/ 356902 h 1871634"/>
              <a:gd name="connsiteX39" fmla="*/ 376843 w 1376110"/>
              <a:gd name="connsiteY39" fmla="*/ 279273 h 1871634"/>
              <a:gd name="connsiteX40" fmla="*/ 547054 w 1376110"/>
              <a:gd name="connsiteY40" fmla="*/ 216027 h 1871634"/>
              <a:gd name="connsiteX41" fmla="*/ 686024 w 1376110"/>
              <a:gd name="connsiteY41" fmla="*/ 194024 h 1871634"/>
              <a:gd name="connsiteX42" fmla="*/ 709075 w 1376110"/>
              <a:gd name="connsiteY42" fmla="*/ 214503 h 1871634"/>
              <a:gd name="connsiteX43" fmla="*/ 684595 w 1376110"/>
              <a:gd name="connsiteY43" fmla="*/ 261080 h 1871634"/>
              <a:gd name="connsiteX44" fmla="*/ 702312 w 1376110"/>
              <a:gd name="connsiteY44" fmla="*/ 337947 h 1871634"/>
              <a:gd name="connsiteX45" fmla="*/ 816517 w 1376110"/>
              <a:gd name="connsiteY45" fmla="*/ 324421 h 1871634"/>
              <a:gd name="connsiteX46" fmla="*/ 814135 w 1376110"/>
              <a:gd name="connsiteY46" fmla="*/ 239078 h 1871634"/>
              <a:gd name="connsiteX47" fmla="*/ 778512 w 1376110"/>
              <a:gd name="connsiteY47" fmla="*/ 215075 h 1871634"/>
              <a:gd name="connsiteX48" fmla="*/ 754033 w 1376110"/>
              <a:gd name="connsiteY48" fmla="*/ 181546 h 1871634"/>
              <a:gd name="connsiteX49" fmla="*/ 864523 w 1376110"/>
              <a:gd name="connsiteY49" fmla="*/ 107252 h 1871634"/>
              <a:gd name="connsiteX50" fmla="*/ 1166179 w 1376110"/>
              <a:gd name="connsiteY50" fmla="*/ 19526 h 1871634"/>
              <a:gd name="connsiteX51" fmla="*/ 1293148 w 1376110"/>
              <a:gd name="connsiteY51" fmla="*/ 0 h 1871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76110" h="1871634">
                <a:moveTo>
                  <a:pt x="1293148" y="0"/>
                </a:moveTo>
                <a:cubicBezTo>
                  <a:pt x="1293148" y="0"/>
                  <a:pt x="1296482" y="6477"/>
                  <a:pt x="1298196" y="13716"/>
                </a:cubicBezTo>
                <a:cubicBezTo>
                  <a:pt x="1348774" y="173260"/>
                  <a:pt x="1376110" y="342995"/>
                  <a:pt x="1376110" y="519208"/>
                </a:cubicBezTo>
                <a:cubicBezTo>
                  <a:pt x="1376110" y="621316"/>
                  <a:pt x="1366967" y="721328"/>
                  <a:pt x="1349441" y="818388"/>
                </a:cubicBezTo>
                <a:cubicBezTo>
                  <a:pt x="1326771" y="903256"/>
                  <a:pt x="1303149" y="991838"/>
                  <a:pt x="1279813" y="1079468"/>
                </a:cubicBezTo>
                <a:cubicBezTo>
                  <a:pt x="1166084" y="1399223"/>
                  <a:pt x="957772" y="1674305"/>
                  <a:pt x="688501" y="1871567"/>
                </a:cubicBezTo>
                <a:cubicBezTo>
                  <a:pt x="683071" y="1871948"/>
                  <a:pt x="678309" y="1870805"/>
                  <a:pt x="675451" y="1865757"/>
                </a:cubicBezTo>
                <a:cubicBezTo>
                  <a:pt x="632779" y="1791653"/>
                  <a:pt x="594394" y="1738122"/>
                  <a:pt x="550960" y="1670399"/>
                </a:cubicBezTo>
                <a:cubicBezTo>
                  <a:pt x="521051" y="1623727"/>
                  <a:pt x="489714" y="1576673"/>
                  <a:pt x="454090" y="1530001"/>
                </a:cubicBezTo>
                <a:cubicBezTo>
                  <a:pt x="439231" y="1510475"/>
                  <a:pt x="414752" y="1465802"/>
                  <a:pt x="396369" y="1449514"/>
                </a:cubicBezTo>
                <a:cubicBezTo>
                  <a:pt x="384558" y="1439132"/>
                  <a:pt x="360364" y="1410653"/>
                  <a:pt x="342457" y="1415510"/>
                </a:cubicBezTo>
                <a:cubicBezTo>
                  <a:pt x="336790" y="1417034"/>
                  <a:pt x="332885" y="1421326"/>
                  <a:pt x="330128" y="1427174"/>
                </a:cubicBezTo>
                <a:lnTo>
                  <a:pt x="324721" y="1448064"/>
                </a:lnTo>
                <a:lnTo>
                  <a:pt x="322987" y="1465875"/>
                </a:lnTo>
                <a:lnTo>
                  <a:pt x="322473" y="1471218"/>
                </a:lnTo>
                <a:cubicBezTo>
                  <a:pt x="321860" y="1478435"/>
                  <a:pt x="321169" y="1484781"/>
                  <a:pt x="319788" y="1489043"/>
                </a:cubicBezTo>
                <a:cubicBezTo>
                  <a:pt x="309882" y="1519238"/>
                  <a:pt x="275687" y="1538478"/>
                  <a:pt x="244064" y="1534001"/>
                </a:cubicBezTo>
                <a:cubicBezTo>
                  <a:pt x="197677" y="1527429"/>
                  <a:pt x="172436" y="1484852"/>
                  <a:pt x="180437" y="1441037"/>
                </a:cubicBezTo>
                <a:lnTo>
                  <a:pt x="182617" y="1436150"/>
                </a:lnTo>
                <a:lnTo>
                  <a:pt x="197593" y="1402402"/>
                </a:lnTo>
                <a:cubicBezTo>
                  <a:pt x="206464" y="1392413"/>
                  <a:pt x="218727" y="1385840"/>
                  <a:pt x="235015" y="1384459"/>
                </a:cubicBezTo>
                <a:cubicBezTo>
                  <a:pt x="255970" y="1382745"/>
                  <a:pt x="305881" y="1402461"/>
                  <a:pt x="317216" y="1377696"/>
                </a:cubicBezTo>
                <a:lnTo>
                  <a:pt x="319304" y="1354816"/>
                </a:lnTo>
                <a:lnTo>
                  <a:pt x="308394" y="1326178"/>
                </a:lnTo>
                <a:cubicBezTo>
                  <a:pt x="302929" y="1317045"/>
                  <a:pt x="296214" y="1308449"/>
                  <a:pt x="289975" y="1300734"/>
                </a:cubicBezTo>
                <a:cubicBezTo>
                  <a:pt x="237968" y="1236345"/>
                  <a:pt x="192915" y="1174528"/>
                  <a:pt x="145766" y="1115378"/>
                </a:cubicBezTo>
                <a:cubicBezTo>
                  <a:pt x="99379" y="1057085"/>
                  <a:pt x="62137" y="999077"/>
                  <a:pt x="5939" y="947738"/>
                </a:cubicBezTo>
                <a:cubicBezTo>
                  <a:pt x="3844" y="945833"/>
                  <a:pt x="1653" y="943832"/>
                  <a:pt x="510" y="941261"/>
                </a:cubicBezTo>
                <a:lnTo>
                  <a:pt x="521" y="941180"/>
                </a:lnTo>
                <a:lnTo>
                  <a:pt x="509" y="941165"/>
                </a:lnTo>
                <a:cubicBezTo>
                  <a:pt x="33" y="940118"/>
                  <a:pt x="-62" y="938689"/>
                  <a:pt x="33" y="937165"/>
                </a:cubicBezTo>
                <a:lnTo>
                  <a:pt x="1078" y="937165"/>
                </a:lnTo>
                <a:lnTo>
                  <a:pt x="2617" y="926056"/>
                </a:lnTo>
                <a:cubicBezTo>
                  <a:pt x="4701" y="920020"/>
                  <a:pt x="7416" y="913924"/>
                  <a:pt x="8511" y="910495"/>
                </a:cubicBezTo>
                <a:cubicBezTo>
                  <a:pt x="12416" y="898303"/>
                  <a:pt x="16417" y="886206"/>
                  <a:pt x="20322" y="874014"/>
                </a:cubicBezTo>
                <a:cubicBezTo>
                  <a:pt x="31466" y="839915"/>
                  <a:pt x="42515" y="805815"/>
                  <a:pt x="53564" y="771716"/>
                </a:cubicBezTo>
                <a:cubicBezTo>
                  <a:pt x="82806" y="681419"/>
                  <a:pt x="112143" y="591122"/>
                  <a:pt x="141385" y="500920"/>
                </a:cubicBezTo>
                <a:cubicBezTo>
                  <a:pt x="156815" y="453485"/>
                  <a:pt x="172246" y="406051"/>
                  <a:pt x="187581" y="358616"/>
                </a:cubicBezTo>
                <a:lnTo>
                  <a:pt x="191486" y="356902"/>
                </a:lnTo>
                <a:cubicBezTo>
                  <a:pt x="252922" y="330232"/>
                  <a:pt x="314740" y="304324"/>
                  <a:pt x="376843" y="279273"/>
                </a:cubicBezTo>
                <a:cubicBezTo>
                  <a:pt x="432945" y="256604"/>
                  <a:pt x="489142" y="233934"/>
                  <a:pt x="547054" y="216027"/>
                </a:cubicBezTo>
                <a:cubicBezTo>
                  <a:pt x="587155" y="203549"/>
                  <a:pt x="644114" y="184975"/>
                  <a:pt x="686024" y="194024"/>
                </a:cubicBezTo>
                <a:cubicBezTo>
                  <a:pt x="696692" y="196310"/>
                  <a:pt x="706979" y="203835"/>
                  <a:pt x="709075" y="214503"/>
                </a:cubicBezTo>
                <a:cubicBezTo>
                  <a:pt x="712599" y="232220"/>
                  <a:pt x="693930" y="245554"/>
                  <a:pt x="684595" y="261080"/>
                </a:cubicBezTo>
                <a:cubicBezTo>
                  <a:pt x="669832" y="285655"/>
                  <a:pt x="680214" y="319659"/>
                  <a:pt x="702312" y="337947"/>
                </a:cubicBezTo>
                <a:cubicBezTo>
                  <a:pt x="735268" y="365284"/>
                  <a:pt x="790894" y="358712"/>
                  <a:pt x="816517" y="324421"/>
                </a:cubicBezTo>
                <a:cubicBezTo>
                  <a:pt x="835091" y="299561"/>
                  <a:pt x="836043" y="261175"/>
                  <a:pt x="814135" y="239078"/>
                </a:cubicBezTo>
                <a:cubicBezTo>
                  <a:pt x="804039" y="228886"/>
                  <a:pt x="790513" y="222980"/>
                  <a:pt x="778512" y="215075"/>
                </a:cubicBezTo>
                <a:cubicBezTo>
                  <a:pt x="766510" y="207169"/>
                  <a:pt x="752318" y="195739"/>
                  <a:pt x="754033" y="181546"/>
                </a:cubicBezTo>
                <a:cubicBezTo>
                  <a:pt x="757747" y="150019"/>
                  <a:pt x="831757" y="118967"/>
                  <a:pt x="864523" y="107252"/>
                </a:cubicBezTo>
                <a:cubicBezTo>
                  <a:pt x="961583" y="72390"/>
                  <a:pt x="1065310" y="40577"/>
                  <a:pt x="1166179" y="19526"/>
                </a:cubicBezTo>
                <a:cubicBezTo>
                  <a:pt x="1179705" y="16669"/>
                  <a:pt x="1293148" y="0"/>
                  <a:pt x="1293148" y="0"/>
                </a:cubicBezTo>
                <a:close/>
              </a:path>
            </a:pathLst>
          </a:custGeom>
          <a:solidFill>
            <a:srgbClr val="DF7E25"/>
          </a:solidFill>
          <a:ln w="9525" cap="flat">
            <a:noFill/>
            <a:prstDash val="solid"/>
            <a:miter/>
          </a:ln>
        </p:spPr>
        <p:txBody>
          <a:bodyPr rtlCol="0" anchor="ctr"/>
          <a:lstStyle/>
          <a:p>
            <a:endParaRPr lang="en-GB" sz="989"/>
          </a:p>
        </p:txBody>
      </p:sp>
      <p:sp>
        <p:nvSpPr>
          <p:cNvPr id="26" name="Freeform: Shape 25">
            <a:extLst>
              <a:ext uri="{FF2B5EF4-FFF2-40B4-BE49-F238E27FC236}">
                <a16:creationId xmlns:a16="http://schemas.microsoft.com/office/drawing/2014/main" id="{AB04A517-EB8D-4A02-9725-2D7B439CEA6F}"/>
              </a:ext>
            </a:extLst>
          </p:cNvPr>
          <p:cNvSpPr/>
          <p:nvPr/>
        </p:nvSpPr>
        <p:spPr>
          <a:xfrm>
            <a:off x="6357162" y="7344378"/>
            <a:ext cx="962774" cy="962774"/>
          </a:xfrm>
          <a:custGeom>
            <a:avLst/>
            <a:gdLst>
              <a:gd name="connsiteX0" fmla="*/ 789908 w 1579816"/>
              <a:gd name="connsiteY0" fmla="*/ 1579817 h 1579816"/>
              <a:gd name="connsiteX1" fmla="*/ 1579817 w 1579816"/>
              <a:gd name="connsiteY1" fmla="*/ 789908 h 1579816"/>
              <a:gd name="connsiteX2" fmla="*/ 789908 w 1579816"/>
              <a:gd name="connsiteY2" fmla="*/ 0 h 1579816"/>
              <a:gd name="connsiteX3" fmla="*/ 0 w 1579816"/>
              <a:gd name="connsiteY3" fmla="*/ 789908 h 1579816"/>
              <a:gd name="connsiteX4" fmla="*/ 789908 w 1579816"/>
              <a:gd name="connsiteY4" fmla="*/ 1579817 h 1579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816" h="1579816">
                <a:moveTo>
                  <a:pt x="789908" y="1579817"/>
                </a:moveTo>
                <a:cubicBezTo>
                  <a:pt x="1226153" y="1579817"/>
                  <a:pt x="1579817" y="1226153"/>
                  <a:pt x="1579817" y="789908"/>
                </a:cubicBezTo>
                <a:cubicBezTo>
                  <a:pt x="1579817" y="353663"/>
                  <a:pt x="1226153" y="0"/>
                  <a:pt x="789908" y="0"/>
                </a:cubicBezTo>
                <a:cubicBezTo>
                  <a:pt x="353663" y="0"/>
                  <a:pt x="0" y="353663"/>
                  <a:pt x="0" y="789908"/>
                </a:cubicBezTo>
                <a:cubicBezTo>
                  <a:pt x="0" y="1226153"/>
                  <a:pt x="353663" y="1579817"/>
                  <a:pt x="789908" y="1579817"/>
                </a:cubicBezTo>
              </a:path>
            </a:pathLst>
          </a:custGeom>
          <a:solidFill>
            <a:schemeClr val="bg1">
              <a:lumMod val="95000"/>
            </a:schemeClr>
          </a:solidFill>
          <a:ln w="9525" cap="flat">
            <a:noFill/>
            <a:prstDash val="solid"/>
            <a:miter/>
          </a:ln>
        </p:spPr>
        <p:txBody>
          <a:bodyPr rtlCol="0" anchor="ctr"/>
          <a:lstStyle/>
          <a:p>
            <a:endParaRPr lang="en-GB" sz="989"/>
          </a:p>
        </p:txBody>
      </p:sp>
      <p:sp>
        <p:nvSpPr>
          <p:cNvPr id="105" name="Freeform: Shape 104">
            <a:extLst>
              <a:ext uri="{FF2B5EF4-FFF2-40B4-BE49-F238E27FC236}">
                <a16:creationId xmlns:a16="http://schemas.microsoft.com/office/drawing/2014/main" id="{2A8A17D8-1870-4207-A56D-0E118FDC71F7}"/>
              </a:ext>
            </a:extLst>
          </p:cNvPr>
          <p:cNvSpPr/>
          <p:nvPr/>
        </p:nvSpPr>
        <p:spPr>
          <a:xfrm>
            <a:off x="7324059" y="6858873"/>
            <a:ext cx="313915" cy="313915"/>
          </a:xfrm>
          <a:custGeom>
            <a:avLst/>
            <a:gdLst>
              <a:gd name="connsiteX0" fmla="*/ 203835 w 407669"/>
              <a:gd name="connsiteY0" fmla="*/ 407670 h 407670"/>
              <a:gd name="connsiteX1" fmla="*/ 0 w 407669"/>
              <a:gd name="connsiteY1" fmla="*/ 203835 h 407670"/>
              <a:gd name="connsiteX2" fmla="*/ 203835 w 407669"/>
              <a:gd name="connsiteY2" fmla="*/ 0 h 407670"/>
              <a:gd name="connsiteX3" fmla="*/ 407670 w 407669"/>
              <a:gd name="connsiteY3" fmla="*/ 203835 h 407670"/>
              <a:gd name="connsiteX4" fmla="*/ 203835 w 407669"/>
              <a:gd name="connsiteY4" fmla="*/ 407670 h 40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69" h="407670">
                <a:moveTo>
                  <a:pt x="203835" y="407670"/>
                </a:moveTo>
                <a:cubicBezTo>
                  <a:pt x="91249" y="407670"/>
                  <a:pt x="0" y="316421"/>
                  <a:pt x="0" y="203835"/>
                </a:cubicBezTo>
                <a:cubicBezTo>
                  <a:pt x="0" y="91250"/>
                  <a:pt x="91249" y="0"/>
                  <a:pt x="203835" y="0"/>
                </a:cubicBezTo>
                <a:cubicBezTo>
                  <a:pt x="316421" y="0"/>
                  <a:pt x="407670" y="91250"/>
                  <a:pt x="407670" y="203835"/>
                </a:cubicBezTo>
                <a:cubicBezTo>
                  <a:pt x="407670" y="316421"/>
                  <a:pt x="316421" y="407670"/>
                  <a:pt x="203835" y="407670"/>
                </a:cubicBezTo>
              </a:path>
            </a:pathLst>
          </a:custGeom>
          <a:solidFill>
            <a:srgbClr val="74B6AD"/>
          </a:solidFill>
          <a:ln w="19050" cap="flat">
            <a:solidFill>
              <a:schemeClr val="bg1"/>
            </a:solidFill>
            <a:prstDash val="solid"/>
            <a:miter/>
          </a:ln>
        </p:spPr>
        <p:txBody>
          <a:bodyPr rtlCol="0" anchor="ctr"/>
          <a:lstStyle/>
          <a:p>
            <a:endParaRPr lang="en-GB" sz="989"/>
          </a:p>
        </p:txBody>
      </p:sp>
      <p:sp>
        <p:nvSpPr>
          <p:cNvPr id="107" name="Freeform: Shape 106">
            <a:extLst>
              <a:ext uri="{FF2B5EF4-FFF2-40B4-BE49-F238E27FC236}">
                <a16:creationId xmlns:a16="http://schemas.microsoft.com/office/drawing/2014/main" id="{CC6052CF-ACB6-4836-892F-722BDCDAA541}"/>
              </a:ext>
            </a:extLst>
          </p:cNvPr>
          <p:cNvSpPr/>
          <p:nvPr/>
        </p:nvSpPr>
        <p:spPr>
          <a:xfrm>
            <a:off x="6018309" y="6858874"/>
            <a:ext cx="313915" cy="313915"/>
          </a:xfrm>
          <a:custGeom>
            <a:avLst/>
            <a:gdLst>
              <a:gd name="connsiteX0" fmla="*/ 203835 w 407669"/>
              <a:gd name="connsiteY0" fmla="*/ 407670 h 407670"/>
              <a:gd name="connsiteX1" fmla="*/ 0 w 407669"/>
              <a:gd name="connsiteY1" fmla="*/ 203835 h 407670"/>
              <a:gd name="connsiteX2" fmla="*/ 203835 w 407669"/>
              <a:gd name="connsiteY2" fmla="*/ 0 h 407670"/>
              <a:gd name="connsiteX3" fmla="*/ 407670 w 407669"/>
              <a:gd name="connsiteY3" fmla="*/ 203835 h 407670"/>
              <a:gd name="connsiteX4" fmla="*/ 203835 w 407669"/>
              <a:gd name="connsiteY4" fmla="*/ 407670 h 40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69" h="407670">
                <a:moveTo>
                  <a:pt x="203835" y="407670"/>
                </a:moveTo>
                <a:cubicBezTo>
                  <a:pt x="91249" y="407670"/>
                  <a:pt x="0" y="316421"/>
                  <a:pt x="0" y="203835"/>
                </a:cubicBezTo>
                <a:cubicBezTo>
                  <a:pt x="0" y="91250"/>
                  <a:pt x="91249" y="0"/>
                  <a:pt x="203835" y="0"/>
                </a:cubicBezTo>
                <a:cubicBezTo>
                  <a:pt x="316421" y="0"/>
                  <a:pt x="407670" y="91250"/>
                  <a:pt x="407670" y="203835"/>
                </a:cubicBezTo>
                <a:cubicBezTo>
                  <a:pt x="407670" y="316421"/>
                  <a:pt x="316421" y="407670"/>
                  <a:pt x="203835" y="407670"/>
                </a:cubicBezTo>
              </a:path>
            </a:pathLst>
          </a:custGeom>
          <a:solidFill>
            <a:srgbClr val="A1BF37"/>
          </a:solidFill>
          <a:ln w="19050" cap="flat">
            <a:solidFill>
              <a:schemeClr val="bg1"/>
            </a:solidFill>
            <a:prstDash val="solid"/>
            <a:miter/>
          </a:ln>
        </p:spPr>
        <p:txBody>
          <a:bodyPr rtlCol="0" anchor="ctr"/>
          <a:lstStyle/>
          <a:p>
            <a:endParaRPr lang="en-GB" sz="989"/>
          </a:p>
        </p:txBody>
      </p:sp>
      <p:sp>
        <p:nvSpPr>
          <p:cNvPr id="109" name="Freeform: Shape 108">
            <a:extLst>
              <a:ext uri="{FF2B5EF4-FFF2-40B4-BE49-F238E27FC236}">
                <a16:creationId xmlns:a16="http://schemas.microsoft.com/office/drawing/2014/main" id="{1A54BD3E-6464-4B72-AD47-6D672A26F6EA}"/>
              </a:ext>
            </a:extLst>
          </p:cNvPr>
          <p:cNvSpPr/>
          <p:nvPr/>
        </p:nvSpPr>
        <p:spPr>
          <a:xfrm>
            <a:off x="7644826" y="7947321"/>
            <a:ext cx="313915" cy="313915"/>
          </a:xfrm>
          <a:custGeom>
            <a:avLst/>
            <a:gdLst>
              <a:gd name="connsiteX0" fmla="*/ 203835 w 407669"/>
              <a:gd name="connsiteY0" fmla="*/ 407670 h 407670"/>
              <a:gd name="connsiteX1" fmla="*/ 0 w 407669"/>
              <a:gd name="connsiteY1" fmla="*/ 203835 h 407670"/>
              <a:gd name="connsiteX2" fmla="*/ 203835 w 407669"/>
              <a:gd name="connsiteY2" fmla="*/ 0 h 407670"/>
              <a:gd name="connsiteX3" fmla="*/ 407670 w 407669"/>
              <a:gd name="connsiteY3" fmla="*/ 203835 h 407670"/>
              <a:gd name="connsiteX4" fmla="*/ 203835 w 407669"/>
              <a:gd name="connsiteY4" fmla="*/ 407670 h 40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69" h="407670">
                <a:moveTo>
                  <a:pt x="203835" y="407670"/>
                </a:moveTo>
                <a:cubicBezTo>
                  <a:pt x="91249" y="407670"/>
                  <a:pt x="0" y="316421"/>
                  <a:pt x="0" y="203835"/>
                </a:cubicBezTo>
                <a:cubicBezTo>
                  <a:pt x="0" y="91250"/>
                  <a:pt x="91249" y="0"/>
                  <a:pt x="203835" y="0"/>
                </a:cubicBezTo>
                <a:cubicBezTo>
                  <a:pt x="316421" y="0"/>
                  <a:pt x="407670" y="91250"/>
                  <a:pt x="407670" y="203835"/>
                </a:cubicBezTo>
                <a:cubicBezTo>
                  <a:pt x="407670" y="316421"/>
                  <a:pt x="316421" y="407670"/>
                  <a:pt x="203835" y="407670"/>
                </a:cubicBezTo>
              </a:path>
            </a:pathLst>
          </a:custGeom>
          <a:solidFill>
            <a:srgbClr val="DF7E25"/>
          </a:solidFill>
          <a:ln w="19050" cap="flat">
            <a:solidFill>
              <a:schemeClr val="bg1"/>
            </a:solidFill>
            <a:prstDash val="solid"/>
            <a:miter/>
          </a:ln>
        </p:spPr>
        <p:txBody>
          <a:bodyPr rtlCol="0" anchor="ctr"/>
          <a:lstStyle/>
          <a:p>
            <a:endParaRPr lang="en-GB" sz="989"/>
          </a:p>
        </p:txBody>
      </p:sp>
      <p:sp>
        <p:nvSpPr>
          <p:cNvPr id="111" name="Freeform: Shape 110">
            <a:extLst>
              <a:ext uri="{FF2B5EF4-FFF2-40B4-BE49-F238E27FC236}">
                <a16:creationId xmlns:a16="http://schemas.microsoft.com/office/drawing/2014/main" id="{2C8D00B9-5741-4505-84A7-06BA60550AFA}"/>
              </a:ext>
            </a:extLst>
          </p:cNvPr>
          <p:cNvSpPr/>
          <p:nvPr/>
        </p:nvSpPr>
        <p:spPr>
          <a:xfrm>
            <a:off x="5702316" y="7947321"/>
            <a:ext cx="313915" cy="313915"/>
          </a:xfrm>
          <a:custGeom>
            <a:avLst/>
            <a:gdLst>
              <a:gd name="connsiteX0" fmla="*/ 203835 w 407669"/>
              <a:gd name="connsiteY0" fmla="*/ 407670 h 407670"/>
              <a:gd name="connsiteX1" fmla="*/ 0 w 407669"/>
              <a:gd name="connsiteY1" fmla="*/ 203835 h 407670"/>
              <a:gd name="connsiteX2" fmla="*/ 203835 w 407669"/>
              <a:gd name="connsiteY2" fmla="*/ 0 h 407670"/>
              <a:gd name="connsiteX3" fmla="*/ 407670 w 407669"/>
              <a:gd name="connsiteY3" fmla="*/ 203835 h 407670"/>
              <a:gd name="connsiteX4" fmla="*/ 203835 w 407669"/>
              <a:gd name="connsiteY4" fmla="*/ 407670 h 40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69" h="407670">
                <a:moveTo>
                  <a:pt x="203835" y="407670"/>
                </a:moveTo>
                <a:cubicBezTo>
                  <a:pt x="91249" y="407670"/>
                  <a:pt x="0" y="316421"/>
                  <a:pt x="0" y="203835"/>
                </a:cubicBezTo>
                <a:cubicBezTo>
                  <a:pt x="0" y="91250"/>
                  <a:pt x="91249" y="0"/>
                  <a:pt x="203835" y="0"/>
                </a:cubicBezTo>
                <a:cubicBezTo>
                  <a:pt x="316421" y="0"/>
                  <a:pt x="407670" y="91250"/>
                  <a:pt x="407670" y="203835"/>
                </a:cubicBezTo>
                <a:cubicBezTo>
                  <a:pt x="407670" y="316421"/>
                  <a:pt x="316421" y="407670"/>
                  <a:pt x="203835" y="407670"/>
                </a:cubicBezTo>
              </a:path>
            </a:pathLst>
          </a:custGeom>
          <a:solidFill>
            <a:schemeClr val="accent4"/>
          </a:solidFill>
          <a:ln w="19050" cap="flat">
            <a:solidFill>
              <a:schemeClr val="bg1"/>
            </a:solidFill>
            <a:prstDash val="solid"/>
            <a:miter/>
          </a:ln>
        </p:spPr>
        <p:txBody>
          <a:bodyPr rtlCol="0" anchor="ctr"/>
          <a:lstStyle/>
          <a:p>
            <a:endParaRPr lang="en-GB" sz="989"/>
          </a:p>
        </p:txBody>
      </p:sp>
      <p:sp>
        <p:nvSpPr>
          <p:cNvPr id="112" name="Freeform: Shape 111">
            <a:extLst>
              <a:ext uri="{FF2B5EF4-FFF2-40B4-BE49-F238E27FC236}">
                <a16:creationId xmlns:a16="http://schemas.microsoft.com/office/drawing/2014/main" id="{70F23E7C-E62C-4270-82C4-E39CB9465BAE}"/>
              </a:ext>
            </a:extLst>
          </p:cNvPr>
          <p:cNvSpPr/>
          <p:nvPr/>
        </p:nvSpPr>
        <p:spPr>
          <a:xfrm>
            <a:off x="6681590" y="8687074"/>
            <a:ext cx="313915" cy="313915"/>
          </a:xfrm>
          <a:custGeom>
            <a:avLst/>
            <a:gdLst>
              <a:gd name="connsiteX0" fmla="*/ 203835 w 407669"/>
              <a:gd name="connsiteY0" fmla="*/ 407670 h 407670"/>
              <a:gd name="connsiteX1" fmla="*/ 0 w 407669"/>
              <a:gd name="connsiteY1" fmla="*/ 203835 h 407670"/>
              <a:gd name="connsiteX2" fmla="*/ 203835 w 407669"/>
              <a:gd name="connsiteY2" fmla="*/ 0 h 407670"/>
              <a:gd name="connsiteX3" fmla="*/ 407670 w 407669"/>
              <a:gd name="connsiteY3" fmla="*/ 203835 h 407670"/>
              <a:gd name="connsiteX4" fmla="*/ 203835 w 407669"/>
              <a:gd name="connsiteY4" fmla="*/ 407670 h 40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669" h="407670">
                <a:moveTo>
                  <a:pt x="203835" y="407670"/>
                </a:moveTo>
                <a:cubicBezTo>
                  <a:pt x="91249" y="407670"/>
                  <a:pt x="0" y="316421"/>
                  <a:pt x="0" y="203835"/>
                </a:cubicBezTo>
                <a:cubicBezTo>
                  <a:pt x="0" y="91250"/>
                  <a:pt x="91249" y="0"/>
                  <a:pt x="203835" y="0"/>
                </a:cubicBezTo>
                <a:cubicBezTo>
                  <a:pt x="316421" y="0"/>
                  <a:pt x="407670" y="91250"/>
                  <a:pt x="407670" y="203835"/>
                </a:cubicBezTo>
                <a:cubicBezTo>
                  <a:pt x="407670" y="316421"/>
                  <a:pt x="316421" y="407670"/>
                  <a:pt x="203835" y="407670"/>
                </a:cubicBezTo>
              </a:path>
            </a:pathLst>
          </a:custGeom>
          <a:solidFill>
            <a:schemeClr val="accent6"/>
          </a:solidFill>
          <a:ln w="19050" cap="flat">
            <a:solidFill>
              <a:schemeClr val="bg1"/>
            </a:solidFill>
            <a:prstDash val="solid"/>
            <a:miter/>
          </a:ln>
        </p:spPr>
        <p:txBody>
          <a:bodyPr rtlCol="0" anchor="ctr"/>
          <a:lstStyle/>
          <a:p>
            <a:endParaRPr lang="en-GB" sz="989"/>
          </a:p>
        </p:txBody>
      </p:sp>
      <p:pic>
        <p:nvPicPr>
          <p:cNvPr id="114" name="Graphic 113">
            <a:extLst>
              <a:ext uri="{FF2B5EF4-FFF2-40B4-BE49-F238E27FC236}">
                <a16:creationId xmlns:a16="http://schemas.microsoft.com/office/drawing/2014/main" id="{7CACB75A-D1BC-439E-8EA4-DB68E63FC5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8835" y="8007228"/>
            <a:ext cx="200872" cy="194101"/>
          </a:xfrm>
          <a:prstGeom prst="rect">
            <a:avLst/>
          </a:prstGeom>
        </p:spPr>
      </p:pic>
      <p:pic>
        <p:nvPicPr>
          <p:cNvPr id="119" name="Graphic 118">
            <a:extLst>
              <a:ext uri="{FF2B5EF4-FFF2-40B4-BE49-F238E27FC236}">
                <a16:creationId xmlns:a16="http://schemas.microsoft.com/office/drawing/2014/main" id="{0EF3A541-13DF-46CC-938A-BE1E0353DF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5216" y="8740065"/>
            <a:ext cx="186664" cy="207930"/>
          </a:xfrm>
          <a:prstGeom prst="rect">
            <a:avLst/>
          </a:prstGeom>
        </p:spPr>
      </p:pic>
      <p:pic>
        <p:nvPicPr>
          <p:cNvPr id="120" name="Graphic 119">
            <a:extLst>
              <a:ext uri="{FF2B5EF4-FFF2-40B4-BE49-F238E27FC236}">
                <a16:creationId xmlns:a16="http://schemas.microsoft.com/office/drawing/2014/main" id="{6090006A-A527-4AC3-A8DB-EC5C668193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2799" y="6930441"/>
            <a:ext cx="204933" cy="170778"/>
          </a:xfrm>
          <a:prstGeom prst="rect">
            <a:avLst/>
          </a:prstGeom>
        </p:spPr>
      </p:pic>
      <p:pic>
        <p:nvPicPr>
          <p:cNvPr id="121" name="Graphic 120">
            <a:extLst>
              <a:ext uri="{FF2B5EF4-FFF2-40B4-BE49-F238E27FC236}">
                <a16:creationId xmlns:a16="http://schemas.microsoft.com/office/drawing/2014/main" id="{FA661929-9D32-4B86-BE66-74D484F5BD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0390" y="6935949"/>
            <a:ext cx="201254" cy="159758"/>
          </a:xfrm>
          <a:prstGeom prst="rect">
            <a:avLst/>
          </a:prstGeom>
        </p:spPr>
      </p:pic>
      <p:pic>
        <p:nvPicPr>
          <p:cNvPr id="122" name="Graphic 121">
            <a:extLst>
              <a:ext uri="{FF2B5EF4-FFF2-40B4-BE49-F238E27FC236}">
                <a16:creationId xmlns:a16="http://schemas.microsoft.com/office/drawing/2014/main" id="{92775682-5867-454A-995B-D1C46D9264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4349" y="8010369"/>
            <a:ext cx="174867" cy="187820"/>
          </a:xfrm>
          <a:prstGeom prst="rect">
            <a:avLst/>
          </a:prstGeom>
        </p:spPr>
      </p:pic>
      <p:sp>
        <p:nvSpPr>
          <p:cNvPr id="128" name="Oval 127">
            <a:extLst>
              <a:ext uri="{FF2B5EF4-FFF2-40B4-BE49-F238E27FC236}">
                <a16:creationId xmlns:a16="http://schemas.microsoft.com/office/drawing/2014/main" id="{83AC8D70-DEBF-4C23-A053-5181BFEF48AE}"/>
              </a:ext>
            </a:extLst>
          </p:cNvPr>
          <p:cNvSpPr/>
          <p:nvPr/>
        </p:nvSpPr>
        <p:spPr>
          <a:xfrm>
            <a:off x="6482716" y="7469934"/>
            <a:ext cx="711660" cy="7116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it-IT" sz="659" b="1" dirty="0"/>
              <a:t>Improving </a:t>
            </a:r>
            <a:br>
              <a:rPr lang="it-IT" sz="659" b="1" dirty="0"/>
            </a:br>
            <a:r>
              <a:rPr lang="it-IT" sz="659" b="1" dirty="0"/>
              <a:t>people’s lives</a:t>
            </a:r>
            <a:endParaRPr lang="en-GB" sz="659" b="1" dirty="0"/>
          </a:p>
        </p:txBody>
      </p:sp>
      <p:sp>
        <p:nvSpPr>
          <p:cNvPr id="129" name="TextBox 128">
            <a:extLst>
              <a:ext uri="{FF2B5EF4-FFF2-40B4-BE49-F238E27FC236}">
                <a16:creationId xmlns:a16="http://schemas.microsoft.com/office/drawing/2014/main" id="{C616A832-E9FD-47CE-89E4-71DC3D829C0A}"/>
              </a:ext>
            </a:extLst>
          </p:cNvPr>
          <p:cNvSpPr txBox="1"/>
          <p:nvPr/>
        </p:nvSpPr>
        <p:spPr>
          <a:xfrm>
            <a:off x="6318809" y="6837350"/>
            <a:ext cx="1026589" cy="1422297"/>
          </a:xfrm>
          <a:prstGeom prst="rect">
            <a:avLst/>
          </a:prstGeom>
          <a:noFill/>
        </p:spPr>
        <p:txBody>
          <a:bodyPr wrap="square" rtlCol="0">
            <a:prstTxWarp prst="textArchDown">
              <a:avLst/>
            </a:prstTxWarp>
            <a:spAutoFit/>
          </a:bodyPr>
          <a:lstStyle/>
          <a:p>
            <a:pPr algn="ctr"/>
            <a:r>
              <a:rPr lang="it-IT" sz="577" b="1" dirty="0">
                <a:solidFill>
                  <a:schemeClr val="tx2"/>
                </a:solidFill>
              </a:rPr>
              <a:t>Digitally optimised</a:t>
            </a:r>
            <a:endParaRPr lang="en-GB" sz="577" b="1" dirty="0">
              <a:solidFill>
                <a:schemeClr val="tx2"/>
              </a:solidFill>
            </a:endParaRPr>
          </a:p>
        </p:txBody>
      </p:sp>
      <p:sp>
        <p:nvSpPr>
          <p:cNvPr id="130" name="TextBox 129">
            <a:extLst>
              <a:ext uri="{FF2B5EF4-FFF2-40B4-BE49-F238E27FC236}">
                <a16:creationId xmlns:a16="http://schemas.microsoft.com/office/drawing/2014/main" id="{183A3CDF-DBF2-4F96-9666-AF7F3C0986E6}"/>
              </a:ext>
            </a:extLst>
          </p:cNvPr>
          <p:cNvSpPr txBox="1"/>
          <p:nvPr/>
        </p:nvSpPr>
        <p:spPr>
          <a:xfrm>
            <a:off x="6318809" y="7415639"/>
            <a:ext cx="1026589" cy="1447423"/>
          </a:xfrm>
          <a:prstGeom prst="rect">
            <a:avLst/>
          </a:prstGeom>
          <a:noFill/>
        </p:spPr>
        <p:txBody>
          <a:bodyPr wrap="square" rtlCol="0">
            <a:prstTxWarp prst="textArchUp">
              <a:avLst/>
            </a:prstTxWarp>
            <a:spAutoFit/>
          </a:bodyPr>
          <a:lstStyle/>
          <a:p>
            <a:pPr algn="ctr"/>
            <a:r>
              <a:rPr lang="it-IT" sz="577" b="1" dirty="0">
                <a:solidFill>
                  <a:schemeClr val="tx2"/>
                </a:solidFill>
              </a:rPr>
              <a:t>Leading edge solutions</a:t>
            </a:r>
            <a:endParaRPr lang="en-GB" sz="577" b="1" dirty="0">
              <a:solidFill>
                <a:schemeClr val="tx2"/>
              </a:solidFill>
            </a:endParaRPr>
          </a:p>
        </p:txBody>
      </p:sp>
      <p:sp>
        <p:nvSpPr>
          <p:cNvPr id="133" name="TextBox 132">
            <a:extLst>
              <a:ext uri="{FF2B5EF4-FFF2-40B4-BE49-F238E27FC236}">
                <a16:creationId xmlns:a16="http://schemas.microsoft.com/office/drawing/2014/main" id="{9E6D9D62-54CF-4934-A7A5-15AAA1436CF6}"/>
              </a:ext>
            </a:extLst>
          </p:cNvPr>
          <p:cNvSpPr txBox="1"/>
          <p:nvPr/>
        </p:nvSpPr>
        <p:spPr>
          <a:xfrm rot="19338736">
            <a:off x="6217006" y="7112646"/>
            <a:ext cx="1277022" cy="1399167"/>
          </a:xfrm>
          <a:prstGeom prst="rect">
            <a:avLst/>
          </a:prstGeom>
          <a:noFill/>
        </p:spPr>
        <p:txBody>
          <a:bodyPr wrap="square" rtlCol="0">
            <a:prstTxWarp prst="textArchUp">
              <a:avLst>
                <a:gd name="adj" fmla="val 11429160"/>
              </a:avLst>
            </a:prstTxWarp>
            <a:spAutoFit/>
          </a:bodyPr>
          <a:lstStyle/>
          <a:p>
            <a:pPr algn="ctr">
              <a:lnSpc>
                <a:spcPct val="90000"/>
              </a:lnSpc>
            </a:pPr>
            <a:r>
              <a:rPr lang="it-IT" sz="577" dirty="0">
                <a:solidFill>
                  <a:schemeClr val="bg1"/>
                </a:solidFill>
              </a:rPr>
              <a:t>Future-shaping strategic </a:t>
            </a:r>
            <a:br>
              <a:rPr lang="it-IT" sz="577" dirty="0">
                <a:solidFill>
                  <a:schemeClr val="bg1"/>
                </a:solidFill>
              </a:rPr>
            </a:br>
            <a:r>
              <a:rPr lang="it-IT" sz="577" dirty="0">
                <a:solidFill>
                  <a:schemeClr val="bg1"/>
                </a:solidFill>
              </a:rPr>
              <a:t>consultancy</a:t>
            </a:r>
            <a:endParaRPr lang="en-GB" sz="577" dirty="0">
              <a:solidFill>
                <a:schemeClr val="bg1"/>
              </a:solidFill>
            </a:endParaRPr>
          </a:p>
        </p:txBody>
      </p:sp>
      <p:sp>
        <p:nvSpPr>
          <p:cNvPr id="134" name="TextBox 133">
            <a:extLst>
              <a:ext uri="{FF2B5EF4-FFF2-40B4-BE49-F238E27FC236}">
                <a16:creationId xmlns:a16="http://schemas.microsoft.com/office/drawing/2014/main" id="{BD3BACCE-4E92-401B-8601-CD2BEBBB1ABD}"/>
              </a:ext>
            </a:extLst>
          </p:cNvPr>
          <p:cNvSpPr txBox="1"/>
          <p:nvPr/>
        </p:nvSpPr>
        <p:spPr>
          <a:xfrm rot="2567210">
            <a:off x="6132546" y="7139160"/>
            <a:ext cx="1277022" cy="1399167"/>
          </a:xfrm>
          <a:prstGeom prst="rect">
            <a:avLst/>
          </a:prstGeom>
          <a:noFill/>
        </p:spPr>
        <p:txBody>
          <a:bodyPr wrap="square" rtlCol="0">
            <a:prstTxWarp prst="textArchUp">
              <a:avLst>
                <a:gd name="adj" fmla="val 11740835"/>
              </a:avLst>
            </a:prstTxWarp>
            <a:spAutoFit/>
          </a:bodyPr>
          <a:lstStyle/>
          <a:p>
            <a:pPr algn="ctr">
              <a:lnSpc>
                <a:spcPct val="90000"/>
              </a:lnSpc>
            </a:pPr>
            <a:r>
              <a:rPr lang="it-IT" sz="577" dirty="0">
                <a:solidFill>
                  <a:schemeClr val="bg1"/>
                </a:solidFill>
              </a:rPr>
              <a:t>Consultancy </a:t>
            </a:r>
            <a:br>
              <a:rPr lang="it-IT" sz="577" dirty="0">
                <a:solidFill>
                  <a:schemeClr val="bg1"/>
                </a:solidFill>
              </a:rPr>
            </a:br>
            <a:r>
              <a:rPr lang="it-IT" sz="577" dirty="0">
                <a:solidFill>
                  <a:schemeClr val="bg1"/>
                </a:solidFill>
              </a:rPr>
              <a:t>and advisory</a:t>
            </a:r>
            <a:endParaRPr lang="en-GB" sz="577" dirty="0">
              <a:solidFill>
                <a:schemeClr val="bg1"/>
              </a:solidFill>
            </a:endParaRPr>
          </a:p>
        </p:txBody>
      </p:sp>
      <p:sp>
        <p:nvSpPr>
          <p:cNvPr id="136" name="TextBox 135">
            <a:extLst>
              <a:ext uri="{FF2B5EF4-FFF2-40B4-BE49-F238E27FC236}">
                <a16:creationId xmlns:a16="http://schemas.microsoft.com/office/drawing/2014/main" id="{99712D06-3B75-43EB-B693-C157CF2C4C77}"/>
              </a:ext>
            </a:extLst>
          </p:cNvPr>
          <p:cNvSpPr txBox="1"/>
          <p:nvPr/>
        </p:nvSpPr>
        <p:spPr>
          <a:xfrm rot="4434151">
            <a:off x="6270452" y="7066144"/>
            <a:ext cx="1227442" cy="1462554"/>
          </a:xfrm>
          <a:prstGeom prst="rect">
            <a:avLst/>
          </a:prstGeom>
          <a:noFill/>
        </p:spPr>
        <p:txBody>
          <a:bodyPr wrap="square" rtlCol="0">
            <a:prstTxWarp prst="textArchDown">
              <a:avLst>
                <a:gd name="adj" fmla="val 235034"/>
              </a:avLst>
            </a:prstTxWarp>
            <a:spAutoFit/>
          </a:bodyPr>
          <a:lstStyle/>
          <a:p>
            <a:pPr algn="ctr">
              <a:lnSpc>
                <a:spcPct val="90000"/>
              </a:lnSpc>
            </a:pPr>
            <a:r>
              <a:rPr lang="it-IT" sz="577" dirty="0">
                <a:solidFill>
                  <a:schemeClr val="bg1"/>
                </a:solidFill>
              </a:rPr>
              <a:t>Complex </a:t>
            </a:r>
            <a:br>
              <a:rPr lang="it-IT" sz="577" dirty="0">
                <a:solidFill>
                  <a:schemeClr val="bg1"/>
                </a:solidFill>
              </a:rPr>
            </a:br>
            <a:r>
              <a:rPr lang="it-IT" sz="577" dirty="0">
                <a:solidFill>
                  <a:schemeClr val="bg1"/>
                </a:solidFill>
              </a:rPr>
              <a:t>programme delivery</a:t>
            </a:r>
            <a:endParaRPr lang="en-GB" sz="577" dirty="0">
              <a:solidFill>
                <a:schemeClr val="bg1"/>
              </a:solidFill>
            </a:endParaRPr>
          </a:p>
        </p:txBody>
      </p:sp>
      <p:sp>
        <p:nvSpPr>
          <p:cNvPr id="138" name="TextBox 137">
            <a:extLst>
              <a:ext uri="{FF2B5EF4-FFF2-40B4-BE49-F238E27FC236}">
                <a16:creationId xmlns:a16="http://schemas.microsoft.com/office/drawing/2014/main" id="{856DF9F5-A04C-4619-A87D-25575399483C}"/>
              </a:ext>
            </a:extLst>
          </p:cNvPr>
          <p:cNvSpPr txBox="1"/>
          <p:nvPr/>
        </p:nvSpPr>
        <p:spPr>
          <a:xfrm rot="17229112">
            <a:off x="6271969" y="7237197"/>
            <a:ext cx="1203111" cy="1261340"/>
          </a:xfrm>
          <a:prstGeom prst="rect">
            <a:avLst/>
          </a:prstGeom>
          <a:noFill/>
        </p:spPr>
        <p:txBody>
          <a:bodyPr wrap="square" rtlCol="0">
            <a:prstTxWarp prst="textArchDown">
              <a:avLst>
                <a:gd name="adj" fmla="val 20729208"/>
              </a:avLst>
            </a:prstTxWarp>
            <a:spAutoFit/>
          </a:bodyPr>
          <a:lstStyle/>
          <a:p>
            <a:pPr algn="ctr">
              <a:lnSpc>
                <a:spcPct val="90000"/>
              </a:lnSpc>
            </a:pPr>
            <a:r>
              <a:rPr lang="it-IT" sz="577" dirty="0">
                <a:solidFill>
                  <a:schemeClr val="bg1"/>
                </a:solidFill>
              </a:rPr>
              <a:t>Digital technology </a:t>
            </a:r>
            <a:br>
              <a:rPr lang="it-IT" sz="577" dirty="0">
                <a:solidFill>
                  <a:schemeClr val="bg1"/>
                </a:solidFill>
              </a:rPr>
            </a:br>
            <a:r>
              <a:rPr lang="it-IT" sz="577" dirty="0">
                <a:solidFill>
                  <a:schemeClr val="bg1"/>
                </a:solidFill>
              </a:rPr>
              <a:t>solutions</a:t>
            </a:r>
            <a:endParaRPr lang="en-GB" sz="577" dirty="0">
              <a:solidFill>
                <a:schemeClr val="bg1"/>
              </a:solidFill>
            </a:endParaRPr>
          </a:p>
        </p:txBody>
      </p:sp>
      <p:sp>
        <p:nvSpPr>
          <p:cNvPr id="139" name="TextBox 138">
            <a:extLst>
              <a:ext uri="{FF2B5EF4-FFF2-40B4-BE49-F238E27FC236}">
                <a16:creationId xmlns:a16="http://schemas.microsoft.com/office/drawing/2014/main" id="{3141E0FF-3BDA-4A4A-A904-882A5A705330}"/>
              </a:ext>
            </a:extLst>
          </p:cNvPr>
          <p:cNvSpPr txBox="1"/>
          <p:nvPr/>
        </p:nvSpPr>
        <p:spPr>
          <a:xfrm>
            <a:off x="6195493" y="7169098"/>
            <a:ext cx="1277022" cy="1399167"/>
          </a:xfrm>
          <a:prstGeom prst="rect">
            <a:avLst/>
          </a:prstGeom>
          <a:noFill/>
        </p:spPr>
        <p:txBody>
          <a:bodyPr wrap="square" rtlCol="0">
            <a:prstTxWarp prst="textArchDown">
              <a:avLst>
                <a:gd name="adj" fmla="val 20729208"/>
              </a:avLst>
            </a:prstTxWarp>
            <a:spAutoFit/>
          </a:bodyPr>
          <a:lstStyle/>
          <a:p>
            <a:pPr algn="ctr">
              <a:lnSpc>
                <a:spcPct val="90000"/>
              </a:lnSpc>
            </a:pPr>
            <a:r>
              <a:rPr lang="it-IT" sz="577" dirty="0">
                <a:solidFill>
                  <a:schemeClr val="bg1"/>
                </a:solidFill>
              </a:rPr>
              <a:t>Asset optimisation</a:t>
            </a:r>
            <a:endParaRPr lang="en-GB" sz="577" dirty="0">
              <a:solidFill>
                <a:schemeClr val="bg1"/>
              </a:solidFill>
            </a:endParaRPr>
          </a:p>
        </p:txBody>
      </p:sp>
    </p:spTree>
    <p:extLst>
      <p:ext uri="{BB962C8B-B14F-4D97-AF65-F5344CB8AC3E}">
        <p14:creationId xmlns:p14="http://schemas.microsoft.com/office/powerpoint/2010/main" val="24808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6E7D00-9ECC-4A2A-8F4F-B3C6ACCAFA77}"/>
              </a:ext>
            </a:extLst>
          </p:cNvPr>
          <p:cNvSpPr>
            <a:spLocks noGrp="1"/>
          </p:cNvSpPr>
          <p:nvPr>
            <p:ph type="body" sz="quarter" idx="16"/>
          </p:nvPr>
        </p:nvSpPr>
        <p:spPr/>
        <p:txBody>
          <a:bodyPr/>
          <a:lstStyle/>
          <a:p>
            <a:r>
              <a:rPr lang="en-US" dirty="0">
                <a:solidFill>
                  <a:srgbClr val="4D306B"/>
                </a:solidFill>
              </a:rPr>
              <a:t>Challenge</a:t>
            </a:r>
          </a:p>
          <a:p>
            <a:pPr lvl="1"/>
            <a:r>
              <a:rPr lang="en-US" dirty="0"/>
              <a:t>East Sussex Highways wanted to provide</a:t>
            </a:r>
            <a:br>
              <a:rPr lang="en-US" dirty="0"/>
            </a:br>
            <a:r>
              <a:rPr lang="en-US" dirty="0"/>
              <a:t>a unique, entirely customer focused experience for the public with regards to road issues and to gain instant access to information on the condition of their assets. </a:t>
            </a:r>
          </a:p>
          <a:p>
            <a:pPr lvl="1"/>
            <a:r>
              <a:rPr lang="en-US" sz="879" b="1" dirty="0">
                <a:solidFill>
                  <a:srgbClr val="4D306B"/>
                </a:solidFill>
              </a:rPr>
              <a:t>Solution</a:t>
            </a:r>
          </a:p>
          <a:p>
            <a:pPr lvl="1"/>
            <a:r>
              <a:rPr lang="en-US" dirty="0"/>
              <a:t>We created a single source of truth for project information without compromising data privacy and safety restrictions. </a:t>
            </a:r>
            <a:br>
              <a:rPr lang="en-US" dirty="0"/>
            </a:br>
            <a:r>
              <a:rPr lang="en-US" dirty="0"/>
              <a:t>We then deployed a series of integrated, secure, cloud hosted, web and mobile </a:t>
            </a:r>
            <a:br>
              <a:rPr lang="en-US" dirty="0"/>
            </a:br>
            <a:r>
              <a:rPr lang="en-US" dirty="0"/>
              <a:t>GIS applications for over 400 users to streamline design workflows.</a:t>
            </a:r>
          </a:p>
        </p:txBody>
      </p:sp>
      <p:sp>
        <p:nvSpPr>
          <p:cNvPr id="7" name="Text Placeholder 6">
            <a:extLst>
              <a:ext uri="{FF2B5EF4-FFF2-40B4-BE49-F238E27FC236}">
                <a16:creationId xmlns:a16="http://schemas.microsoft.com/office/drawing/2014/main" id="{E406CECE-82AF-4F81-8279-3460E35B22E0}"/>
              </a:ext>
            </a:extLst>
          </p:cNvPr>
          <p:cNvSpPr>
            <a:spLocks noGrp="1"/>
          </p:cNvSpPr>
          <p:nvPr>
            <p:ph type="body" sz="quarter" idx="15"/>
          </p:nvPr>
        </p:nvSpPr>
        <p:spPr/>
        <p:txBody>
          <a:bodyPr/>
          <a:lstStyle/>
          <a:p>
            <a:r>
              <a:rPr lang="en-GB" dirty="0"/>
              <a:t>Solutions architecture</a:t>
            </a:r>
          </a:p>
        </p:txBody>
      </p:sp>
      <p:sp>
        <p:nvSpPr>
          <p:cNvPr id="9" name="Text Placeholder 8">
            <a:extLst>
              <a:ext uri="{FF2B5EF4-FFF2-40B4-BE49-F238E27FC236}">
                <a16:creationId xmlns:a16="http://schemas.microsoft.com/office/drawing/2014/main" id="{274CFD6C-AD21-4FB6-9E03-E62B440C640E}"/>
              </a:ext>
            </a:extLst>
          </p:cNvPr>
          <p:cNvSpPr>
            <a:spLocks noGrp="1"/>
          </p:cNvSpPr>
          <p:nvPr>
            <p:ph type="body" sz="quarter" idx="17"/>
          </p:nvPr>
        </p:nvSpPr>
        <p:spPr>
          <a:xfrm>
            <a:off x="4397650" y="6661327"/>
            <a:ext cx="1795742" cy="2359342"/>
          </a:xfrm>
        </p:spPr>
        <p:txBody>
          <a:bodyPr/>
          <a:lstStyle/>
          <a:p>
            <a:pPr lvl="1"/>
            <a:r>
              <a:rPr lang="en-US" dirty="0"/>
              <a:t>The solution integrated with social media and CRM platforms to inform customers about road works in their area and enabled web forms and online chat </a:t>
            </a:r>
            <a:br>
              <a:rPr lang="en-US" dirty="0"/>
            </a:br>
            <a:r>
              <a:rPr lang="en-US" dirty="0"/>
              <a:t>with customers. </a:t>
            </a:r>
          </a:p>
          <a:p>
            <a:pPr>
              <a:spcBef>
                <a:spcPts val="1429"/>
              </a:spcBef>
            </a:pPr>
            <a:r>
              <a:rPr lang="en-US" dirty="0">
                <a:solidFill>
                  <a:srgbClr val="4D306B"/>
                </a:solidFill>
              </a:rPr>
              <a:t>Key benefits</a:t>
            </a:r>
          </a:p>
          <a:p>
            <a:pPr lvl="1"/>
            <a:r>
              <a:rPr lang="en-US" dirty="0"/>
              <a:t>Calls to Contact Centre reduced by </a:t>
            </a:r>
            <a:br>
              <a:rPr lang="en-US" dirty="0"/>
            </a:br>
            <a:r>
              <a:rPr lang="en-US" dirty="0"/>
              <a:t>25% and response time increased</a:t>
            </a:r>
          </a:p>
          <a:p>
            <a:pPr lvl="1"/>
            <a:r>
              <a:rPr lang="en-US" dirty="0"/>
              <a:t>Road inspectors managing 150,000 assets now complete 60% more surveys per week </a:t>
            </a:r>
          </a:p>
          <a:p>
            <a:pPr lvl="1"/>
            <a:r>
              <a:rPr lang="en-US" dirty="0"/>
              <a:t>Control receives live asset updates rather</a:t>
            </a:r>
            <a:br>
              <a:rPr lang="en-US" dirty="0"/>
            </a:br>
            <a:r>
              <a:rPr lang="en-US" dirty="0"/>
              <a:t>than three days later and passes to maintenance teams more quickly</a:t>
            </a:r>
          </a:p>
          <a:p>
            <a:pPr lvl="1"/>
            <a:r>
              <a:rPr lang="en-US" dirty="0"/>
              <a:t>Simpler collaboration and improved</a:t>
            </a:r>
            <a:br>
              <a:rPr lang="en-US" dirty="0"/>
            </a:br>
            <a:r>
              <a:rPr lang="en-US" dirty="0"/>
              <a:t>productivity for office and field staff.</a:t>
            </a:r>
          </a:p>
        </p:txBody>
      </p:sp>
      <p:sp>
        <p:nvSpPr>
          <p:cNvPr id="15" name="Text Placeholder 14">
            <a:extLst>
              <a:ext uri="{FF2B5EF4-FFF2-40B4-BE49-F238E27FC236}">
                <a16:creationId xmlns:a16="http://schemas.microsoft.com/office/drawing/2014/main" id="{74586298-3C40-4318-9F18-6F6E9B89EE0B}"/>
              </a:ext>
            </a:extLst>
          </p:cNvPr>
          <p:cNvSpPr>
            <a:spLocks noGrp="1"/>
          </p:cNvSpPr>
          <p:nvPr>
            <p:ph type="body" sz="quarter" idx="25"/>
          </p:nvPr>
        </p:nvSpPr>
        <p:spPr/>
        <p:txBody>
          <a:bodyPr/>
          <a:lstStyle/>
          <a:p>
            <a:r>
              <a:rPr lang="en-US" dirty="0">
                <a:solidFill>
                  <a:srgbClr val="4D306B"/>
                </a:solidFill>
              </a:rPr>
              <a:t>Digital integration</a:t>
            </a:r>
          </a:p>
        </p:txBody>
      </p:sp>
      <p:sp>
        <p:nvSpPr>
          <p:cNvPr id="5" name="Title 4">
            <a:extLst>
              <a:ext uri="{FF2B5EF4-FFF2-40B4-BE49-F238E27FC236}">
                <a16:creationId xmlns:a16="http://schemas.microsoft.com/office/drawing/2014/main" id="{093474B8-07FC-4018-AF8E-5221812AFB41}"/>
              </a:ext>
            </a:extLst>
          </p:cNvPr>
          <p:cNvSpPr>
            <a:spLocks noGrp="1"/>
          </p:cNvSpPr>
          <p:nvPr>
            <p:ph type="title"/>
          </p:nvPr>
        </p:nvSpPr>
        <p:spPr/>
        <p:txBody>
          <a:bodyPr/>
          <a:lstStyle/>
          <a:p>
            <a:r>
              <a:rPr lang="en-US" dirty="0"/>
              <a:t>Our projects</a:t>
            </a:r>
            <a:endParaRPr lang="en-GB" dirty="0"/>
          </a:p>
        </p:txBody>
      </p:sp>
      <p:sp>
        <p:nvSpPr>
          <p:cNvPr id="14" name="Text Placeholder 13">
            <a:extLst>
              <a:ext uri="{FF2B5EF4-FFF2-40B4-BE49-F238E27FC236}">
                <a16:creationId xmlns:a16="http://schemas.microsoft.com/office/drawing/2014/main" id="{B91AC2D4-60FF-4DB2-AF86-B9A28A979292}"/>
              </a:ext>
            </a:extLst>
          </p:cNvPr>
          <p:cNvSpPr>
            <a:spLocks noGrp="1"/>
          </p:cNvSpPr>
          <p:nvPr>
            <p:ph type="body" sz="quarter" idx="26"/>
          </p:nvPr>
        </p:nvSpPr>
        <p:spPr/>
        <p:txBody>
          <a:bodyPr/>
          <a:lstStyle/>
          <a:p>
            <a:r>
              <a:rPr lang="en-US" dirty="0"/>
              <a:t>Optimising customer experience and </a:t>
            </a:r>
            <a:br>
              <a:rPr lang="en-US" dirty="0"/>
            </a:br>
            <a:r>
              <a:rPr lang="en-US" dirty="0"/>
              <a:t>road maintenance in East Sussex</a:t>
            </a:r>
            <a:endParaRPr lang="en-GB" dirty="0"/>
          </a:p>
        </p:txBody>
      </p:sp>
      <p:sp>
        <p:nvSpPr>
          <p:cNvPr id="66" name="Text Placeholder 65">
            <a:extLst>
              <a:ext uri="{FF2B5EF4-FFF2-40B4-BE49-F238E27FC236}">
                <a16:creationId xmlns:a16="http://schemas.microsoft.com/office/drawing/2014/main" id="{5A904A04-DC05-492C-B08A-624939713833}"/>
              </a:ext>
            </a:extLst>
          </p:cNvPr>
          <p:cNvSpPr>
            <a:spLocks noGrp="1"/>
          </p:cNvSpPr>
          <p:nvPr>
            <p:ph type="body" sz="quarter" idx="29"/>
          </p:nvPr>
        </p:nvSpPr>
        <p:spPr>
          <a:solidFill>
            <a:srgbClr val="4D306B"/>
          </a:solidFill>
        </p:spPr>
        <p:txBody>
          <a:bodyPr/>
          <a:lstStyle/>
          <a:p>
            <a:endParaRPr lang="en-GB" dirty="0"/>
          </a:p>
        </p:txBody>
      </p:sp>
      <p:grpSp>
        <p:nvGrpSpPr>
          <p:cNvPr id="18" name="Group 17">
            <a:extLst>
              <a:ext uri="{FF2B5EF4-FFF2-40B4-BE49-F238E27FC236}">
                <a16:creationId xmlns:a16="http://schemas.microsoft.com/office/drawing/2014/main" id="{67C12F6A-6C1E-4944-9FC5-14169481C263}"/>
              </a:ext>
            </a:extLst>
          </p:cNvPr>
          <p:cNvGrpSpPr/>
          <p:nvPr/>
        </p:nvGrpSpPr>
        <p:grpSpPr>
          <a:xfrm flipH="1">
            <a:off x="1991271" y="5809582"/>
            <a:ext cx="281221" cy="558077"/>
            <a:chOff x="9865014" y="1269999"/>
            <a:chExt cx="2351632" cy="4666739"/>
          </a:xfrm>
        </p:grpSpPr>
        <p:sp>
          <p:nvSpPr>
            <p:cNvPr id="20" name="Freeform: Shape 19">
              <a:extLst>
                <a:ext uri="{FF2B5EF4-FFF2-40B4-BE49-F238E27FC236}">
                  <a16:creationId xmlns:a16="http://schemas.microsoft.com/office/drawing/2014/main" id="{2AC466F4-CBC1-41F1-A42D-501AF4151823}"/>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1" name="Freeform: Shape 20">
              <a:extLst>
                <a:ext uri="{FF2B5EF4-FFF2-40B4-BE49-F238E27FC236}">
                  <a16:creationId xmlns:a16="http://schemas.microsoft.com/office/drawing/2014/main" id="{5023EFB1-4368-485D-AD9C-B68A6E8E9688}"/>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22" name="Group 21">
            <a:extLst>
              <a:ext uri="{FF2B5EF4-FFF2-40B4-BE49-F238E27FC236}">
                <a16:creationId xmlns:a16="http://schemas.microsoft.com/office/drawing/2014/main" id="{932F623A-B409-4C56-8292-21CEDF725ED4}"/>
              </a:ext>
            </a:extLst>
          </p:cNvPr>
          <p:cNvGrpSpPr/>
          <p:nvPr/>
        </p:nvGrpSpPr>
        <p:grpSpPr>
          <a:xfrm>
            <a:off x="5219614" y="9108009"/>
            <a:ext cx="252584" cy="252584"/>
            <a:chOff x="5866130" y="6247201"/>
            <a:chExt cx="459740" cy="459740"/>
          </a:xfrm>
        </p:grpSpPr>
        <p:grpSp>
          <p:nvGrpSpPr>
            <p:cNvPr id="23" name="Group 22">
              <a:extLst>
                <a:ext uri="{FF2B5EF4-FFF2-40B4-BE49-F238E27FC236}">
                  <a16:creationId xmlns:a16="http://schemas.microsoft.com/office/drawing/2014/main" id="{B044C675-747E-473D-9B1A-37D7BC9DAB3F}"/>
                </a:ext>
              </a:extLst>
            </p:cNvPr>
            <p:cNvGrpSpPr/>
            <p:nvPr/>
          </p:nvGrpSpPr>
          <p:grpSpPr>
            <a:xfrm>
              <a:off x="5901761" y="6282832"/>
              <a:ext cx="388478" cy="388478"/>
              <a:chOff x="5894072" y="6234636"/>
              <a:chExt cx="403858" cy="403858"/>
            </a:xfrm>
          </p:grpSpPr>
          <p:sp>
            <p:nvSpPr>
              <p:cNvPr id="25" name="Rectangle 24">
                <a:extLst>
                  <a:ext uri="{FF2B5EF4-FFF2-40B4-BE49-F238E27FC236}">
                    <a16:creationId xmlns:a16="http://schemas.microsoft.com/office/drawing/2014/main" id="{888FC72D-DFA4-4D25-B0ED-4679368E7AAA}"/>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aphic 7">
                <a:extLst>
                  <a:ext uri="{FF2B5EF4-FFF2-40B4-BE49-F238E27FC236}">
                    <a16:creationId xmlns:a16="http://schemas.microsoft.com/office/drawing/2014/main" id="{28FCB6D8-F17D-4D2F-BC4A-B8AA3F5F9B41}"/>
                  </a:ext>
                </a:extLst>
              </p:cNvPr>
              <p:cNvGrpSpPr/>
              <p:nvPr/>
            </p:nvGrpSpPr>
            <p:grpSpPr>
              <a:xfrm>
                <a:off x="5965510" y="6312648"/>
                <a:ext cx="260984" cy="247834"/>
                <a:chOff x="6005541" y="3314528"/>
                <a:chExt cx="180917" cy="171802"/>
              </a:xfrm>
              <a:solidFill>
                <a:schemeClr val="bg1"/>
              </a:solidFill>
            </p:grpSpPr>
            <p:sp>
              <p:nvSpPr>
                <p:cNvPr id="27" name="Freeform: Shape 26">
                  <a:extLst>
                    <a:ext uri="{FF2B5EF4-FFF2-40B4-BE49-F238E27FC236}">
                      <a16:creationId xmlns:a16="http://schemas.microsoft.com/office/drawing/2014/main" id="{3600A635-9858-4B00-BBEA-74E99EAB8B83}"/>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28" name="Freeform: Shape 27">
                  <a:extLst>
                    <a:ext uri="{FF2B5EF4-FFF2-40B4-BE49-F238E27FC236}">
                      <a16:creationId xmlns:a16="http://schemas.microsoft.com/office/drawing/2014/main" id="{AD987584-9716-40F9-A7B1-F5EF5FECB03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24" name="Rectangle 23">
              <a:extLst>
                <a:ext uri="{FF2B5EF4-FFF2-40B4-BE49-F238E27FC236}">
                  <a16:creationId xmlns:a16="http://schemas.microsoft.com/office/drawing/2014/main" id="{FE79626D-9C9F-4B79-A197-708AC62D3D4B}"/>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29" name="Rectangle 28">
            <a:hlinkClick r:id="rId2" action="ppaction://hlinksldjump"/>
            <a:extLst>
              <a:ext uri="{FF2B5EF4-FFF2-40B4-BE49-F238E27FC236}">
                <a16:creationId xmlns:a16="http://schemas.microsoft.com/office/drawing/2014/main" id="{B90A8FC1-A7B1-484B-A693-9F74EEBCB65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2" name="Picture 41">
            <a:extLst>
              <a:ext uri="{FF2B5EF4-FFF2-40B4-BE49-F238E27FC236}">
                <a16:creationId xmlns:a16="http://schemas.microsoft.com/office/drawing/2014/main" id="{E6E1BF12-6B99-408D-BB76-21DFB9C01AF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2434060" y="6703985"/>
            <a:ext cx="153722" cy="153722"/>
          </a:xfrm>
          <a:prstGeom prst="rect">
            <a:avLst/>
          </a:prstGeom>
        </p:spPr>
      </p:pic>
      <p:pic>
        <p:nvPicPr>
          <p:cNvPr id="30" name="Picture Placeholder 48" descr="Diagram, map&#10;&#10;Description automatically generated">
            <a:extLst>
              <a:ext uri="{FF2B5EF4-FFF2-40B4-BE49-F238E27FC236}">
                <a16:creationId xmlns:a16="http://schemas.microsoft.com/office/drawing/2014/main" id="{42F486D6-6724-409A-ADC8-4D8791E6A743}"/>
              </a:ext>
            </a:extLst>
          </p:cNvPr>
          <p:cNvPicPr>
            <a:picLocks noGrp="1" noChangeAspect="1"/>
          </p:cNvPicPr>
          <p:nvPr>
            <p:ph type="pic" sz="quarter" idx="30"/>
          </p:nvPr>
        </p:nvPicPr>
        <p:blipFill rotWithShape="1">
          <a:blip r:embed="rId4" cstate="screen">
            <a:extLst>
              <a:ext uri="{28A0092B-C50C-407E-A947-70E740481C1C}">
                <a14:useLocalDpi xmlns:a14="http://schemas.microsoft.com/office/drawing/2010/main"/>
              </a:ext>
            </a:extLst>
          </a:blip>
          <a:srcRect l="26" r="26"/>
          <a:stretch/>
        </p:blipFill>
        <p:spPr>
          <a:xfrm>
            <a:off x="6314901" y="6555798"/>
            <a:ext cx="2380181" cy="964631"/>
          </a:xfrm>
        </p:spPr>
      </p:pic>
      <p:pic>
        <p:nvPicPr>
          <p:cNvPr id="31" name="Picture Placeholder 46" descr="Map&#10;&#10;Description automatically generated">
            <a:extLst>
              <a:ext uri="{FF2B5EF4-FFF2-40B4-BE49-F238E27FC236}">
                <a16:creationId xmlns:a16="http://schemas.microsoft.com/office/drawing/2014/main" id="{A534A534-89B5-42A7-BE34-66B046C52236}"/>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l="85" r="85"/>
          <a:stretch/>
        </p:blipFill>
        <p:spPr>
          <a:xfrm>
            <a:off x="6314901" y="7520428"/>
            <a:ext cx="2380181" cy="972481"/>
          </a:xfrm>
        </p:spPr>
      </p:pic>
      <p:pic>
        <p:nvPicPr>
          <p:cNvPr id="32" name="Picture Placeholder 38" descr="Map&#10;&#10;Description automatically generated">
            <a:extLst>
              <a:ext uri="{FF2B5EF4-FFF2-40B4-BE49-F238E27FC236}">
                <a16:creationId xmlns:a16="http://schemas.microsoft.com/office/drawing/2014/main" id="{B266F94A-5D42-44E5-9FC5-098AAF4FCB5A}"/>
              </a:ext>
            </a:extLst>
          </p:cNvPr>
          <p:cNvPicPr>
            <a:picLocks noGrp="1" noChangeAspect="1"/>
          </p:cNvPicPr>
          <p:nvPr>
            <p:ph type="pic" sz="quarter" idx="23"/>
          </p:nvPr>
        </p:nvPicPr>
        <p:blipFill rotWithShape="1">
          <a:blip r:embed="rId6" cstate="screen">
            <a:extLst>
              <a:ext uri="{28A0092B-C50C-407E-A947-70E740481C1C}">
                <a14:useLocalDpi xmlns:a14="http://schemas.microsoft.com/office/drawing/2010/main"/>
              </a:ext>
            </a:extLst>
          </a:blip>
          <a:srcRect t="88" b="88"/>
          <a:stretch/>
        </p:blipFill>
        <p:spPr>
          <a:xfrm>
            <a:off x="6314901" y="8499887"/>
            <a:ext cx="2380181" cy="943699"/>
          </a:xfrm>
        </p:spPr>
      </p:pic>
    </p:spTree>
    <p:extLst>
      <p:ext uri="{BB962C8B-B14F-4D97-AF65-F5344CB8AC3E}">
        <p14:creationId xmlns:p14="http://schemas.microsoft.com/office/powerpoint/2010/main" val="13832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0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raphic 8">
            <a:extLst>
              <a:ext uri="{FF2B5EF4-FFF2-40B4-BE49-F238E27FC236}">
                <a16:creationId xmlns:a16="http://schemas.microsoft.com/office/drawing/2014/main" id="{D1B5C9AB-EDB0-46A9-B351-DB0233CBEEEE}"/>
              </a:ext>
            </a:extLst>
          </p:cNvPr>
          <p:cNvSpPr/>
          <p:nvPr/>
        </p:nvSpPr>
        <p:spPr>
          <a:xfrm rot="8100000" flipH="1" flipV="1">
            <a:off x="4711157" y="7254957"/>
            <a:ext cx="2104854" cy="1578034"/>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solidFill>
            <a:schemeClr val="bg2">
              <a:alpha val="30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dirty="0"/>
          </a:p>
        </p:txBody>
      </p:sp>
      <p:sp>
        <p:nvSpPr>
          <p:cNvPr id="69" name="Graphic 8">
            <a:extLst>
              <a:ext uri="{FF2B5EF4-FFF2-40B4-BE49-F238E27FC236}">
                <a16:creationId xmlns:a16="http://schemas.microsoft.com/office/drawing/2014/main" id="{C544FA25-52E1-47ED-A30A-D20BDAFF6C41}"/>
              </a:ext>
            </a:extLst>
          </p:cNvPr>
          <p:cNvSpPr/>
          <p:nvPr/>
        </p:nvSpPr>
        <p:spPr>
          <a:xfrm rot="13500000" flipH="1" flipV="1">
            <a:off x="4295790" y="6789689"/>
            <a:ext cx="2104854" cy="1578034"/>
          </a:xfrm>
          <a:custGeom>
            <a:avLst/>
            <a:gdLst>
              <a:gd name="connsiteX0" fmla="*/ 9148151 w 9148150"/>
              <a:gd name="connsiteY0" fmla="*/ 6858479 h 6858478"/>
              <a:gd name="connsiteX1" fmla="*/ 0 w 9148150"/>
              <a:gd name="connsiteY1" fmla="*/ 6858479 h 6858478"/>
              <a:gd name="connsiteX2" fmla="*/ 0 w 9148150"/>
              <a:gd name="connsiteY2" fmla="*/ 0 h 6858478"/>
              <a:gd name="connsiteX3" fmla="*/ 9148151 w 9148150"/>
              <a:gd name="connsiteY3" fmla="*/ 0 h 6858478"/>
              <a:gd name="connsiteX4" fmla="*/ 9148151 w 9148150"/>
              <a:gd name="connsiteY4" fmla="*/ 2283925 h 6858478"/>
              <a:gd name="connsiteX5" fmla="*/ 2289672 w 9148150"/>
              <a:gd name="connsiteY5" fmla="*/ 2283925 h 6858478"/>
              <a:gd name="connsiteX6" fmla="*/ 2289672 w 9148150"/>
              <a:gd name="connsiteY6" fmla="*/ 4574554 h 6858478"/>
              <a:gd name="connsiteX7" fmla="*/ 9148151 w 9148150"/>
              <a:gd name="connsiteY7" fmla="*/ 4574554 h 6858478"/>
              <a:gd name="connsiteX0" fmla="*/ 9148151 w 9148151"/>
              <a:gd name="connsiteY0" fmla="*/ 6858479 h 6858479"/>
              <a:gd name="connsiteX1" fmla="*/ 0 w 9148151"/>
              <a:gd name="connsiteY1" fmla="*/ 6858479 h 6858479"/>
              <a:gd name="connsiteX2" fmla="*/ 0 w 9148151"/>
              <a:gd name="connsiteY2" fmla="*/ 0 h 6858479"/>
              <a:gd name="connsiteX3" fmla="*/ 9148151 w 9148151"/>
              <a:gd name="connsiteY3" fmla="*/ 0 h 6858479"/>
              <a:gd name="connsiteX4" fmla="*/ 9148151 w 9148151"/>
              <a:gd name="connsiteY4" fmla="*/ 2283925 h 6858479"/>
              <a:gd name="connsiteX5" fmla="*/ 2289672 w 9148151"/>
              <a:gd name="connsiteY5" fmla="*/ 2283925 h 6858479"/>
              <a:gd name="connsiteX6" fmla="*/ 2289672 w 9148151"/>
              <a:gd name="connsiteY6" fmla="*/ 4574554 h 6858479"/>
              <a:gd name="connsiteX7" fmla="*/ 9148151 w 9148151"/>
              <a:gd name="connsiteY7" fmla="*/ 4574554 h 6858479"/>
              <a:gd name="connsiteX8" fmla="*/ 9148151 w 9148151"/>
              <a:gd name="connsiteY8" fmla="*/ 6858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8151" h="6858479">
                <a:moveTo>
                  <a:pt x="9148151" y="6858479"/>
                </a:moveTo>
                <a:lnTo>
                  <a:pt x="0" y="6858479"/>
                </a:lnTo>
                <a:lnTo>
                  <a:pt x="0" y="0"/>
                </a:lnTo>
                <a:lnTo>
                  <a:pt x="9148151" y="0"/>
                </a:lnTo>
                <a:lnTo>
                  <a:pt x="9148151" y="2283925"/>
                </a:lnTo>
                <a:lnTo>
                  <a:pt x="2289672" y="2283925"/>
                </a:lnTo>
                <a:lnTo>
                  <a:pt x="2289672" y="4574554"/>
                </a:lnTo>
                <a:lnTo>
                  <a:pt x="9148151" y="4574554"/>
                </a:lnTo>
                <a:lnTo>
                  <a:pt x="9148151" y="6858479"/>
                </a:lnTo>
                <a:close/>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endParaRPr lang="en-GB" sz="989" dirty="0"/>
          </a:p>
        </p:txBody>
      </p:sp>
      <p:pic>
        <p:nvPicPr>
          <p:cNvPr id="70" name="Graphic 69">
            <a:extLst>
              <a:ext uri="{FF2B5EF4-FFF2-40B4-BE49-F238E27FC236}">
                <a16:creationId xmlns:a16="http://schemas.microsoft.com/office/drawing/2014/main" id="{802B7252-44B4-4570-84E4-4A29418C0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3733" y="6347071"/>
            <a:ext cx="1624349" cy="2669071"/>
          </a:xfrm>
          <a:prstGeom prst="rect">
            <a:avLst/>
          </a:prstGeom>
        </p:spPr>
      </p:pic>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5</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a:t>
            </a:r>
            <a:endParaRPr lang="en-GB" dirty="0"/>
          </a:p>
        </p:txBody>
      </p:sp>
      <p:sp>
        <p:nvSpPr>
          <p:cNvPr id="2" name="Text Placeholder 1">
            <a:extLst>
              <a:ext uri="{FF2B5EF4-FFF2-40B4-BE49-F238E27FC236}">
                <a16:creationId xmlns:a16="http://schemas.microsoft.com/office/drawing/2014/main" id="{31F02FEE-9C3A-44EC-B0A9-6EBF48160C8C}"/>
              </a:ext>
            </a:extLst>
          </p:cNvPr>
          <p:cNvSpPr>
            <a:spLocks noGrp="1"/>
          </p:cNvSpPr>
          <p:nvPr>
            <p:ph type="body" sz="quarter" idx="26"/>
          </p:nvPr>
        </p:nvSpPr>
        <p:spPr/>
        <p:txBody>
          <a:bodyPr/>
          <a:lstStyle/>
          <a:p>
            <a:r>
              <a:rPr lang="en-GB" dirty="0"/>
              <a:t>Our heritage</a:t>
            </a:r>
          </a:p>
        </p:txBody>
      </p:sp>
      <p:sp>
        <p:nvSpPr>
          <p:cNvPr id="11" name="Rectangle 10">
            <a:extLst>
              <a:ext uri="{FF2B5EF4-FFF2-40B4-BE49-F238E27FC236}">
                <a16:creationId xmlns:a16="http://schemas.microsoft.com/office/drawing/2014/main" id="{DB9D63BE-1F63-4861-99D0-39BACC6F272C}"/>
              </a:ext>
            </a:extLst>
          </p:cNvPr>
          <p:cNvSpPr/>
          <p:nvPr/>
        </p:nvSpPr>
        <p:spPr>
          <a:xfrm>
            <a:off x="3055861" y="6681740"/>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tIns="49446" rtlCol="0" anchor="t"/>
          <a:lstStyle/>
          <a:p>
            <a:r>
              <a:rPr lang="en-US" sz="770" b="1" dirty="0">
                <a:solidFill>
                  <a:schemeClr val="accent1"/>
                </a:solidFill>
              </a:rPr>
              <a:t>More than</a:t>
            </a:r>
            <a:br>
              <a:rPr lang="en-US" sz="1538" b="1" dirty="0">
                <a:solidFill>
                  <a:schemeClr val="accent1"/>
                </a:solidFill>
              </a:rPr>
            </a:br>
            <a:r>
              <a:rPr lang="en-US" sz="1538" b="1" dirty="0">
                <a:solidFill>
                  <a:schemeClr val="accent1"/>
                </a:solidFill>
              </a:rPr>
              <a:t>155 year</a:t>
            </a:r>
          </a:p>
          <a:p>
            <a:r>
              <a:rPr lang="en-US" sz="770" dirty="0">
                <a:solidFill>
                  <a:schemeClr val="tx2"/>
                </a:solidFill>
              </a:rPr>
              <a:t>Track record</a:t>
            </a:r>
          </a:p>
        </p:txBody>
      </p:sp>
      <p:sp>
        <p:nvSpPr>
          <p:cNvPr id="12" name="Rectangle 11">
            <a:extLst>
              <a:ext uri="{FF2B5EF4-FFF2-40B4-BE49-F238E27FC236}">
                <a16:creationId xmlns:a16="http://schemas.microsoft.com/office/drawing/2014/main" id="{BDBD27DB-82BA-4A48-AA7D-AA89D2A8B073}"/>
              </a:ext>
            </a:extLst>
          </p:cNvPr>
          <p:cNvSpPr/>
          <p:nvPr/>
        </p:nvSpPr>
        <p:spPr>
          <a:xfrm>
            <a:off x="2373515"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5" name="Rectangle 14">
            <a:extLst>
              <a:ext uri="{FF2B5EF4-FFF2-40B4-BE49-F238E27FC236}">
                <a16:creationId xmlns:a16="http://schemas.microsoft.com/office/drawing/2014/main" id="{D2527E36-6994-46D5-A1EA-613D3EB13DFE}"/>
              </a:ext>
            </a:extLst>
          </p:cNvPr>
          <p:cNvSpPr/>
          <p:nvPr/>
        </p:nvSpPr>
        <p:spPr>
          <a:xfrm>
            <a:off x="7092419" y="6681740"/>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1"/>
                </a:solidFill>
              </a:rPr>
              <a:t>4 hubs</a:t>
            </a:r>
          </a:p>
          <a:p>
            <a:r>
              <a:rPr lang="en-US" sz="770" dirty="0">
                <a:solidFill>
                  <a:schemeClr val="tx2"/>
                </a:solidFill>
              </a:rPr>
              <a:t>and many projects UK wide including our state-of-the-art technology hub</a:t>
            </a:r>
          </a:p>
        </p:txBody>
      </p:sp>
      <p:sp>
        <p:nvSpPr>
          <p:cNvPr id="16" name="Rectangle 15">
            <a:extLst>
              <a:ext uri="{FF2B5EF4-FFF2-40B4-BE49-F238E27FC236}">
                <a16:creationId xmlns:a16="http://schemas.microsoft.com/office/drawing/2014/main" id="{513A4CF5-244B-46C6-A348-CBF7DA6D7F0D}"/>
              </a:ext>
            </a:extLst>
          </p:cNvPr>
          <p:cNvSpPr/>
          <p:nvPr/>
        </p:nvSpPr>
        <p:spPr>
          <a:xfrm>
            <a:off x="6410074"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8" name="Rectangle 17">
            <a:extLst>
              <a:ext uri="{FF2B5EF4-FFF2-40B4-BE49-F238E27FC236}">
                <a16:creationId xmlns:a16="http://schemas.microsoft.com/office/drawing/2014/main" id="{89D57BBC-AC24-4305-9D66-A3F38D008CE1}"/>
              </a:ext>
            </a:extLst>
          </p:cNvPr>
          <p:cNvSpPr/>
          <p:nvPr/>
        </p:nvSpPr>
        <p:spPr>
          <a:xfrm>
            <a:off x="3055861" y="7446991"/>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1"/>
                </a:solidFill>
              </a:rPr>
              <a:t>3,400</a:t>
            </a:r>
          </a:p>
          <a:p>
            <a:r>
              <a:rPr lang="en-US" sz="770" dirty="0">
                <a:solidFill>
                  <a:schemeClr val="tx2"/>
                </a:solidFill>
              </a:rPr>
              <a:t>Employees across a broad mix of disciplines</a:t>
            </a:r>
          </a:p>
        </p:txBody>
      </p:sp>
      <p:sp>
        <p:nvSpPr>
          <p:cNvPr id="19" name="Rectangle 18">
            <a:extLst>
              <a:ext uri="{FF2B5EF4-FFF2-40B4-BE49-F238E27FC236}">
                <a16:creationId xmlns:a16="http://schemas.microsoft.com/office/drawing/2014/main" id="{7142B567-DEDC-47F7-807E-B92B06A71EF1}"/>
              </a:ext>
            </a:extLst>
          </p:cNvPr>
          <p:cNvSpPr/>
          <p:nvPr/>
        </p:nvSpPr>
        <p:spPr>
          <a:xfrm>
            <a:off x="2373515"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0" name="Rectangle 19">
            <a:extLst>
              <a:ext uri="{FF2B5EF4-FFF2-40B4-BE49-F238E27FC236}">
                <a16:creationId xmlns:a16="http://schemas.microsoft.com/office/drawing/2014/main" id="{4AA6AA52-4977-4659-8F30-79A2DAA8500B}"/>
              </a:ext>
            </a:extLst>
          </p:cNvPr>
          <p:cNvSpPr/>
          <p:nvPr/>
        </p:nvSpPr>
        <p:spPr>
          <a:xfrm>
            <a:off x="7092419" y="7446991"/>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1"/>
                </a:solidFill>
              </a:rPr>
              <a:t>£1,162m </a:t>
            </a:r>
          </a:p>
          <a:p>
            <a:r>
              <a:rPr lang="en-US" sz="770" dirty="0">
                <a:solidFill>
                  <a:schemeClr val="tx2"/>
                </a:solidFill>
              </a:rPr>
              <a:t>Revenue in 2019</a:t>
            </a:r>
          </a:p>
        </p:txBody>
      </p:sp>
      <p:sp>
        <p:nvSpPr>
          <p:cNvPr id="21" name="Rectangle 20">
            <a:extLst>
              <a:ext uri="{FF2B5EF4-FFF2-40B4-BE49-F238E27FC236}">
                <a16:creationId xmlns:a16="http://schemas.microsoft.com/office/drawing/2014/main" id="{A0865BA9-B97D-41E6-94CE-8773F405BB5A}"/>
              </a:ext>
            </a:extLst>
          </p:cNvPr>
          <p:cNvSpPr/>
          <p:nvPr/>
        </p:nvSpPr>
        <p:spPr>
          <a:xfrm>
            <a:off x="6410074"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2" name="Rectangle 21">
            <a:extLst>
              <a:ext uri="{FF2B5EF4-FFF2-40B4-BE49-F238E27FC236}">
                <a16:creationId xmlns:a16="http://schemas.microsoft.com/office/drawing/2014/main" id="{C52F0392-E157-405B-A4EE-3D32E66114AC}"/>
              </a:ext>
            </a:extLst>
          </p:cNvPr>
          <p:cNvSpPr/>
          <p:nvPr/>
        </p:nvSpPr>
        <p:spPr>
          <a:xfrm>
            <a:off x="3055861" y="8212242"/>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1"/>
                </a:solidFill>
              </a:rPr>
              <a:t>Top 50</a:t>
            </a:r>
          </a:p>
          <a:p>
            <a:r>
              <a:rPr lang="en-US" sz="770" dirty="0">
                <a:solidFill>
                  <a:schemeClr val="tx2"/>
                </a:solidFill>
              </a:rPr>
              <a:t>Employers for</a:t>
            </a:r>
          </a:p>
          <a:p>
            <a:r>
              <a:rPr lang="en-US" sz="770" dirty="0">
                <a:solidFill>
                  <a:schemeClr val="tx2"/>
                </a:solidFill>
              </a:rPr>
              <a:t>Women 2020</a:t>
            </a:r>
          </a:p>
        </p:txBody>
      </p:sp>
      <p:sp>
        <p:nvSpPr>
          <p:cNvPr id="23" name="Rectangle 22">
            <a:extLst>
              <a:ext uri="{FF2B5EF4-FFF2-40B4-BE49-F238E27FC236}">
                <a16:creationId xmlns:a16="http://schemas.microsoft.com/office/drawing/2014/main" id="{85D10EA8-F8B7-4747-89B0-C2B377E9A11D}"/>
              </a:ext>
            </a:extLst>
          </p:cNvPr>
          <p:cNvSpPr/>
          <p:nvPr/>
        </p:nvSpPr>
        <p:spPr>
          <a:xfrm>
            <a:off x="2373515"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24" name="Rectangle 23">
            <a:extLst>
              <a:ext uri="{FF2B5EF4-FFF2-40B4-BE49-F238E27FC236}">
                <a16:creationId xmlns:a16="http://schemas.microsoft.com/office/drawing/2014/main" id="{E24B2DF1-C0CE-4770-805F-8D2345B8AE08}"/>
              </a:ext>
            </a:extLst>
          </p:cNvPr>
          <p:cNvSpPr/>
          <p:nvPr/>
        </p:nvSpPr>
        <p:spPr>
          <a:xfrm>
            <a:off x="7092419" y="8212242"/>
            <a:ext cx="1215064" cy="6825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9114" rtlCol="0" anchor="t"/>
          <a:lstStyle/>
          <a:p>
            <a:r>
              <a:rPr lang="en-US" sz="1538" b="1" dirty="0">
                <a:solidFill>
                  <a:schemeClr val="accent1"/>
                </a:solidFill>
              </a:rPr>
              <a:t>Top 20</a:t>
            </a:r>
          </a:p>
          <a:p>
            <a:r>
              <a:rPr lang="en-US" sz="770" dirty="0">
                <a:solidFill>
                  <a:schemeClr val="tx2"/>
                </a:solidFill>
              </a:rPr>
              <a:t>UK Management Consultant</a:t>
            </a:r>
          </a:p>
        </p:txBody>
      </p:sp>
      <p:sp>
        <p:nvSpPr>
          <p:cNvPr id="25" name="Rectangle 24">
            <a:extLst>
              <a:ext uri="{FF2B5EF4-FFF2-40B4-BE49-F238E27FC236}">
                <a16:creationId xmlns:a16="http://schemas.microsoft.com/office/drawing/2014/main" id="{F5D7996C-BBEC-45FA-AE20-B81A93BC86D1}"/>
              </a:ext>
            </a:extLst>
          </p:cNvPr>
          <p:cNvSpPr/>
          <p:nvPr/>
        </p:nvSpPr>
        <p:spPr>
          <a:xfrm>
            <a:off x="6410074"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6" name="Group 25">
            <a:extLst>
              <a:ext uri="{FF2B5EF4-FFF2-40B4-BE49-F238E27FC236}">
                <a16:creationId xmlns:a16="http://schemas.microsoft.com/office/drawing/2014/main" id="{C48226C2-FE0A-4C34-AA50-FEB62CD241CB}"/>
              </a:ext>
            </a:extLst>
          </p:cNvPr>
          <p:cNvGrpSpPr/>
          <p:nvPr/>
        </p:nvGrpSpPr>
        <p:grpSpPr>
          <a:xfrm>
            <a:off x="5557177" y="8489139"/>
            <a:ext cx="151065" cy="211374"/>
            <a:chOff x="7591234" y="5620653"/>
            <a:chExt cx="127384" cy="178237"/>
          </a:xfrm>
        </p:grpSpPr>
        <p:sp>
          <p:nvSpPr>
            <p:cNvPr id="17" name="Oval 16">
              <a:extLst>
                <a:ext uri="{FF2B5EF4-FFF2-40B4-BE49-F238E27FC236}">
                  <a16:creationId xmlns:a16="http://schemas.microsoft.com/office/drawing/2014/main" id="{FF62DB95-5D00-48D9-BAB8-971DF060E2C7}"/>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0" name="Graphic 8">
              <a:extLst>
                <a:ext uri="{FF2B5EF4-FFF2-40B4-BE49-F238E27FC236}">
                  <a16:creationId xmlns:a16="http://schemas.microsoft.com/office/drawing/2014/main" id="{09A615D5-3CEC-4777-877E-4D36FC7A97D0}"/>
                </a:ext>
              </a:extLst>
            </p:cNvPr>
            <p:cNvGrpSpPr/>
            <p:nvPr/>
          </p:nvGrpSpPr>
          <p:grpSpPr>
            <a:xfrm>
              <a:off x="7591234" y="5620653"/>
              <a:ext cx="127384" cy="178237"/>
              <a:chOff x="4631647" y="1392129"/>
              <a:chExt cx="2909835" cy="4071482"/>
            </a:xfrm>
            <a:solidFill>
              <a:schemeClr val="tx2"/>
            </a:solidFill>
          </p:grpSpPr>
          <p:sp>
            <p:nvSpPr>
              <p:cNvPr id="13" name="Freeform: Shape 12">
                <a:extLst>
                  <a:ext uri="{FF2B5EF4-FFF2-40B4-BE49-F238E27FC236}">
                    <a16:creationId xmlns:a16="http://schemas.microsoft.com/office/drawing/2014/main" id="{0F5958A4-7ABA-4D04-944E-575011563B0B}"/>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grpFill/>
              <a:ln w="195072" cap="flat">
                <a:noFill/>
                <a:prstDash val="solid"/>
                <a:miter/>
              </a:ln>
            </p:spPr>
            <p:txBody>
              <a:bodyPr rtlCol="0" anchor="ctr"/>
              <a:lstStyle/>
              <a:p>
                <a:endParaRPr lang="en-GB" sz="989"/>
              </a:p>
            </p:txBody>
          </p:sp>
          <p:sp>
            <p:nvSpPr>
              <p:cNvPr id="14" name="Freeform: Shape 13">
                <a:extLst>
                  <a:ext uri="{FF2B5EF4-FFF2-40B4-BE49-F238E27FC236}">
                    <a16:creationId xmlns:a16="http://schemas.microsoft.com/office/drawing/2014/main" id="{3C723A5B-00FB-4FDE-9472-54E5A2B39B14}"/>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grpFill/>
              <a:ln w="195072" cap="flat">
                <a:noFill/>
                <a:prstDash val="solid"/>
                <a:miter/>
              </a:ln>
            </p:spPr>
            <p:txBody>
              <a:bodyPr rtlCol="0" anchor="ctr"/>
              <a:lstStyle/>
              <a:p>
                <a:endParaRPr lang="en-GB" sz="989"/>
              </a:p>
            </p:txBody>
          </p:sp>
        </p:grpSp>
      </p:grpSp>
      <p:grpSp>
        <p:nvGrpSpPr>
          <p:cNvPr id="65" name="Group 64">
            <a:extLst>
              <a:ext uri="{FF2B5EF4-FFF2-40B4-BE49-F238E27FC236}">
                <a16:creationId xmlns:a16="http://schemas.microsoft.com/office/drawing/2014/main" id="{2523E271-3946-4168-8F0F-71B54B10D086}"/>
              </a:ext>
            </a:extLst>
          </p:cNvPr>
          <p:cNvGrpSpPr/>
          <p:nvPr/>
        </p:nvGrpSpPr>
        <p:grpSpPr>
          <a:xfrm>
            <a:off x="5726751" y="8508804"/>
            <a:ext cx="151065" cy="211374"/>
            <a:chOff x="7591234" y="5620653"/>
            <a:chExt cx="127384" cy="178237"/>
          </a:xfrm>
        </p:grpSpPr>
        <p:sp>
          <p:nvSpPr>
            <p:cNvPr id="67" name="Oval 66">
              <a:extLst>
                <a:ext uri="{FF2B5EF4-FFF2-40B4-BE49-F238E27FC236}">
                  <a16:creationId xmlns:a16="http://schemas.microsoft.com/office/drawing/2014/main" id="{8F9858EC-366E-4CF5-B06D-7034D88D97D6}"/>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71" name="Graphic 8">
              <a:extLst>
                <a:ext uri="{FF2B5EF4-FFF2-40B4-BE49-F238E27FC236}">
                  <a16:creationId xmlns:a16="http://schemas.microsoft.com/office/drawing/2014/main" id="{6D01864E-7440-41E1-B963-28D6DE42896F}"/>
                </a:ext>
              </a:extLst>
            </p:cNvPr>
            <p:cNvGrpSpPr/>
            <p:nvPr/>
          </p:nvGrpSpPr>
          <p:grpSpPr>
            <a:xfrm>
              <a:off x="7591234" y="5620653"/>
              <a:ext cx="127384" cy="178237"/>
              <a:chOff x="4631647" y="1392129"/>
              <a:chExt cx="2909835" cy="4071482"/>
            </a:xfrm>
            <a:solidFill>
              <a:schemeClr val="tx2"/>
            </a:solidFill>
          </p:grpSpPr>
          <p:sp>
            <p:nvSpPr>
              <p:cNvPr id="72" name="Freeform: Shape 71">
                <a:extLst>
                  <a:ext uri="{FF2B5EF4-FFF2-40B4-BE49-F238E27FC236}">
                    <a16:creationId xmlns:a16="http://schemas.microsoft.com/office/drawing/2014/main" id="{EBD2CB54-8783-487B-99FF-910645F58E95}"/>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grpFill/>
              <a:ln w="195072" cap="flat">
                <a:noFill/>
                <a:prstDash val="solid"/>
                <a:miter/>
              </a:ln>
            </p:spPr>
            <p:txBody>
              <a:bodyPr rtlCol="0" anchor="ctr"/>
              <a:lstStyle/>
              <a:p>
                <a:endParaRPr lang="en-GB" sz="989"/>
              </a:p>
            </p:txBody>
          </p:sp>
          <p:sp>
            <p:nvSpPr>
              <p:cNvPr id="74" name="Freeform: Shape 73">
                <a:extLst>
                  <a:ext uri="{FF2B5EF4-FFF2-40B4-BE49-F238E27FC236}">
                    <a16:creationId xmlns:a16="http://schemas.microsoft.com/office/drawing/2014/main" id="{ACE7A129-90D0-426E-A586-EB34F3B5967C}"/>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grpFill/>
              <a:ln w="195072" cap="flat">
                <a:noFill/>
                <a:prstDash val="solid"/>
                <a:miter/>
              </a:ln>
            </p:spPr>
            <p:txBody>
              <a:bodyPr rtlCol="0" anchor="ctr"/>
              <a:lstStyle/>
              <a:p>
                <a:endParaRPr lang="en-GB" sz="989"/>
              </a:p>
            </p:txBody>
          </p:sp>
        </p:grpSp>
      </p:grpSp>
      <p:grpSp>
        <p:nvGrpSpPr>
          <p:cNvPr id="85" name="Group 84">
            <a:extLst>
              <a:ext uri="{FF2B5EF4-FFF2-40B4-BE49-F238E27FC236}">
                <a16:creationId xmlns:a16="http://schemas.microsoft.com/office/drawing/2014/main" id="{CD8CD5A0-1CE8-4625-AC58-072F5B8D1CAA}"/>
              </a:ext>
            </a:extLst>
          </p:cNvPr>
          <p:cNvGrpSpPr/>
          <p:nvPr/>
        </p:nvGrpSpPr>
        <p:grpSpPr>
          <a:xfrm>
            <a:off x="5240418" y="8504035"/>
            <a:ext cx="151065" cy="211374"/>
            <a:chOff x="7591234" y="5620653"/>
            <a:chExt cx="127384" cy="178237"/>
          </a:xfrm>
        </p:grpSpPr>
        <p:sp>
          <p:nvSpPr>
            <p:cNvPr id="86" name="Oval 85">
              <a:extLst>
                <a:ext uri="{FF2B5EF4-FFF2-40B4-BE49-F238E27FC236}">
                  <a16:creationId xmlns:a16="http://schemas.microsoft.com/office/drawing/2014/main" id="{F9AA992C-B10C-4717-808F-89FCF4B17D4B}"/>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87" name="Graphic 8">
              <a:extLst>
                <a:ext uri="{FF2B5EF4-FFF2-40B4-BE49-F238E27FC236}">
                  <a16:creationId xmlns:a16="http://schemas.microsoft.com/office/drawing/2014/main" id="{37E78335-5FCD-4DB6-AB9E-451859B4B7D2}"/>
                </a:ext>
              </a:extLst>
            </p:cNvPr>
            <p:cNvGrpSpPr/>
            <p:nvPr/>
          </p:nvGrpSpPr>
          <p:grpSpPr>
            <a:xfrm>
              <a:off x="7591234" y="5620653"/>
              <a:ext cx="127384" cy="178237"/>
              <a:chOff x="4631647" y="1392129"/>
              <a:chExt cx="2909835" cy="4071482"/>
            </a:xfrm>
            <a:solidFill>
              <a:schemeClr val="tx2"/>
            </a:solidFill>
          </p:grpSpPr>
          <p:sp>
            <p:nvSpPr>
              <p:cNvPr id="88" name="Freeform: Shape 87">
                <a:extLst>
                  <a:ext uri="{FF2B5EF4-FFF2-40B4-BE49-F238E27FC236}">
                    <a16:creationId xmlns:a16="http://schemas.microsoft.com/office/drawing/2014/main" id="{8C59CA9E-E42F-418B-B9EC-A0C7A88B7496}"/>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grpFill/>
              <a:ln w="195072" cap="flat">
                <a:noFill/>
                <a:prstDash val="solid"/>
                <a:miter/>
              </a:ln>
            </p:spPr>
            <p:txBody>
              <a:bodyPr rtlCol="0" anchor="ctr"/>
              <a:lstStyle/>
              <a:p>
                <a:endParaRPr lang="en-GB" sz="989"/>
              </a:p>
            </p:txBody>
          </p:sp>
          <p:sp>
            <p:nvSpPr>
              <p:cNvPr id="89" name="Freeform: Shape 88">
                <a:extLst>
                  <a:ext uri="{FF2B5EF4-FFF2-40B4-BE49-F238E27FC236}">
                    <a16:creationId xmlns:a16="http://schemas.microsoft.com/office/drawing/2014/main" id="{F57EAA19-BB8D-484E-B4D6-046FD227E28E}"/>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grpFill/>
              <a:ln w="195072" cap="flat">
                <a:noFill/>
                <a:prstDash val="solid"/>
                <a:miter/>
              </a:ln>
            </p:spPr>
            <p:txBody>
              <a:bodyPr rtlCol="0" anchor="ctr"/>
              <a:lstStyle/>
              <a:p>
                <a:endParaRPr lang="en-GB" sz="989"/>
              </a:p>
            </p:txBody>
          </p:sp>
        </p:grpSp>
      </p:grpSp>
      <p:grpSp>
        <p:nvGrpSpPr>
          <p:cNvPr id="90" name="Group 89">
            <a:extLst>
              <a:ext uri="{FF2B5EF4-FFF2-40B4-BE49-F238E27FC236}">
                <a16:creationId xmlns:a16="http://schemas.microsoft.com/office/drawing/2014/main" id="{A9B2653C-AE5A-40A1-97AC-074517AFCD54}"/>
              </a:ext>
            </a:extLst>
          </p:cNvPr>
          <p:cNvGrpSpPr/>
          <p:nvPr/>
        </p:nvGrpSpPr>
        <p:grpSpPr>
          <a:xfrm>
            <a:off x="5376818" y="8447897"/>
            <a:ext cx="91914" cy="128609"/>
            <a:chOff x="7591234" y="5620653"/>
            <a:chExt cx="127384" cy="178237"/>
          </a:xfrm>
        </p:grpSpPr>
        <p:sp>
          <p:nvSpPr>
            <p:cNvPr id="91" name="Oval 90">
              <a:extLst>
                <a:ext uri="{FF2B5EF4-FFF2-40B4-BE49-F238E27FC236}">
                  <a16:creationId xmlns:a16="http://schemas.microsoft.com/office/drawing/2014/main" id="{5FD64DC0-F39D-459C-B5C1-E13BBAD49580}"/>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92" name="Graphic 8">
              <a:extLst>
                <a:ext uri="{FF2B5EF4-FFF2-40B4-BE49-F238E27FC236}">
                  <a16:creationId xmlns:a16="http://schemas.microsoft.com/office/drawing/2014/main" id="{3B5BAB10-07B4-44B3-8FE9-72A55D77BEEC}"/>
                </a:ext>
              </a:extLst>
            </p:cNvPr>
            <p:cNvGrpSpPr/>
            <p:nvPr/>
          </p:nvGrpSpPr>
          <p:grpSpPr>
            <a:xfrm>
              <a:off x="7591234" y="5620653"/>
              <a:ext cx="127384" cy="178237"/>
              <a:chOff x="4631647" y="1392129"/>
              <a:chExt cx="2909835" cy="4071482"/>
            </a:xfrm>
            <a:solidFill>
              <a:schemeClr val="tx2"/>
            </a:solidFill>
          </p:grpSpPr>
          <p:sp>
            <p:nvSpPr>
              <p:cNvPr id="93" name="Freeform: Shape 92">
                <a:extLst>
                  <a:ext uri="{FF2B5EF4-FFF2-40B4-BE49-F238E27FC236}">
                    <a16:creationId xmlns:a16="http://schemas.microsoft.com/office/drawing/2014/main" id="{8015BD6C-48FF-43F2-A324-D4EDFC44CF86}"/>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94" name="Freeform: Shape 93">
                <a:extLst>
                  <a:ext uri="{FF2B5EF4-FFF2-40B4-BE49-F238E27FC236}">
                    <a16:creationId xmlns:a16="http://schemas.microsoft.com/office/drawing/2014/main" id="{1B4CA5A7-5CE2-432C-BFC2-3F01C4FC6E6C}"/>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05" name="Group 104">
            <a:extLst>
              <a:ext uri="{FF2B5EF4-FFF2-40B4-BE49-F238E27FC236}">
                <a16:creationId xmlns:a16="http://schemas.microsoft.com/office/drawing/2014/main" id="{219AC9C6-65F4-4018-82BC-07A29FBEC78A}"/>
              </a:ext>
            </a:extLst>
          </p:cNvPr>
          <p:cNvGrpSpPr/>
          <p:nvPr/>
        </p:nvGrpSpPr>
        <p:grpSpPr>
          <a:xfrm flipH="1">
            <a:off x="1991271" y="5809582"/>
            <a:ext cx="281221" cy="558077"/>
            <a:chOff x="9865014" y="1269999"/>
            <a:chExt cx="2351632" cy="4666739"/>
          </a:xfrm>
        </p:grpSpPr>
        <p:sp>
          <p:nvSpPr>
            <p:cNvPr id="106" name="Freeform: Shape 105">
              <a:extLst>
                <a:ext uri="{FF2B5EF4-FFF2-40B4-BE49-F238E27FC236}">
                  <a16:creationId xmlns:a16="http://schemas.microsoft.com/office/drawing/2014/main" id="{0B27B854-EEFF-4D0E-A240-325C494D2C06}"/>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07" name="Freeform: Shape 106">
              <a:extLst>
                <a:ext uri="{FF2B5EF4-FFF2-40B4-BE49-F238E27FC236}">
                  <a16:creationId xmlns:a16="http://schemas.microsoft.com/office/drawing/2014/main" id="{67CD8B8A-3D55-4828-9193-9C89B8A6440A}"/>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grpSp>
        <p:nvGrpSpPr>
          <p:cNvPr id="108" name="Group 107">
            <a:extLst>
              <a:ext uri="{FF2B5EF4-FFF2-40B4-BE49-F238E27FC236}">
                <a16:creationId xmlns:a16="http://schemas.microsoft.com/office/drawing/2014/main" id="{9020D39F-5E50-4BEE-B924-348F7BC1C75E}"/>
              </a:ext>
            </a:extLst>
          </p:cNvPr>
          <p:cNvGrpSpPr/>
          <p:nvPr/>
        </p:nvGrpSpPr>
        <p:grpSpPr>
          <a:xfrm>
            <a:off x="5219614" y="9108009"/>
            <a:ext cx="252584" cy="252584"/>
            <a:chOff x="5866130" y="6247201"/>
            <a:chExt cx="459740" cy="459740"/>
          </a:xfrm>
        </p:grpSpPr>
        <p:grpSp>
          <p:nvGrpSpPr>
            <p:cNvPr id="109" name="Group 108">
              <a:extLst>
                <a:ext uri="{FF2B5EF4-FFF2-40B4-BE49-F238E27FC236}">
                  <a16:creationId xmlns:a16="http://schemas.microsoft.com/office/drawing/2014/main" id="{FDC40CC6-7E39-49B4-90C8-83AC02AF6F40}"/>
                </a:ext>
              </a:extLst>
            </p:cNvPr>
            <p:cNvGrpSpPr/>
            <p:nvPr/>
          </p:nvGrpSpPr>
          <p:grpSpPr>
            <a:xfrm>
              <a:off x="5901761" y="6282832"/>
              <a:ext cx="388478" cy="388478"/>
              <a:chOff x="5894072" y="6234636"/>
              <a:chExt cx="403858" cy="403858"/>
            </a:xfrm>
          </p:grpSpPr>
          <p:sp>
            <p:nvSpPr>
              <p:cNvPr id="111" name="Rectangle 110">
                <a:extLst>
                  <a:ext uri="{FF2B5EF4-FFF2-40B4-BE49-F238E27FC236}">
                    <a16:creationId xmlns:a16="http://schemas.microsoft.com/office/drawing/2014/main" id="{5E2E273B-753B-4995-BB6B-AAA70EC4F41D}"/>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12" name="Graphic 7">
                <a:extLst>
                  <a:ext uri="{FF2B5EF4-FFF2-40B4-BE49-F238E27FC236}">
                    <a16:creationId xmlns:a16="http://schemas.microsoft.com/office/drawing/2014/main" id="{BD83CC77-32A5-4716-A41F-9E2BF0FB1BD7}"/>
                  </a:ext>
                </a:extLst>
              </p:cNvPr>
              <p:cNvGrpSpPr/>
              <p:nvPr/>
            </p:nvGrpSpPr>
            <p:grpSpPr>
              <a:xfrm>
                <a:off x="5965510" y="6312648"/>
                <a:ext cx="260984" cy="247834"/>
                <a:chOff x="6005541" y="3314528"/>
                <a:chExt cx="180917" cy="171802"/>
              </a:xfrm>
              <a:solidFill>
                <a:schemeClr val="bg1"/>
              </a:solidFill>
            </p:grpSpPr>
            <p:sp>
              <p:nvSpPr>
                <p:cNvPr id="113" name="Freeform: Shape 112">
                  <a:extLst>
                    <a:ext uri="{FF2B5EF4-FFF2-40B4-BE49-F238E27FC236}">
                      <a16:creationId xmlns:a16="http://schemas.microsoft.com/office/drawing/2014/main" id="{3D5D4C33-9A46-4C8A-A609-092FB7D54DED}"/>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114" name="Freeform: Shape 113">
                  <a:extLst>
                    <a:ext uri="{FF2B5EF4-FFF2-40B4-BE49-F238E27FC236}">
                      <a16:creationId xmlns:a16="http://schemas.microsoft.com/office/drawing/2014/main" id="{6ACC157C-0130-49A8-85AD-18083BB53442}"/>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110" name="Rectangle 109">
              <a:extLst>
                <a:ext uri="{FF2B5EF4-FFF2-40B4-BE49-F238E27FC236}">
                  <a16:creationId xmlns:a16="http://schemas.microsoft.com/office/drawing/2014/main" id="{7A905035-B29D-4EAA-BD4E-34654E17C62F}"/>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15" name="Rectangle 114">
            <a:hlinkClick r:id="rId5" action="ppaction://hlinksldjump"/>
            <a:extLst>
              <a:ext uri="{FF2B5EF4-FFF2-40B4-BE49-F238E27FC236}">
                <a16:creationId xmlns:a16="http://schemas.microsoft.com/office/drawing/2014/main" id="{26DF7891-15C4-48A3-94CC-8A5D16C6E1BF}"/>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16" name="Rectangle 115">
            <a:extLst>
              <a:ext uri="{FF2B5EF4-FFF2-40B4-BE49-F238E27FC236}">
                <a16:creationId xmlns:a16="http://schemas.microsoft.com/office/drawing/2014/main" id="{66BCE6F6-EC5A-43F0-9C5C-A5FBFF03B7A3}"/>
              </a:ext>
            </a:extLst>
          </p:cNvPr>
          <p:cNvSpPr/>
          <p:nvPr/>
        </p:nvSpPr>
        <p:spPr>
          <a:xfrm>
            <a:off x="2373515"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17" name="Rectangle 116">
            <a:extLst>
              <a:ext uri="{FF2B5EF4-FFF2-40B4-BE49-F238E27FC236}">
                <a16:creationId xmlns:a16="http://schemas.microsoft.com/office/drawing/2014/main" id="{E39D5CFE-EAB5-48D3-8743-E16B66832967}"/>
              </a:ext>
            </a:extLst>
          </p:cNvPr>
          <p:cNvSpPr/>
          <p:nvPr/>
        </p:nvSpPr>
        <p:spPr>
          <a:xfrm>
            <a:off x="6410074" y="6681740"/>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18" name="Rectangle 117">
            <a:extLst>
              <a:ext uri="{FF2B5EF4-FFF2-40B4-BE49-F238E27FC236}">
                <a16:creationId xmlns:a16="http://schemas.microsoft.com/office/drawing/2014/main" id="{478A16D5-270E-4346-BC54-BCE4E2570D7C}"/>
              </a:ext>
            </a:extLst>
          </p:cNvPr>
          <p:cNvSpPr/>
          <p:nvPr/>
        </p:nvSpPr>
        <p:spPr>
          <a:xfrm>
            <a:off x="2373515"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19" name="Rectangle 118">
            <a:extLst>
              <a:ext uri="{FF2B5EF4-FFF2-40B4-BE49-F238E27FC236}">
                <a16:creationId xmlns:a16="http://schemas.microsoft.com/office/drawing/2014/main" id="{848413AE-8E91-402C-A898-A08BDDB6ECD4}"/>
              </a:ext>
            </a:extLst>
          </p:cNvPr>
          <p:cNvSpPr/>
          <p:nvPr/>
        </p:nvSpPr>
        <p:spPr>
          <a:xfrm>
            <a:off x="6410074" y="7446991"/>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0" name="Rectangle 119">
            <a:extLst>
              <a:ext uri="{FF2B5EF4-FFF2-40B4-BE49-F238E27FC236}">
                <a16:creationId xmlns:a16="http://schemas.microsoft.com/office/drawing/2014/main" id="{83B76290-5152-4B40-A84A-CCF4870045D2}"/>
              </a:ext>
            </a:extLst>
          </p:cNvPr>
          <p:cNvSpPr/>
          <p:nvPr/>
        </p:nvSpPr>
        <p:spPr>
          <a:xfrm>
            <a:off x="2373515"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1" name="Rectangle 120">
            <a:extLst>
              <a:ext uri="{FF2B5EF4-FFF2-40B4-BE49-F238E27FC236}">
                <a16:creationId xmlns:a16="http://schemas.microsoft.com/office/drawing/2014/main" id="{1C4E1AAB-9C46-43C6-A7A7-9D798811D9B6}"/>
              </a:ext>
            </a:extLst>
          </p:cNvPr>
          <p:cNvSpPr/>
          <p:nvPr/>
        </p:nvSpPr>
        <p:spPr>
          <a:xfrm>
            <a:off x="6410074" y="8212242"/>
            <a:ext cx="1897411" cy="6825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3" name="Rectangle 122">
            <a:extLst>
              <a:ext uri="{FF2B5EF4-FFF2-40B4-BE49-F238E27FC236}">
                <a16:creationId xmlns:a16="http://schemas.microsoft.com/office/drawing/2014/main" id="{8FC07BD5-D70E-43B9-9F75-8FA422F4E85A}"/>
              </a:ext>
            </a:extLst>
          </p:cNvPr>
          <p:cNvSpPr/>
          <p:nvPr/>
        </p:nvSpPr>
        <p:spPr>
          <a:xfrm>
            <a:off x="2373513" y="6681740"/>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4" name="Rectangle 123">
            <a:extLst>
              <a:ext uri="{FF2B5EF4-FFF2-40B4-BE49-F238E27FC236}">
                <a16:creationId xmlns:a16="http://schemas.microsoft.com/office/drawing/2014/main" id="{1D54B56A-848E-44D5-BDE7-9F3AB7C762D0}"/>
              </a:ext>
            </a:extLst>
          </p:cNvPr>
          <p:cNvSpPr/>
          <p:nvPr/>
        </p:nvSpPr>
        <p:spPr>
          <a:xfrm>
            <a:off x="6410071" y="6681740"/>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5" name="Rectangle 124">
            <a:extLst>
              <a:ext uri="{FF2B5EF4-FFF2-40B4-BE49-F238E27FC236}">
                <a16:creationId xmlns:a16="http://schemas.microsoft.com/office/drawing/2014/main" id="{6D668DCD-FCB2-4402-87F3-F93DD1B574FF}"/>
              </a:ext>
            </a:extLst>
          </p:cNvPr>
          <p:cNvSpPr/>
          <p:nvPr/>
        </p:nvSpPr>
        <p:spPr>
          <a:xfrm>
            <a:off x="2373513" y="7446991"/>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6" name="Rectangle 125">
            <a:extLst>
              <a:ext uri="{FF2B5EF4-FFF2-40B4-BE49-F238E27FC236}">
                <a16:creationId xmlns:a16="http://schemas.microsoft.com/office/drawing/2014/main" id="{415CDED7-00AD-46EC-AD5A-68E522ACFC07}"/>
              </a:ext>
            </a:extLst>
          </p:cNvPr>
          <p:cNvSpPr/>
          <p:nvPr/>
        </p:nvSpPr>
        <p:spPr>
          <a:xfrm>
            <a:off x="6410071" y="7446991"/>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7" name="Rectangle 126">
            <a:extLst>
              <a:ext uri="{FF2B5EF4-FFF2-40B4-BE49-F238E27FC236}">
                <a16:creationId xmlns:a16="http://schemas.microsoft.com/office/drawing/2014/main" id="{4A9B7145-C4C9-49E7-9408-BFF173E09E78}"/>
              </a:ext>
            </a:extLst>
          </p:cNvPr>
          <p:cNvSpPr/>
          <p:nvPr/>
        </p:nvSpPr>
        <p:spPr>
          <a:xfrm>
            <a:off x="2373513" y="8212242"/>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128" name="Rectangle 127">
            <a:extLst>
              <a:ext uri="{FF2B5EF4-FFF2-40B4-BE49-F238E27FC236}">
                <a16:creationId xmlns:a16="http://schemas.microsoft.com/office/drawing/2014/main" id="{69311063-32CA-4F2C-9057-583BE9A24CE9}"/>
              </a:ext>
            </a:extLst>
          </p:cNvPr>
          <p:cNvSpPr/>
          <p:nvPr/>
        </p:nvSpPr>
        <p:spPr>
          <a:xfrm>
            <a:off x="6410071" y="8212242"/>
            <a:ext cx="682349" cy="682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9" name="Graphic 65">
            <a:extLst>
              <a:ext uri="{FF2B5EF4-FFF2-40B4-BE49-F238E27FC236}">
                <a16:creationId xmlns:a16="http://schemas.microsoft.com/office/drawing/2014/main" id="{392E132F-D1E7-44BB-8853-AAA0B420FAC1}"/>
              </a:ext>
            </a:extLst>
          </p:cNvPr>
          <p:cNvGrpSpPr/>
          <p:nvPr/>
        </p:nvGrpSpPr>
        <p:grpSpPr>
          <a:xfrm>
            <a:off x="2539585" y="7674528"/>
            <a:ext cx="345653" cy="201370"/>
            <a:chOff x="3298953" y="1390650"/>
            <a:chExt cx="5594103" cy="3259019"/>
          </a:xfrm>
          <a:solidFill>
            <a:schemeClr val="accent6"/>
          </a:solidFill>
        </p:grpSpPr>
        <p:sp>
          <p:nvSpPr>
            <p:cNvPr id="30" name="Freeform: Shape 29">
              <a:extLst>
                <a:ext uri="{FF2B5EF4-FFF2-40B4-BE49-F238E27FC236}">
                  <a16:creationId xmlns:a16="http://schemas.microsoft.com/office/drawing/2014/main" id="{2BA38F82-59BB-4ED1-B4B8-CC4533589287}"/>
                </a:ext>
              </a:extLst>
            </p:cNvPr>
            <p:cNvSpPr/>
            <p:nvPr/>
          </p:nvSpPr>
          <p:spPr>
            <a:xfrm>
              <a:off x="5195887" y="1390650"/>
              <a:ext cx="1800225" cy="1800225"/>
            </a:xfrm>
            <a:custGeom>
              <a:avLst/>
              <a:gdLst>
                <a:gd name="connsiteX0" fmla="*/ 904875 w 1800225"/>
                <a:gd name="connsiteY0" fmla="*/ 0 h 1800225"/>
                <a:gd name="connsiteX1" fmla="*/ 1800225 w 1800225"/>
                <a:gd name="connsiteY1" fmla="*/ 904875 h 1800225"/>
                <a:gd name="connsiteX2" fmla="*/ 904875 w 1800225"/>
                <a:gd name="connsiteY2" fmla="*/ 1800225 h 1800225"/>
                <a:gd name="connsiteX3" fmla="*/ 0 w 1800225"/>
                <a:gd name="connsiteY3" fmla="*/ 904875 h 1800225"/>
                <a:gd name="connsiteX4" fmla="*/ 904875 w 1800225"/>
                <a:gd name="connsiteY4" fmla="*/ 0 h 1800225"/>
                <a:gd name="connsiteX5" fmla="*/ 904875 w 1800225"/>
                <a:gd name="connsiteY5" fmla="*/ 190500 h 1800225"/>
                <a:gd name="connsiteX6" fmla="*/ 190500 w 1800225"/>
                <a:gd name="connsiteY6" fmla="*/ 904875 h 1800225"/>
                <a:gd name="connsiteX7" fmla="*/ 904875 w 1800225"/>
                <a:gd name="connsiteY7" fmla="*/ 1609725 h 1800225"/>
                <a:gd name="connsiteX8" fmla="*/ 1609725 w 1800225"/>
                <a:gd name="connsiteY8" fmla="*/ 904875 h 1800225"/>
                <a:gd name="connsiteX9" fmla="*/ 904875 w 1800225"/>
                <a:gd name="connsiteY9" fmla="*/ 19050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5" h="1800225">
                  <a:moveTo>
                    <a:pt x="904875" y="0"/>
                  </a:moveTo>
                  <a:cubicBezTo>
                    <a:pt x="1400175" y="0"/>
                    <a:pt x="1800225" y="400050"/>
                    <a:pt x="1800225" y="904875"/>
                  </a:cubicBezTo>
                  <a:cubicBezTo>
                    <a:pt x="1800225" y="1400175"/>
                    <a:pt x="1400175" y="1800225"/>
                    <a:pt x="904875" y="1800225"/>
                  </a:cubicBezTo>
                  <a:cubicBezTo>
                    <a:pt x="400050" y="1800225"/>
                    <a:pt x="0" y="1400175"/>
                    <a:pt x="0" y="904875"/>
                  </a:cubicBezTo>
                  <a:cubicBezTo>
                    <a:pt x="0" y="400050"/>
                    <a:pt x="400050" y="0"/>
                    <a:pt x="904875" y="0"/>
                  </a:cubicBezTo>
                  <a:close/>
                  <a:moveTo>
                    <a:pt x="904875" y="190500"/>
                  </a:moveTo>
                  <a:cubicBezTo>
                    <a:pt x="504825" y="190500"/>
                    <a:pt x="190500" y="504825"/>
                    <a:pt x="190500" y="904875"/>
                  </a:cubicBezTo>
                  <a:cubicBezTo>
                    <a:pt x="190500" y="1295400"/>
                    <a:pt x="504825" y="1609725"/>
                    <a:pt x="904875" y="1609725"/>
                  </a:cubicBezTo>
                  <a:cubicBezTo>
                    <a:pt x="1295400" y="1609725"/>
                    <a:pt x="1609725" y="1295400"/>
                    <a:pt x="1609725" y="904875"/>
                  </a:cubicBezTo>
                  <a:cubicBezTo>
                    <a:pt x="1609725" y="504825"/>
                    <a:pt x="1295400" y="190500"/>
                    <a:pt x="904875" y="190500"/>
                  </a:cubicBezTo>
                  <a:close/>
                </a:path>
              </a:pathLst>
            </a:custGeom>
            <a:grpFill/>
            <a:ln w="9525" cap="flat">
              <a:noFill/>
              <a:prstDash val="solid"/>
              <a:miter/>
            </a:ln>
          </p:spPr>
          <p:txBody>
            <a:bodyPr rtlCol="0" anchor="ctr"/>
            <a:lstStyle/>
            <a:p>
              <a:endParaRPr lang="en-GB" sz="989"/>
            </a:p>
          </p:txBody>
        </p:sp>
        <p:sp>
          <p:nvSpPr>
            <p:cNvPr id="31" name="Freeform: Shape 30">
              <a:extLst>
                <a:ext uri="{FF2B5EF4-FFF2-40B4-BE49-F238E27FC236}">
                  <a16:creationId xmlns:a16="http://schemas.microsoft.com/office/drawing/2014/main" id="{FCA86D20-9796-4E0C-A339-3B562C4E9F01}"/>
                </a:ext>
              </a:extLst>
            </p:cNvPr>
            <p:cNvSpPr/>
            <p:nvPr/>
          </p:nvSpPr>
          <p:spPr>
            <a:xfrm>
              <a:off x="4756267" y="3343275"/>
              <a:ext cx="2687519" cy="1306394"/>
            </a:xfrm>
            <a:custGeom>
              <a:avLst/>
              <a:gdLst>
                <a:gd name="connsiteX0" fmla="*/ 182444 w 2687519"/>
                <a:gd name="connsiteY0" fmla="*/ 1228725 h 1306394"/>
                <a:gd name="connsiteX1" fmla="*/ 77669 w 2687519"/>
                <a:gd name="connsiteY1" fmla="*/ 1304925 h 1306394"/>
                <a:gd name="connsiteX2" fmla="*/ 1469 w 2687519"/>
                <a:gd name="connsiteY2" fmla="*/ 1200150 h 1306394"/>
                <a:gd name="connsiteX3" fmla="*/ 1344494 w 2687519"/>
                <a:gd name="connsiteY3" fmla="*/ 0 h 1306394"/>
                <a:gd name="connsiteX4" fmla="*/ 2687519 w 2687519"/>
                <a:gd name="connsiteY4" fmla="*/ 1200150 h 1306394"/>
                <a:gd name="connsiteX5" fmla="*/ 2601794 w 2687519"/>
                <a:gd name="connsiteY5" fmla="*/ 1304925 h 1306394"/>
                <a:gd name="connsiteX6" fmla="*/ 2497019 w 2687519"/>
                <a:gd name="connsiteY6" fmla="*/ 1228725 h 1306394"/>
                <a:gd name="connsiteX7" fmla="*/ 1344494 w 2687519"/>
                <a:gd name="connsiteY7" fmla="*/ 190500 h 1306394"/>
                <a:gd name="connsiteX8" fmla="*/ 182444 w 2687519"/>
                <a:gd name="connsiteY8" fmla="*/ 1228725 h 130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7519" h="1306394">
                  <a:moveTo>
                    <a:pt x="182444" y="1228725"/>
                  </a:moveTo>
                  <a:cubicBezTo>
                    <a:pt x="182444" y="1276350"/>
                    <a:pt x="134819" y="1314450"/>
                    <a:pt x="77669" y="1304925"/>
                  </a:cubicBezTo>
                  <a:cubicBezTo>
                    <a:pt x="30044" y="1304925"/>
                    <a:pt x="-8056" y="1257300"/>
                    <a:pt x="1469" y="1200150"/>
                  </a:cubicBezTo>
                  <a:cubicBezTo>
                    <a:pt x="77669" y="523875"/>
                    <a:pt x="649169" y="0"/>
                    <a:pt x="1344494" y="0"/>
                  </a:cubicBezTo>
                  <a:cubicBezTo>
                    <a:pt x="2030294" y="0"/>
                    <a:pt x="2611319" y="523875"/>
                    <a:pt x="2687519" y="1200150"/>
                  </a:cubicBezTo>
                  <a:cubicBezTo>
                    <a:pt x="2687519" y="1257300"/>
                    <a:pt x="2649419" y="1304925"/>
                    <a:pt x="2601794" y="1304925"/>
                  </a:cubicBezTo>
                  <a:cubicBezTo>
                    <a:pt x="2544644" y="1314450"/>
                    <a:pt x="2497019" y="1276350"/>
                    <a:pt x="2497019" y="1228725"/>
                  </a:cubicBezTo>
                  <a:cubicBezTo>
                    <a:pt x="2430344" y="638175"/>
                    <a:pt x="1935044" y="190500"/>
                    <a:pt x="1344494" y="190500"/>
                  </a:cubicBezTo>
                  <a:cubicBezTo>
                    <a:pt x="753944" y="190500"/>
                    <a:pt x="249119" y="638175"/>
                    <a:pt x="182444" y="1228725"/>
                  </a:cubicBezTo>
                  <a:close/>
                </a:path>
              </a:pathLst>
            </a:custGeom>
            <a:grpFill/>
            <a:ln w="9525" cap="flat">
              <a:noFill/>
              <a:prstDash val="solid"/>
              <a:miter/>
            </a:ln>
          </p:spPr>
          <p:txBody>
            <a:bodyPr rtlCol="0" anchor="ctr"/>
            <a:lstStyle/>
            <a:p>
              <a:endParaRPr lang="en-GB" sz="989"/>
            </a:p>
          </p:txBody>
        </p:sp>
        <p:sp>
          <p:nvSpPr>
            <p:cNvPr id="32" name="Freeform: Shape 31">
              <a:extLst>
                <a:ext uri="{FF2B5EF4-FFF2-40B4-BE49-F238E27FC236}">
                  <a16:creationId xmlns:a16="http://schemas.microsoft.com/office/drawing/2014/main" id="{96AEC9FF-E84E-41A4-90B5-5C4846C22740}"/>
                </a:ext>
              </a:extLst>
            </p:cNvPr>
            <p:cNvSpPr/>
            <p:nvPr/>
          </p:nvSpPr>
          <p:spPr>
            <a:xfrm>
              <a:off x="7167562" y="2162175"/>
              <a:ext cx="1400175" cy="1400175"/>
            </a:xfrm>
            <a:custGeom>
              <a:avLst/>
              <a:gdLst>
                <a:gd name="connsiteX0" fmla="*/ 695325 w 1400175"/>
                <a:gd name="connsiteY0" fmla="*/ 0 h 1400175"/>
                <a:gd name="connsiteX1" fmla="*/ 1400175 w 1400175"/>
                <a:gd name="connsiteY1" fmla="*/ 695325 h 1400175"/>
                <a:gd name="connsiteX2" fmla="*/ 695325 w 1400175"/>
                <a:gd name="connsiteY2" fmla="*/ 1400175 h 1400175"/>
                <a:gd name="connsiteX3" fmla="*/ 0 w 1400175"/>
                <a:gd name="connsiteY3" fmla="*/ 695325 h 1400175"/>
                <a:gd name="connsiteX4" fmla="*/ 695325 w 1400175"/>
                <a:gd name="connsiteY4" fmla="*/ 0 h 1400175"/>
                <a:gd name="connsiteX5" fmla="*/ 695325 w 1400175"/>
                <a:gd name="connsiteY5" fmla="*/ 190500 h 1400175"/>
                <a:gd name="connsiteX6" fmla="*/ 190500 w 1400175"/>
                <a:gd name="connsiteY6" fmla="*/ 695325 h 1400175"/>
                <a:gd name="connsiteX7" fmla="*/ 695325 w 1400175"/>
                <a:gd name="connsiteY7" fmla="*/ 1209675 h 1400175"/>
                <a:gd name="connsiteX8" fmla="*/ 1209675 w 1400175"/>
                <a:gd name="connsiteY8" fmla="*/ 695325 h 1400175"/>
                <a:gd name="connsiteX9" fmla="*/ 695325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695325" y="0"/>
                  </a:moveTo>
                  <a:cubicBezTo>
                    <a:pt x="1085850" y="0"/>
                    <a:pt x="1400175" y="314325"/>
                    <a:pt x="1400175" y="695325"/>
                  </a:cubicBezTo>
                  <a:cubicBezTo>
                    <a:pt x="1400175" y="1085850"/>
                    <a:pt x="1085850" y="1400175"/>
                    <a:pt x="695325" y="1400175"/>
                  </a:cubicBezTo>
                  <a:cubicBezTo>
                    <a:pt x="314325" y="1400175"/>
                    <a:pt x="0" y="1085850"/>
                    <a:pt x="0" y="695325"/>
                  </a:cubicBezTo>
                  <a:cubicBezTo>
                    <a:pt x="0" y="314325"/>
                    <a:pt x="314325" y="0"/>
                    <a:pt x="695325" y="0"/>
                  </a:cubicBezTo>
                  <a:close/>
                  <a:moveTo>
                    <a:pt x="695325" y="190500"/>
                  </a:moveTo>
                  <a:cubicBezTo>
                    <a:pt x="419100" y="190500"/>
                    <a:pt x="190500" y="419100"/>
                    <a:pt x="190500" y="695325"/>
                  </a:cubicBezTo>
                  <a:cubicBezTo>
                    <a:pt x="190500" y="981075"/>
                    <a:pt x="419100" y="1209675"/>
                    <a:pt x="695325" y="1209675"/>
                  </a:cubicBezTo>
                  <a:cubicBezTo>
                    <a:pt x="981075" y="1209675"/>
                    <a:pt x="1209675" y="981075"/>
                    <a:pt x="1209675" y="695325"/>
                  </a:cubicBezTo>
                  <a:cubicBezTo>
                    <a:pt x="1209675" y="419100"/>
                    <a:pt x="981075" y="190500"/>
                    <a:pt x="695325" y="190500"/>
                  </a:cubicBezTo>
                  <a:close/>
                </a:path>
              </a:pathLst>
            </a:custGeom>
            <a:grpFill/>
            <a:ln w="9525" cap="flat">
              <a:noFill/>
              <a:prstDash val="solid"/>
              <a:miter/>
            </a:ln>
          </p:spPr>
          <p:txBody>
            <a:bodyPr rtlCol="0" anchor="ctr"/>
            <a:lstStyle/>
            <a:p>
              <a:endParaRPr lang="en-GB" sz="989"/>
            </a:p>
          </p:txBody>
        </p:sp>
        <p:sp>
          <p:nvSpPr>
            <p:cNvPr id="33" name="Freeform: Shape 32">
              <a:extLst>
                <a:ext uri="{FF2B5EF4-FFF2-40B4-BE49-F238E27FC236}">
                  <a16:creationId xmlns:a16="http://schemas.microsoft.com/office/drawing/2014/main" id="{2EF5D3AF-729C-4F98-969F-2A7DDCDAC18B}"/>
                </a:ext>
              </a:extLst>
            </p:cNvPr>
            <p:cNvSpPr/>
            <p:nvPr/>
          </p:nvSpPr>
          <p:spPr>
            <a:xfrm>
              <a:off x="7341236" y="3657600"/>
              <a:ext cx="1551819" cy="992069"/>
            </a:xfrm>
            <a:custGeom>
              <a:avLst/>
              <a:gdLst>
                <a:gd name="connsiteX0" fmla="*/ 140650 w 1551819"/>
                <a:gd name="connsiteY0" fmla="*/ 285750 h 992069"/>
                <a:gd name="connsiteX1" fmla="*/ 7300 w 1551819"/>
                <a:gd name="connsiteY1" fmla="*/ 247650 h 992069"/>
                <a:gd name="connsiteX2" fmla="*/ 54925 w 1551819"/>
                <a:gd name="connsiteY2" fmla="*/ 114300 h 992069"/>
                <a:gd name="connsiteX3" fmla="*/ 521650 w 1551819"/>
                <a:gd name="connsiteY3" fmla="*/ 0 h 992069"/>
                <a:gd name="connsiteX4" fmla="*/ 1550350 w 1551819"/>
                <a:gd name="connsiteY4" fmla="*/ 885825 h 992069"/>
                <a:gd name="connsiteX5" fmla="*/ 1474150 w 1551819"/>
                <a:gd name="connsiteY5" fmla="*/ 990600 h 992069"/>
                <a:gd name="connsiteX6" fmla="*/ 1359850 w 1551819"/>
                <a:gd name="connsiteY6" fmla="*/ 914400 h 992069"/>
                <a:gd name="connsiteX7" fmla="*/ 521650 w 1551819"/>
                <a:gd name="connsiteY7" fmla="*/ 190500 h 992069"/>
                <a:gd name="connsiteX8" fmla="*/ 140650 w 1551819"/>
                <a:gd name="connsiteY8" fmla="*/ 28575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819" h="992069">
                  <a:moveTo>
                    <a:pt x="140650" y="285750"/>
                  </a:moveTo>
                  <a:cubicBezTo>
                    <a:pt x="93025" y="314325"/>
                    <a:pt x="35875" y="295275"/>
                    <a:pt x="7300" y="247650"/>
                  </a:cubicBezTo>
                  <a:cubicBezTo>
                    <a:pt x="-11750" y="200025"/>
                    <a:pt x="7300" y="142875"/>
                    <a:pt x="54925" y="114300"/>
                  </a:cubicBezTo>
                  <a:cubicBezTo>
                    <a:pt x="197800" y="47625"/>
                    <a:pt x="359725" y="0"/>
                    <a:pt x="521650" y="0"/>
                  </a:cubicBezTo>
                  <a:cubicBezTo>
                    <a:pt x="1036000" y="0"/>
                    <a:pt x="1474150" y="381000"/>
                    <a:pt x="1550350" y="885825"/>
                  </a:cubicBezTo>
                  <a:cubicBezTo>
                    <a:pt x="1559875" y="933450"/>
                    <a:pt x="1521775" y="990600"/>
                    <a:pt x="1474150" y="990600"/>
                  </a:cubicBezTo>
                  <a:cubicBezTo>
                    <a:pt x="1417000" y="1000125"/>
                    <a:pt x="1369375" y="962025"/>
                    <a:pt x="1359850" y="914400"/>
                  </a:cubicBezTo>
                  <a:cubicBezTo>
                    <a:pt x="1302700" y="495300"/>
                    <a:pt x="940750" y="190500"/>
                    <a:pt x="521650" y="190500"/>
                  </a:cubicBezTo>
                  <a:cubicBezTo>
                    <a:pt x="388300" y="190500"/>
                    <a:pt x="254950" y="228600"/>
                    <a:pt x="140650" y="285750"/>
                  </a:cubicBezTo>
                  <a:close/>
                </a:path>
              </a:pathLst>
            </a:custGeom>
            <a:grpFill/>
            <a:ln w="9525" cap="flat">
              <a:noFill/>
              <a:prstDash val="solid"/>
              <a:miter/>
            </a:ln>
          </p:spPr>
          <p:txBody>
            <a:bodyPr rtlCol="0" anchor="ctr"/>
            <a:lstStyle/>
            <a:p>
              <a:endParaRPr lang="en-GB" sz="989"/>
            </a:p>
          </p:txBody>
        </p:sp>
        <p:sp>
          <p:nvSpPr>
            <p:cNvPr id="34" name="Freeform: Shape 33">
              <a:extLst>
                <a:ext uri="{FF2B5EF4-FFF2-40B4-BE49-F238E27FC236}">
                  <a16:creationId xmlns:a16="http://schemas.microsoft.com/office/drawing/2014/main" id="{F784C324-F9CF-494B-8332-0617BA82F84E}"/>
                </a:ext>
              </a:extLst>
            </p:cNvPr>
            <p:cNvSpPr/>
            <p:nvPr/>
          </p:nvSpPr>
          <p:spPr>
            <a:xfrm>
              <a:off x="3624262" y="2162175"/>
              <a:ext cx="1400175" cy="1400175"/>
            </a:xfrm>
            <a:custGeom>
              <a:avLst/>
              <a:gdLst>
                <a:gd name="connsiteX0" fmla="*/ 704850 w 1400175"/>
                <a:gd name="connsiteY0" fmla="*/ 0 h 1400175"/>
                <a:gd name="connsiteX1" fmla="*/ 1400175 w 1400175"/>
                <a:gd name="connsiteY1" fmla="*/ 695325 h 1400175"/>
                <a:gd name="connsiteX2" fmla="*/ 704850 w 1400175"/>
                <a:gd name="connsiteY2" fmla="*/ 1400175 h 1400175"/>
                <a:gd name="connsiteX3" fmla="*/ 0 w 1400175"/>
                <a:gd name="connsiteY3" fmla="*/ 695325 h 1400175"/>
                <a:gd name="connsiteX4" fmla="*/ 704850 w 1400175"/>
                <a:gd name="connsiteY4" fmla="*/ 0 h 1400175"/>
                <a:gd name="connsiteX5" fmla="*/ 704850 w 1400175"/>
                <a:gd name="connsiteY5" fmla="*/ 190500 h 1400175"/>
                <a:gd name="connsiteX6" fmla="*/ 190500 w 1400175"/>
                <a:gd name="connsiteY6" fmla="*/ 695325 h 1400175"/>
                <a:gd name="connsiteX7" fmla="*/ 704850 w 1400175"/>
                <a:gd name="connsiteY7" fmla="*/ 1209675 h 1400175"/>
                <a:gd name="connsiteX8" fmla="*/ 1209675 w 1400175"/>
                <a:gd name="connsiteY8" fmla="*/ 695325 h 1400175"/>
                <a:gd name="connsiteX9" fmla="*/ 704850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704850" y="0"/>
                  </a:moveTo>
                  <a:cubicBezTo>
                    <a:pt x="1085850" y="0"/>
                    <a:pt x="1400175" y="314325"/>
                    <a:pt x="1400175" y="695325"/>
                  </a:cubicBezTo>
                  <a:cubicBezTo>
                    <a:pt x="1400175" y="1085850"/>
                    <a:pt x="1085850" y="1400175"/>
                    <a:pt x="704850" y="1400175"/>
                  </a:cubicBezTo>
                  <a:cubicBezTo>
                    <a:pt x="314325" y="1400175"/>
                    <a:pt x="0" y="1085850"/>
                    <a:pt x="0" y="695325"/>
                  </a:cubicBezTo>
                  <a:cubicBezTo>
                    <a:pt x="0" y="314325"/>
                    <a:pt x="314325" y="0"/>
                    <a:pt x="704850" y="0"/>
                  </a:cubicBezTo>
                  <a:close/>
                  <a:moveTo>
                    <a:pt x="704850" y="190500"/>
                  </a:moveTo>
                  <a:cubicBezTo>
                    <a:pt x="419100" y="190500"/>
                    <a:pt x="190500" y="419100"/>
                    <a:pt x="190500" y="695325"/>
                  </a:cubicBezTo>
                  <a:cubicBezTo>
                    <a:pt x="190500" y="981075"/>
                    <a:pt x="419100" y="1209675"/>
                    <a:pt x="704850" y="1209675"/>
                  </a:cubicBezTo>
                  <a:cubicBezTo>
                    <a:pt x="981075" y="1209675"/>
                    <a:pt x="1209675" y="981075"/>
                    <a:pt x="1209675" y="695325"/>
                  </a:cubicBezTo>
                  <a:cubicBezTo>
                    <a:pt x="1209675" y="419100"/>
                    <a:pt x="981075" y="190500"/>
                    <a:pt x="704850" y="190500"/>
                  </a:cubicBezTo>
                  <a:close/>
                </a:path>
              </a:pathLst>
            </a:custGeom>
            <a:grpFill/>
            <a:ln w="9525" cap="flat">
              <a:noFill/>
              <a:prstDash val="solid"/>
              <a:miter/>
            </a:ln>
          </p:spPr>
          <p:txBody>
            <a:bodyPr rtlCol="0" anchor="ctr"/>
            <a:lstStyle/>
            <a:p>
              <a:endParaRPr lang="en-GB" sz="989"/>
            </a:p>
          </p:txBody>
        </p:sp>
        <p:sp>
          <p:nvSpPr>
            <p:cNvPr id="35" name="Freeform: Shape 34">
              <a:extLst>
                <a:ext uri="{FF2B5EF4-FFF2-40B4-BE49-F238E27FC236}">
                  <a16:creationId xmlns:a16="http://schemas.microsoft.com/office/drawing/2014/main" id="{C3B335F9-E896-4C1B-9D1B-E8BCED57B1A1}"/>
                </a:ext>
              </a:extLst>
            </p:cNvPr>
            <p:cNvSpPr/>
            <p:nvPr/>
          </p:nvSpPr>
          <p:spPr>
            <a:xfrm>
              <a:off x="3298953" y="3657600"/>
              <a:ext cx="1551982" cy="992069"/>
            </a:xfrm>
            <a:custGeom>
              <a:avLst/>
              <a:gdLst>
                <a:gd name="connsiteX0" fmla="*/ 191959 w 1551982"/>
                <a:gd name="connsiteY0" fmla="*/ 914400 h 992069"/>
                <a:gd name="connsiteX1" fmla="*/ 87184 w 1551982"/>
                <a:gd name="connsiteY1" fmla="*/ 990600 h 992069"/>
                <a:gd name="connsiteX2" fmla="*/ 1459 w 1551982"/>
                <a:gd name="connsiteY2" fmla="*/ 885825 h 992069"/>
                <a:gd name="connsiteX3" fmla="*/ 1030159 w 1551982"/>
                <a:gd name="connsiteY3" fmla="*/ 0 h 992069"/>
                <a:gd name="connsiteX4" fmla="*/ 1506409 w 1551982"/>
                <a:gd name="connsiteY4" fmla="*/ 114300 h 992069"/>
                <a:gd name="connsiteX5" fmla="*/ 1544509 w 1551982"/>
                <a:gd name="connsiteY5" fmla="*/ 247650 h 992069"/>
                <a:gd name="connsiteX6" fmla="*/ 1411159 w 1551982"/>
                <a:gd name="connsiteY6" fmla="*/ 285750 h 992069"/>
                <a:gd name="connsiteX7" fmla="*/ 1030159 w 1551982"/>
                <a:gd name="connsiteY7" fmla="*/ 190500 h 992069"/>
                <a:gd name="connsiteX8" fmla="*/ 191959 w 1551982"/>
                <a:gd name="connsiteY8" fmla="*/ 91440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982" h="992069">
                  <a:moveTo>
                    <a:pt x="191959" y="914400"/>
                  </a:moveTo>
                  <a:cubicBezTo>
                    <a:pt x="182434" y="962025"/>
                    <a:pt x="134809" y="1000125"/>
                    <a:pt x="87184" y="990600"/>
                  </a:cubicBezTo>
                  <a:cubicBezTo>
                    <a:pt x="30034" y="990600"/>
                    <a:pt x="-8066" y="933450"/>
                    <a:pt x="1459" y="885825"/>
                  </a:cubicBezTo>
                  <a:cubicBezTo>
                    <a:pt x="77659" y="381000"/>
                    <a:pt x="515809" y="0"/>
                    <a:pt x="1030159" y="0"/>
                  </a:cubicBezTo>
                  <a:cubicBezTo>
                    <a:pt x="1192084" y="0"/>
                    <a:pt x="1354009" y="47625"/>
                    <a:pt x="1506409" y="114300"/>
                  </a:cubicBezTo>
                  <a:cubicBezTo>
                    <a:pt x="1544509" y="142875"/>
                    <a:pt x="1563559" y="200025"/>
                    <a:pt x="1544509" y="247650"/>
                  </a:cubicBezTo>
                  <a:cubicBezTo>
                    <a:pt x="1515934" y="295275"/>
                    <a:pt x="1458784" y="314325"/>
                    <a:pt x="1411159" y="285750"/>
                  </a:cubicBezTo>
                  <a:cubicBezTo>
                    <a:pt x="1296859" y="228600"/>
                    <a:pt x="1163509" y="190500"/>
                    <a:pt x="1030159" y="190500"/>
                  </a:cubicBezTo>
                  <a:cubicBezTo>
                    <a:pt x="611059" y="190500"/>
                    <a:pt x="249109" y="495300"/>
                    <a:pt x="191959" y="914400"/>
                  </a:cubicBezTo>
                  <a:close/>
                </a:path>
              </a:pathLst>
            </a:custGeom>
            <a:grpFill/>
            <a:ln w="9525" cap="flat">
              <a:noFill/>
              <a:prstDash val="solid"/>
              <a:miter/>
            </a:ln>
          </p:spPr>
          <p:txBody>
            <a:bodyPr rtlCol="0" anchor="ctr"/>
            <a:lstStyle/>
            <a:p>
              <a:endParaRPr lang="en-GB" sz="989"/>
            </a:p>
          </p:txBody>
        </p:sp>
      </p:grpSp>
      <p:grpSp>
        <p:nvGrpSpPr>
          <p:cNvPr id="38" name="Group 37">
            <a:extLst>
              <a:ext uri="{FF2B5EF4-FFF2-40B4-BE49-F238E27FC236}">
                <a16:creationId xmlns:a16="http://schemas.microsoft.com/office/drawing/2014/main" id="{06D4C883-59A7-4D8C-B993-B69C56B37E1B}"/>
              </a:ext>
            </a:extLst>
          </p:cNvPr>
          <p:cNvGrpSpPr/>
          <p:nvPr/>
        </p:nvGrpSpPr>
        <p:grpSpPr>
          <a:xfrm>
            <a:off x="6600334" y="7643043"/>
            <a:ext cx="284040" cy="282571"/>
            <a:chOff x="5627210" y="2843131"/>
            <a:chExt cx="936467" cy="931625"/>
          </a:xfrm>
          <a:solidFill>
            <a:schemeClr val="accent6"/>
          </a:solidFill>
        </p:grpSpPr>
        <p:sp>
          <p:nvSpPr>
            <p:cNvPr id="39" name="Freeform: Shape 38">
              <a:extLst>
                <a:ext uri="{FF2B5EF4-FFF2-40B4-BE49-F238E27FC236}">
                  <a16:creationId xmlns:a16="http://schemas.microsoft.com/office/drawing/2014/main" id="{D68196E9-8D39-4FC7-BB71-F98DFC03AABE}"/>
                </a:ext>
              </a:extLst>
            </p:cNvPr>
            <p:cNvSpPr/>
            <p:nvPr/>
          </p:nvSpPr>
          <p:spPr>
            <a:xfrm>
              <a:off x="5627370" y="3597591"/>
              <a:ext cx="161924" cy="177165"/>
            </a:xfrm>
            <a:custGeom>
              <a:avLst/>
              <a:gdLst>
                <a:gd name="connsiteX0" fmla="*/ 144780 w 161924"/>
                <a:gd name="connsiteY0" fmla="*/ 0 h 177165"/>
                <a:gd name="connsiteX1" fmla="*/ 17145 w 161924"/>
                <a:gd name="connsiteY1" fmla="*/ 0 h 177165"/>
                <a:gd name="connsiteX2" fmla="*/ 0 w 161924"/>
                <a:gd name="connsiteY2" fmla="*/ 17145 h 177165"/>
                <a:gd name="connsiteX3" fmla="*/ 0 w 161924"/>
                <a:gd name="connsiteY3" fmla="*/ 160020 h 177165"/>
                <a:gd name="connsiteX4" fmla="*/ 17145 w 161924"/>
                <a:gd name="connsiteY4" fmla="*/ 177165 h 177165"/>
                <a:gd name="connsiteX5" fmla="*/ 144780 w 161924"/>
                <a:gd name="connsiteY5" fmla="*/ 177165 h 177165"/>
                <a:gd name="connsiteX6" fmla="*/ 161925 w 161924"/>
                <a:gd name="connsiteY6" fmla="*/ 160020 h 177165"/>
                <a:gd name="connsiteX7" fmla="*/ 161925 w 161924"/>
                <a:gd name="connsiteY7" fmla="*/ 17145 h 177165"/>
                <a:gd name="connsiteX8" fmla="*/ 144780 w 161924"/>
                <a:gd name="connsiteY8" fmla="*/ 0 h 177165"/>
                <a:gd name="connsiteX9" fmla="*/ 128588 w 161924"/>
                <a:gd name="connsiteY9" fmla="*/ 142875 h 177165"/>
                <a:gd name="connsiteX10" fmla="*/ 33338 w 161924"/>
                <a:gd name="connsiteY10" fmla="*/ 142875 h 177165"/>
                <a:gd name="connsiteX11" fmla="*/ 33338 w 161924"/>
                <a:gd name="connsiteY11" fmla="*/ 34290 h 177165"/>
                <a:gd name="connsiteX12" fmla="*/ 127635 w 161924"/>
                <a:gd name="connsiteY12" fmla="*/ 34290 h 177165"/>
                <a:gd name="connsiteX13" fmla="*/ 127635 w 161924"/>
                <a:gd name="connsiteY13" fmla="*/ 142875 h 177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24" h="177165">
                  <a:moveTo>
                    <a:pt x="144780" y="0"/>
                  </a:moveTo>
                  <a:lnTo>
                    <a:pt x="17145" y="0"/>
                  </a:lnTo>
                  <a:cubicBezTo>
                    <a:pt x="7620" y="0"/>
                    <a:pt x="0" y="7620"/>
                    <a:pt x="0" y="17145"/>
                  </a:cubicBezTo>
                  <a:lnTo>
                    <a:pt x="0" y="160020"/>
                  </a:lnTo>
                  <a:cubicBezTo>
                    <a:pt x="0" y="169545"/>
                    <a:pt x="7620" y="177165"/>
                    <a:pt x="17145" y="177165"/>
                  </a:cubicBezTo>
                  <a:lnTo>
                    <a:pt x="144780" y="177165"/>
                  </a:lnTo>
                  <a:cubicBezTo>
                    <a:pt x="154305" y="177165"/>
                    <a:pt x="161925" y="169545"/>
                    <a:pt x="161925" y="160020"/>
                  </a:cubicBezTo>
                  <a:lnTo>
                    <a:pt x="161925" y="17145"/>
                  </a:lnTo>
                  <a:cubicBezTo>
                    <a:pt x="161925" y="7620"/>
                    <a:pt x="154305" y="0"/>
                    <a:pt x="144780" y="0"/>
                  </a:cubicBezTo>
                  <a:close/>
                  <a:moveTo>
                    <a:pt x="128588" y="142875"/>
                  </a:moveTo>
                  <a:lnTo>
                    <a:pt x="33338" y="142875"/>
                  </a:lnTo>
                  <a:lnTo>
                    <a:pt x="33338" y="34290"/>
                  </a:lnTo>
                  <a:lnTo>
                    <a:pt x="127635" y="34290"/>
                  </a:lnTo>
                  <a:lnTo>
                    <a:pt x="127635" y="142875"/>
                  </a:lnTo>
                  <a:close/>
                </a:path>
              </a:pathLst>
            </a:custGeom>
            <a:grpFill/>
            <a:ln w="9525" cap="flat">
              <a:noFill/>
              <a:prstDash val="solid"/>
              <a:miter/>
            </a:ln>
          </p:spPr>
          <p:txBody>
            <a:bodyPr rtlCol="0" anchor="ctr"/>
            <a:lstStyle/>
            <a:p>
              <a:endParaRPr lang="en-GB" sz="989"/>
            </a:p>
          </p:txBody>
        </p:sp>
        <p:sp>
          <p:nvSpPr>
            <p:cNvPr id="40" name="Freeform: Shape 39">
              <a:extLst>
                <a:ext uri="{FF2B5EF4-FFF2-40B4-BE49-F238E27FC236}">
                  <a16:creationId xmlns:a16="http://schemas.microsoft.com/office/drawing/2014/main" id="{47B230D9-6CDE-4664-98ED-FD7FB6D7088B}"/>
                </a:ext>
              </a:extLst>
            </p:cNvPr>
            <p:cNvSpPr/>
            <p:nvPr/>
          </p:nvSpPr>
          <p:spPr>
            <a:xfrm>
              <a:off x="5815965" y="3430904"/>
              <a:ext cx="162877" cy="343852"/>
            </a:xfrm>
            <a:custGeom>
              <a:avLst/>
              <a:gdLst>
                <a:gd name="connsiteX0" fmla="*/ 145733 w 162877"/>
                <a:gd name="connsiteY0" fmla="*/ 0 h 343852"/>
                <a:gd name="connsiteX1" fmla="*/ 17145 w 162877"/>
                <a:gd name="connsiteY1" fmla="*/ 0 h 343852"/>
                <a:gd name="connsiteX2" fmla="*/ 0 w 162877"/>
                <a:gd name="connsiteY2" fmla="*/ 17145 h 343852"/>
                <a:gd name="connsiteX3" fmla="*/ 0 w 162877"/>
                <a:gd name="connsiteY3" fmla="*/ 326708 h 343852"/>
                <a:gd name="connsiteX4" fmla="*/ 17145 w 162877"/>
                <a:gd name="connsiteY4" fmla="*/ 343853 h 343852"/>
                <a:gd name="connsiteX5" fmla="*/ 145733 w 162877"/>
                <a:gd name="connsiteY5" fmla="*/ 343853 h 343852"/>
                <a:gd name="connsiteX6" fmla="*/ 162878 w 162877"/>
                <a:gd name="connsiteY6" fmla="*/ 326708 h 343852"/>
                <a:gd name="connsiteX7" fmla="*/ 162878 w 162877"/>
                <a:gd name="connsiteY7" fmla="*/ 17145 h 343852"/>
                <a:gd name="connsiteX8" fmla="*/ 145733 w 162877"/>
                <a:gd name="connsiteY8" fmla="*/ 0 h 343852"/>
                <a:gd name="connsiteX9" fmla="*/ 129540 w 162877"/>
                <a:gd name="connsiteY9" fmla="*/ 309562 h 343852"/>
                <a:gd name="connsiteX10" fmla="*/ 35242 w 162877"/>
                <a:gd name="connsiteY10" fmla="*/ 309562 h 343852"/>
                <a:gd name="connsiteX11" fmla="*/ 35242 w 162877"/>
                <a:gd name="connsiteY11" fmla="*/ 33337 h 343852"/>
                <a:gd name="connsiteX12" fmla="*/ 129540 w 162877"/>
                <a:gd name="connsiteY12" fmla="*/ 33337 h 343852"/>
                <a:gd name="connsiteX13" fmla="*/ 129540 w 162877"/>
                <a:gd name="connsiteY13" fmla="*/ 309562 h 34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877" h="343852">
                  <a:moveTo>
                    <a:pt x="145733" y="0"/>
                  </a:moveTo>
                  <a:lnTo>
                    <a:pt x="17145" y="0"/>
                  </a:lnTo>
                  <a:cubicBezTo>
                    <a:pt x="7620" y="0"/>
                    <a:pt x="0" y="7620"/>
                    <a:pt x="0" y="17145"/>
                  </a:cubicBezTo>
                  <a:lnTo>
                    <a:pt x="0" y="326708"/>
                  </a:lnTo>
                  <a:cubicBezTo>
                    <a:pt x="0" y="336233"/>
                    <a:pt x="7620" y="343853"/>
                    <a:pt x="17145" y="343853"/>
                  </a:cubicBezTo>
                  <a:lnTo>
                    <a:pt x="145733" y="343853"/>
                  </a:lnTo>
                  <a:cubicBezTo>
                    <a:pt x="155258" y="343853"/>
                    <a:pt x="162878" y="336233"/>
                    <a:pt x="162878" y="326708"/>
                  </a:cubicBezTo>
                  <a:lnTo>
                    <a:pt x="162878" y="17145"/>
                  </a:lnTo>
                  <a:cubicBezTo>
                    <a:pt x="162878" y="7620"/>
                    <a:pt x="155258" y="0"/>
                    <a:pt x="145733" y="0"/>
                  </a:cubicBezTo>
                  <a:close/>
                  <a:moveTo>
                    <a:pt x="129540" y="309562"/>
                  </a:moveTo>
                  <a:lnTo>
                    <a:pt x="35242" y="309562"/>
                  </a:lnTo>
                  <a:lnTo>
                    <a:pt x="35242" y="33337"/>
                  </a:lnTo>
                  <a:lnTo>
                    <a:pt x="129540" y="33337"/>
                  </a:lnTo>
                  <a:lnTo>
                    <a:pt x="129540" y="309562"/>
                  </a:lnTo>
                  <a:close/>
                </a:path>
              </a:pathLst>
            </a:custGeom>
            <a:grpFill/>
            <a:ln w="9525" cap="flat">
              <a:noFill/>
              <a:prstDash val="solid"/>
              <a:miter/>
            </a:ln>
          </p:spPr>
          <p:txBody>
            <a:bodyPr rtlCol="0" anchor="ctr"/>
            <a:lstStyle/>
            <a:p>
              <a:endParaRPr lang="en-GB" sz="989"/>
            </a:p>
          </p:txBody>
        </p:sp>
        <p:sp>
          <p:nvSpPr>
            <p:cNvPr id="41" name="Freeform: Shape 40">
              <a:extLst>
                <a:ext uri="{FF2B5EF4-FFF2-40B4-BE49-F238E27FC236}">
                  <a16:creationId xmlns:a16="http://schemas.microsoft.com/office/drawing/2014/main" id="{0B3D05C9-F4BC-4307-8A28-433658085464}"/>
                </a:ext>
              </a:extLst>
            </p:cNvPr>
            <p:cNvSpPr/>
            <p:nvPr/>
          </p:nvSpPr>
          <p:spPr>
            <a:xfrm>
              <a:off x="6012180" y="3343274"/>
              <a:ext cx="162877" cy="431482"/>
            </a:xfrm>
            <a:custGeom>
              <a:avLst/>
              <a:gdLst>
                <a:gd name="connsiteX0" fmla="*/ 145733 w 162877"/>
                <a:gd name="connsiteY0" fmla="*/ 0 h 431482"/>
                <a:gd name="connsiteX1" fmla="*/ 17145 w 162877"/>
                <a:gd name="connsiteY1" fmla="*/ 0 h 431482"/>
                <a:gd name="connsiteX2" fmla="*/ 0 w 162877"/>
                <a:gd name="connsiteY2" fmla="*/ 17145 h 431482"/>
                <a:gd name="connsiteX3" fmla="*/ 0 w 162877"/>
                <a:gd name="connsiteY3" fmla="*/ 414338 h 431482"/>
                <a:gd name="connsiteX4" fmla="*/ 17145 w 162877"/>
                <a:gd name="connsiteY4" fmla="*/ 431483 h 431482"/>
                <a:gd name="connsiteX5" fmla="*/ 145733 w 162877"/>
                <a:gd name="connsiteY5" fmla="*/ 431483 h 431482"/>
                <a:gd name="connsiteX6" fmla="*/ 162877 w 162877"/>
                <a:gd name="connsiteY6" fmla="*/ 414338 h 431482"/>
                <a:gd name="connsiteX7" fmla="*/ 162877 w 162877"/>
                <a:gd name="connsiteY7" fmla="*/ 17145 h 431482"/>
                <a:gd name="connsiteX8" fmla="*/ 145733 w 162877"/>
                <a:gd name="connsiteY8" fmla="*/ 0 h 431482"/>
                <a:gd name="connsiteX9" fmla="*/ 128588 w 162877"/>
                <a:gd name="connsiteY9" fmla="*/ 397192 h 431482"/>
                <a:gd name="connsiteX10" fmla="*/ 34290 w 162877"/>
                <a:gd name="connsiteY10" fmla="*/ 397192 h 431482"/>
                <a:gd name="connsiteX11" fmla="*/ 34290 w 162877"/>
                <a:gd name="connsiteY11" fmla="*/ 33338 h 431482"/>
                <a:gd name="connsiteX12" fmla="*/ 128588 w 162877"/>
                <a:gd name="connsiteY12" fmla="*/ 33338 h 431482"/>
                <a:gd name="connsiteX13" fmla="*/ 128588 w 162877"/>
                <a:gd name="connsiteY13" fmla="*/ 397192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877" h="431482">
                  <a:moveTo>
                    <a:pt x="145733" y="0"/>
                  </a:moveTo>
                  <a:lnTo>
                    <a:pt x="17145" y="0"/>
                  </a:lnTo>
                  <a:cubicBezTo>
                    <a:pt x="7620" y="0"/>
                    <a:pt x="0" y="7620"/>
                    <a:pt x="0" y="17145"/>
                  </a:cubicBezTo>
                  <a:lnTo>
                    <a:pt x="0" y="414338"/>
                  </a:lnTo>
                  <a:cubicBezTo>
                    <a:pt x="0" y="423863"/>
                    <a:pt x="7620" y="431483"/>
                    <a:pt x="17145" y="431483"/>
                  </a:cubicBezTo>
                  <a:lnTo>
                    <a:pt x="145733" y="431483"/>
                  </a:lnTo>
                  <a:cubicBezTo>
                    <a:pt x="155258" y="431483"/>
                    <a:pt x="162877" y="423863"/>
                    <a:pt x="162877" y="414338"/>
                  </a:cubicBezTo>
                  <a:lnTo>
                    <a:pt x="162877" y="17145"/>
                  </a:lnTo>
                  <a:cubicBezTo>
                    <a:pt x="161925" y="7620"/>
                    <a:pt x="155258" y="0"/>
                    <a:pt x="145733" y="0"/>
                  </a:cubicBezTo>
                  <a:close/>
                  <a:moveTo>
                    <a:pt x="128588" y="397192"/>
                  </a:moveTo>
                  <a:lnTo>
                    <a:pt x="34290" y="397192"/>
                  </a:lnTo>
                  <a:lnTo>
                    <a:pt x="34290" y="33338"/>
                  </a:lnTo>
                  <a:lnTo>
                    <a:pt x="128588" y="33338"/>
                  </a:lnTo>
                  <a:lnTo>
                    <a:pt x="128588" y="397192"/>
                  </a:lnTo>
                  <a:close/>
                </a:path>
              </a:pathLst>
            </a:custGeom>
            <a:grpFill/>
            <a:ln w="9525" cap="flat">
              <a:noFill/>
              <a:prstDash val="solid"/>
              <a:miter/>
            </a:ln>
          </p:spPr>
          <p:txBody>
            <a:bodyPr rtlCol="0" anchor="ctr"/>
            <a:lstStyle/>
            <a:p>
              <a:endParaRPr lang="en-GB" sz="989"/>
            </a:p>
          </p:txBody>
        </p:sp>
        <p:sp>
          <p:nvSpPr>
            <p:cNvPr id="42" name="Freeform: Shape 41">
              <a:extLst>
                <a:ext uri="{FF2B5EF4-FFF2-40B4-BE49-F238E27FC236}">
                  <a16:creationId xmlns:a16="http://schemas.microsoft.com/office/drawing/2014/main" id="{1B28EBB3-771B-4F3D-B9F0-3D7B3ACF136A}"/>
                </a:ext>
              </a:extLst>
            </p:cNvPr>
            <p:cNvSpPr/>
            <p:nvPr/>
          </p:nvSpPr>
          <p:spPr>
            <a:xfrm>
              <a:off x="6201727" y="3210876"/>
              <a:ext cx="162877" cy="563880"/>
            </a:xfrm>
            <a:custGeom>
              <a:avLst/>
              <a:gdLst>
                <a:gd name="connsiteX0" fmla="*/ 145733 w 162877"/>
                <a:gd name="connsiteY0" fmla="*/ 0 h 563880"/>
                <a:gd name="connsiteX1" fmla="*/ 17145 w 162877"/>
                <a:gd name="connsiteY1" fmla="*/ 0 h 563880"/>
                <a:gd name="connsiteX2" fmla="*/ 0 w 162877"/>
                <a:gd name="connsiteY2" fmla="*/ 17145 h 563880"/>
                <a:gd name="connsiteX3" fmla="*/ 0 w 162877"/>
                <a:gd name="connsiteY3" fmla="*/ 546735 h 563880"/>
                <a:gd name="connsiteX4" fmla="*/ 17145 w 162877"/>
                <a:gd name="connsiteY4" fmla="*/ 563880 h 563880"/>
                <a:gd name="connsiteX5" fmla="*/ 145733 w 162877"/>
                <a:gd name="connsiteY5" fmla="*/ 563880 h 563880"/>
                <a:gd name="connsiteX6" fmla="*/ 162877 w 162877"/>
                <a:gd name="connsiteY6" fmla="*/ 546735 h 563880"/>
                <a:gd name="connsiteX7" fmla="*/ 162877 w 162877"/>
                <a:gd name="connsiteY7" fmla="*/ 16193 h 563880"/>
                <a:gd name="connsiteX8" fmla="*/ 145733 w 162877"/>
                <a:gd name="connsiteY8" fmla="*/ 0 h 563880"/>
                <a:gd name="connsiteX9" fmla="*/ 128588 w 162877"/>
                <a:gd name="connsiteY9" fmla="*/ 529590 h 563880"/>
                <a:gd name="connsiteX10" fmla="*/ 34290 w 162877"/>
                <a:gd name="connsiteY10" fmla="*/ 529590 h 563880"/>
                <a:gd name="connsiteX11" fmla="*/ 34290 w 162877"/>
                <a:gd name="connsiteY11" fmla="*/ 33338 h 563880"/>
                <a:gd name="connsiteX12" fmla="*/ 128588 w 162877"/>
                <a:gd name="connsiteY12" fmla="*/ 33338 h 563880"/>
                <a:gd name="connsiteX13" fmla="*/ 128588 w 162877"/>
                <a:gd name="connsiteY13" fmla="*/ 529590 h 5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877" h="563880">
                  <a:moveTo>
                    <a:pt x="145733" y="0"/>
                  </a:moveTo>
                  <a:lnTo>
                    <a:pt x="17145" y="0"/>
                  </a:lnTo>
                  <a:cubicBezTo>
                    <a:pt x="7620" y="0"/>
                    <a:pt x="0" y="7620"/>
                    <a:pt x="0" y="17145"/>
                  </a:cubicBezTo>
                  <a:lnTo>
                    <a:pt x="0" y="546735"/>
                  </a:lnTo>
                  <a:cubicBezTo>
                    <a:pt x="0" y="556260"/>
                    <a:pt x="7620" y="563880"/>
                    <a:pt x="17145" y="563880"/>
                  </a:cubicBezTo>
                  <a:lnTo>
                    <a:pt x="145733" y="563880"/>
                  </a:lnTo>
                  <a:cubicBezTo>
                    <a:pt x="155258" y="563880"/>
                    <a:pt x="162877" y="556260"/>
                    <a:pt x="162877" y="546735"/>
                  </a:cubicBezTo>
                  <a:lnTo>
                    <a:pt x="162877" y="16193"/>
                  </a:lnTo>
                  <a:cubicBezTo>
                    <a:pt x="161925" y="7620"/>
                    <a:pt x="154305" y="0"/>
                    <a:pt x="145733" y="0"/>
                  </a:cubicBezTo>
                  <a:close/>
                  <a:moveTo>
                    <a:pt x="128588" y="529590"/>
                  </a:moveTo>
                  <a:lnTo>
                    <a:pt x="34290" y="529590"/>
                  </a:lnTo>
                  <a:lnTo>
                    <a:pt x="34290" y="33338"/>
                  </a:lnTo>
                  <a:lnTo>
                    <a:pt x="128588" y="33338"/>
                  </a:lnTo>
                  <a:lnTo>
                    <a:pt x="128588" y="529590"/>
                  </a:lnTo>
                  <a:close/>
                </a:path>
              </a:pathLst>
            </a:custGeom>
            <a:grpFill/>
            <a:ln w="9525" cap="flat">
              <a:noFill/>
              <a:prstDash val="solid"/>
              <a:miter/>
            </a:ln>
          </p:spPr>
          <p:txBody>
            <a:bodyPr rtlCol="0" anchor="ctr"/>
            <a:lstStyle/>
            <a:p>
              <a:endParaRPr lang="en-GB" sz="989"/>
            </a:p>
          </p:txBody>
        </p:sp>
        <p:sp>
          <p:nvSpPr>
            <p:cNvPr id="43" name="Freeform: Shape 42">
              <a:extLst>
                <a:ext uri="{FF2B5EF4-FFF2-40B4-BE49-F238E27FC236}">
                  <a16:creationId xmlns:a16="http://schemas.microsoft.com/office/drawing/2014/main" id="{EE9422FA-D733-4FE8-B69D-0BC06A0910EA}"/>
                </a:ext>
              </a:extLst>
            </p:cNvPr>
            <p:cNvSpPr/>
            <p:nvPr/>
          </p:nvSpPr>
          <p:spPr>
            <a:xfrm>
              <a:off x="6400800" y="3088956"/>
              <a:ext cx="162877" cy="685800"/>
            </a:xfrm>
            <a:custGeom>
              <a:avLst/>
              <a:gdLst>
                <a:gd name="connsiteX0" fmla="*/ 145733 w 162877"/>
                <a:gd name="connsiteY0" fmla="*/ 0 h 685800"/>
                <a:gd name="connsiteX1" fmla="*/ 17145 w 162877"/>
                <a:gd name="connsiteY1" fmla="*/ 0 h 685800"/>
                <a:gd name="connsiteX2" fmla="*/ 0 w 162877"/>
                <a:gd name="connsiteY2" fmla="*/ 17145 h 685800"/>
                <a:gd name="connsiteX3" fmla="*/ 0 w 162877"/>
                <a:gd name="connsiteY3" fmla="*/ 668655 h 685800"/>
                <a:gd name="connsiteX4" fmla="*/ 17145 w 162877"/>
                <a:gd name="connsiteY4" fmla="*/ 685800 h 685800"/>
                <a:gd name="connsiteX5" fmla="*/ 145733 w 162877"/>
                <a:gd name="connsiteY5" fmla="*/ 685800 h 685800"/>
                <a:gd name="connsiteX6" fmla="*/ 162877 w 162877"/>
                <a:gd name="connsiteY6" fmla="*/ 668655 h 685800"/>
                <a:gd name="connsiteX7" fmla="*/ 162877 w 162877"/>
                <a:gd name="connsiteY7" fmla="*/ 17145 h 685800"/>
                <a:gd name="connsiteX8" fmla="*/ 145733 w 162877"/>
                <a:gd name="connsiteY8" fmla="*/ 0 h 685800"/>
                <a:gd name="connsiteX9" fmla="*/ 128588 w 162877"/>
                <a:gd name="connsiteY9" fmla="*/ 651510 h 685800"/>
                <a:gd name="connsiteX10" fmla="*/ 34290 w 162877"/>
                <a:gd name="connsiteY10" fmla="*/ 651510 h 685800"/>
                <a:gd name="connsiteX11" fmla="*/ 34290 w 162877"/>
                <a:gd name="connsiteY11" fmla="*/ 33338 h 685800"/>
                <a:gd name="connsiteX12" fmla="*/ 128588 w 162877"/>
                <a:gd name="connsiteY12" fmla="*/ 33338 h 685800"/>
                <a:gd name="connsiteX13" fmla="*/ 128588 w 162877"/>
                <a:gd name="connsiteY13" fmla="*/ 65151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877" h="685800">
                  <a:moveTo>
                    <a:pt x="145733" y="0"/>
                  </a:moveTo>
                  <a:lnTo>
                    <a:pt x="17145" y="0"/>
                  </a:lnTo>
                  <a:cubicBezTo>
                    <a:pt x="7620" y="0"/>
                    <a:pt x="0" y="7620"/>
                    <a:pt x="0" y="17145"/>
                  </a:cubicBezTo>
                  <a:lnTo>
                    <a:pt x="0" y="668655"/>
                  </a:lnTo>
                  <a:cubicBezTo>
                    <a:pt x="0" y="678180"/>
                    <a:pt x="7620" y="685800"/>
                    <a:pt x="17145" y="685800"/>
                  </a:cubicBezTo>
                  <a:lnTo>
                    <a:pt x="145733" y="685800"/>
                  </a:lnTo>
                  <a:cubicBezTo>
                    <a:pt x="155258" y="685800"/>
                    <a:pt x="162877" y="678180"/>
                    <a:pt x="162877" y="668655"/>
                  </a:cubicBezTo>
                  <a:lnTo>
                    <a:pt x="162877" y="17145"/>
                  </a:lnTo>
                  <a:cubicBezTo>
                    <a:pt x="161925" y="7620"/>
                    <a:pt x="154305" y="0"/>
                    <a:pt x="145733" y="0"/>
                  </a:cubicBezTo>
                  <a:close/>
                  <a:moveTo>
                    <a:pt x="128588" y="651510"/>
                  </a:moveTo>
                  <a:lnTo>
                    <a:pt x="34290" y="651510"/>
                  </a:lnTo>
                  <a:lnTo>
                    <a:pt x="34290" y="33338"/>
                  </a:lnTo>
                  <a:lnTo>
                    <a:pt x="128588" y="33338"/>
                  </a:lnTo>
                  <a:lnTo>
                    <a:pt x="128588" y="651510"/>
                  </a:lnTo>
                  <a:close/>
                </a:path>
              </a:pathLst>
            </a:custGeom>
            <a:grpFill/>
            <a:ln w="9525" cap="flat">
              <a:noFill/>
              <a:prstDash val="solid"/>
              <a:miter/>
            </a:ln>
          </p:spPr>
          <p:txBody>
            <a:bodyPr rtlCol="0" anchor="ctr"/>
            <a:lstStyle/>
            <a:p>
              <a:endParaRPr lang="en-GB" sz="989"/>
            </a:p>
          </p:txBody>
        </p:sp>
        <p:sp>
          <p:nvSpPr>
            <p:cNvPr id="44" name="Freeform: Shape 43">
              <a:extLst>
                <a:ext uri="{FF2B5EF4-FFF2-40B4-BE49-F238E27FC236}">
                  <a16:creationId xmlns:a16="http://schemas.microsoft.com/office/drawing/2014/main" id="{F40A446F-10F0-4537-AEC7-723F672F1695}"/>
                </a:ext>
              </a:extLst>
            </p:cNvPr>
            <p:cNvSpPr/>
            <p:nvPr/>
          </p:nvSpPr>
          <p:spPr>
            <a:xfrm>
              <a:off x="5627210" y="2843131"/>
              <a:ext cx="935871" cy="621110"/>
            </a:xfrm>
            <a:custGeom>
              <a:avLst/>
              <a:gdLst>
                <a:gd name="connsiteX0" fmla="*/ 17305 w 935871"/>
                <a:gd name="connsiteY0" fmla="*/ 621111 h 621110"/>
                <a:gd name="connsiteX1" fmla="*/ 26830 w 935871"/>
                <a:gd name="connsiteY1" fmla="*/ 618253 h 621110"/>
                <a:gd name="connsiteX2" fmla="*/ 894557 w 935871"/>
                <a:gd name="connsiteY2" fmla="*/ 59136 h 621110"/>
                <a:gd name="connsiteX3" fmla="*/ 880270 w 935871"/>
                <a:gd name="connsiteY3" fmla="*/ 124858 h 621110"/>
                <a:gd name="connsiteX4" fmla="*/ 893605 w 935871"/>
                <a:gd name="connsiteY4" fmla="*/ 144861 h 621110"/>
                <a:gd name="connsiteX5" fmla="*/ 897415 w 935871"/>
                <a:gd name="connsiteY5" fmla="*/ 144861 h 621110"/>
                <a:gd name="connsiteX6" fmla="*/ 913607 w 935871"/>
                <a:gd name="connsiteY6" fmla="*/ 131526 h 621110"/>
                <a:gd name="connsiteX7" fmla="*/ 935515 w 935871"/>
                <a:gd name="connsiteY7" fmla="*/ 25798 h 621110"/>
                <a:gd name="connsiteX8" fmla="*/ 932657 w 935871"/>
                <a:gd name="connsiteY8" fmla="*/ 12463 h 621110"/>
                <a:gd name="connsiteX9" fmla="*/ 920275 w 935871"/>
                <a:gd name="connsiteY9" fmla="*/ 5796 h 621110"/>
                <a:gd name="connsiteX10" fmla="*/ 802165 w 935871"/>
                <a:gd name="connsiteY10" fmla="*/ 81 h 621110"/>
                <a:gd name="connsiteX11" fmla="*/ 784067 w 935871"/>
                <a:gd name="connsiteY11" fmla="*/ 16273 h 621110"/>
                <a:gd name="connsiteX12" fmla="*/ 800260 w 935871"/>
                <a:gd name="connsiteY12" fmla="*/ 34371 h 621110"/>
                <a:gd name="connsiteX13" fmla="*/ 865982 w 935871"/>
                <a:gd name="connsiteY13" fmla="*/ 38181 h 621110"/>
                <a:gd name="connsiteX14" fmla="*/ 7780 w 935871"/>
                <a:gd name="connsiteY14" fmla="*/ 590631 h 621110"/>
                <a:gd name="connsiteX15" fmla="*/ 3017 w 935871"/>
                <a:gd name="connsiteY15" fmla="*/ 613491 h 621110"/>
                <a:gd name="connsiteX16" fmla="*/ 17305 w 935871"/>
                <a:gd name="connsiteY16" fmla="*/ 621111 h 62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71" h="621110">
                  <a:moveTo>
                    <a:pt x="17305" y="621111"/>
                  </a:moveTo>
                  <a:cubicBezTo>
                    <a:pt x="20162" y="621111"/>
                    <a:pt x="23972" y="620158"/>
                    <a:pt x="26830" y="618253"/>
                  </a:cubicBezTo>
                  <a:lnTo>
                    <a:pt x="894557" y="59136"/>
                  </a:lnTo>
                  <a:lnTo>
                    <a:pt x="880270" y="124858"/>
                  </a:lnTo>
                  <a:cubicBezTo>
                    <a:pt x="878365" y="134383"/>
                    <a:pt x="884080" y="142956"/>
                    <a:pt x="893605" y="144861"/>
                  </a:cubicBezTo>
                  <a:cubicBezTo>
                    <a:pt x="894557" y="144861"/>
                    <a:pt x="895510" y="144861"/>
                    <a:pt x="897415" y="144861"/>
                  </a:cubicBezTo>
                  <a:cubicBezTo>
                    <a:pt x="905035" y="144861"/>
                    <a:pt x="912655" y="139146"/>
                    <a:pt x="913607" y="131526"/>
                  </a:cubicBezTo>
                  <a:lnTo>
                    <a:pt x="935515" y="25798"/>
                  </a:lnTo>
                  <a:cubicBezTo>
                    <a:pt x="936467" y="21036"/>
                    <a:pt x="935515" y="16273"/>
                    <a:pt x="932657" y="12463"/>
                  </a:cubicBezTo>
                  <a:cubicBezTo>
                    <a:pt x="929800" y="8653"/>
                    <a:pt x="925037" y="5796"/>
                    <a:pt x="920275" y="5796"/>
                  </a:cubicBezTo>
                  <a:lnTo>
                    <a:pt x="802165" y="81"/>
                  </a:lnTo>
                  <a:cubicBezTo>
                    <a:pt x="792640" y="-872"/>
                    <a:pt x="785020" y="6748"/>
                    <a:pt x="784067" y="16273"/>
                  </a:cubicBezTo>
                  <a:cubicBezTo>
                    <a:pt x="783115" y="25798"/>
                    <a:pt x="790735" y="33418"/>
                    <a:pt x="800260" y="34371"/>
                  </a:cubicBezTo>
                  <a:lnTo>
                    <a:pt x="865982" y="38181"/>
                  </a:lnTo>
                  <a:lnTo>
                    <a:pt x="7780" y="590631"/>
                  </a:lnTo>
                  <a:cubicBezTo>
                    <a:pt x="160" y="595393"/>
                    <a:pt x="-2698" y="605871"/>
                    <a:pt x="3017" y="613491"/>
                  </a:cubicBezTo>
                  <a:cubicBezTo>
                    <a:pt x="5875" y="618253"/>
                    <a:pt x="11590" y="621111"/>
                    <a:pt x="17305" y="621111"/>
                  </a:cubicBezTo>
                  <a:close/>
                </a:path>
              </a:pathLst>
            </a:custGeom>
            <a:grpFill/>
            <a:ln w="9525" cap="flat">
              <a:noFill/>
              <a:prstDash val="solid"/>
              <a:miter/>
            </a:ln>
          </p:spPr>
          <p:txBody>
            <a:bodyPr rtlCol="0" anchor="ctr"/>
            <a:lstStyle/>
            <a:p>
              <a:endParaRPr lang="en-GB" sz="989"/>
            </a:p>
          </p:txBody>
        </p:sp>
      </p:grpSp>
      <p:pic>
        <p:nvPicPr>
          <p:cNvPr id="49" name="Graphic 48">
            <a:extLst>
              <a:ext uri="{FF2B5EF4-FFF2-40B4-BE49-F238E27FC236}">
                <a16:creationId xmlns:a16="http://schemas.microsoft.com/office/drawing/2014/main" id="{701BCCD4-594E-4746-AFBE-C375EA7D22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427" y="6825203"/>
            <a:ext cx="392149" cy="392149"/>
          </a:xfrm>
          <a:prstGeom prst="rect">
            <a:avLst/>
          </a:prstGeom>
        </p:spPr>
      </p:pic>
      <p:sp>
        <p:nvSpPr>
          <p:cNvPr id="54" name="Freeform: Shape 53">
            <a:extLst>
              <a:ext uri="{FF2B5EF4-FFF2-40B4-BE49-F238E27FC236}">
                <a16:creationId xmlns:a16="http://schemas.microsoft.com/office/drawing/2014/main" id="{C265E11F-BA8E-4AA4-B4FB-DF5CE7E1D840}"/>
              </a:ext>
            </a:extLst>
          </p:cNvPr>
          <p:cNvSpPr/>
          <p:nvPr/>
        </p:nvSpPr>
        <p:spPr>
          <a:xfrm rot="16200000">
            <a:off x="2953813" y="6985244"/>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sp>
        <p:nvSpPr>
          <p:cNvPr id="55" name="Freeform: Shape 54">
            <a:extLst>
              <a:ext uri="{FF2B5EF4-FFF2-40B4-BE49-F238E27FC236}">
                <a16:creationId xmlns:a16="http://schemas.microsoft.com/office/drawing/2014/main" id="{4D4464D5-4542-492A-A8CA-45E9E0C317D9}"/>
              </a:ext>
            </a:extLst>
          </p:cNvPr>
          <p:cNvSpPr/>
          <p:nvPr/>
        </p:nvSpPr>
        <p:spPr>
          <a:xfrm rot="16200000">
            <a:off x="6990371" y="6985244"/>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sp>
        <p:nvSpPr>
          <p:cNvPr id="56" name="Freeform: Shape 55">
            <a:extLst>
              <a:ext uri="{FF2B5EF4-FFF2-40B4-BE49-F238E27FC236}">
                <a16:creationId xmlns:a16="http://schemas.microsoft.com/office/drawing/2014/main" id="{9F813BAA-254A-4EEF-ACAA-4EF769C38C77}"/>
              </a:ext>
            </a:extLst>
          </p:cNvPr>
          <p:cNvSpPr/>
          <p:nvPr/>
        </p:nvSpPr>
        <p:spPr>
          <a:xfrm rot="16200000">
            <a:off x="2953814" y="7750495"/>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sp>
        <p:nvSpPr>
          <p:cNvPr id="57" name="Freeform: Shape 56">
            <a:extLst>
              <a:ext uri="{FF2B5EF4-FFF2-40B4-BE49-F238E27FC236}">
                <a16:creationId xmlns:a16="http://schemas.microsoft.com/office/drawing/2014/main" id="{1CD54600-2512-40AA-8E27-28ED29C46C45}"/>
              </a:ext>
            </a:extLst>
          </p:cNvPr>
          <p:cNvSpPr/>
          <p:nvPr/>
        </p:nvSpPr>
        <p:spPr>
          <a:xfrm rot="16200000">
            <a:off x="6990371" y="7750495"/>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sp>
        <p:nvSpPr>
          <p:cNvPr id="58" name="Freeform: Shape 57">
            <a:extLst>
              <a:ext uri="{FF2B5EF4-FFF2-40B4-BE49-F238E27FC236}">
                <a16:creationId xmlns:a16="http://schemas.microsoft.com/office/drawing/2014/main" id="{DB862A24-E6D4-41A1-A0CB-DB34C51C2A0F}"/>
              </a:ext>
            </a:extLst>
          </p:cNvPr>
          <p:cNvSpPr/>
          <p:nvPr/>
        </p:nvSpPr>
        <p:spPr>
          <a:xfrm rot="16200000">
            <a:off x="2953814" y="8515747"/>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sp>
        <p:nvSpPr>
          <p:cNvPr id="59" name="Freeform: Shape 58">
            <a:extLst>
              <a:ext uri="{FF2B5EF4-FFF2-40B4-BE49-F238E27FC236}">
                <a16:creationId xmlns:a16="http://schemas.microsoft.com/office/drawing/2014/main" id="{7B73AE4C-840B-4A42-A1AE-98FD6084DACA}"/>
              </a:ext>
            </a:extLst>
          </p:cNvPr>
          <p:cNvSpPr/>
          <p:nvPr/>
        </p:nvSpPr>
        <p:spPr>
          <a:xfrm rot="16200000">
            <a:off x="6990372" y="8515747"/>
            <a:ext cx="128540" cy="75557"/>
          </a:xfrm>
          <a:custGeom>
            <a:avLst/>
            <a:gdLst>
              <a:gd name="connsiteX0" fmla="*/ 114569 w 229138"/>
              <a:gd name="connsiteY0" fmla="*/ 0 h 137525"/>
              <a:gd name="connsiteX1" fmla="*/ 229138 w 229138"/>
              <a:gd name="connsiteY1" fmla="*/ 137525 h 137525"/>
              <a:gd name="connsiteX2" fmla="*/ 0 w 229138"/>
              <a:gd name="connsiteY2" fmla="*/ 137525 h 137525"/>
              <a:gd name="connsiteX3" fmla="*/ 114569 w 229138"/>
              <a:gd name="connsiteY3" fmla="*/ 0 h 137525"/>
            </a:gdLst>
            <a:ahLst/>
            <a:cxnLst>
              <a:cxn ang="0">
                <a:pos x="connsiteX0" y="connsiteY0"/>
              </a:cxn>
              <a:cxn ang="0">
                <a:pos x="connsiteX1" y="connsiteY1"/>
              </a:cxn>
              <a:cxn ang="0">
                <a:pos x="connsiteX2" y="connsiteY2"/>
              </a:cxn>
              <a:cxn ang="0">
                <a:pos x="connsiteX3" y="connsiteY3"/>
              </a:cxn>
            </a:cxnLst>
            <a:rect l="l" t="t" r="r" b="b"/>
            <a:pathLst>
              <a:path w="229138" h="137525">
                <a:moveTo>
                  <a:pt x="114569" y="0"/>
                </a:moveTo>
                <a:lnTo>
                  <a:pt x="229138" y="137525"/>
                </a:lnTo>
                <a:lnTo>
                  <a:pt x="0" y="137525"/>
                </a:lnTo>
                <a:lnTo>
                  <a:pt x="114569"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165"/>
              </a:spcAft>
            </a:pPr>
            <a:endParaRPr lang="en-GB" sz="550" dirty="0">
              <a:solidFill>
                <a:schemeClr val="accent1"/>
              </a:solidFill>
            </a:endParaRPr>
          </a:p>
        </p:txBody>
      </p:sp>
      <p:pic>
        <p:nvPicPr>
          <p:cNvPr id="73" name="Graphic 72">
            <a:extLst>
              <a:ext uri="{FF2B5EF4-FFF2-40B4-BE49-F238E27FC236}">
                <a16:creationId xmlns:a16="http://schemas.microsoft.com/office/drawing/2014/main" id="{8CCD8FEE-786B-4975-9731-0FF04FC093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5512" y="6833846"/>
            <a:ext cx="378352" cy="378352"/>
          </a:xfrm>
          <a:prstGeom prst="rect">
            <a:avLst/>
          </a:prstGeom>
        </p:spPr>
      </p:pic>
      <p:grpSp>
        <p:nvGrpSpPr>
          <p:cNvPr id="133" name="Group 132">
            <a:extLst>
              <a:ext uri="{FF2B5EF4-FFF2-40B4-BE49-F238E27FC236}">
                <a16:creationId xmlns:a16="http://schemas.microsoft.com/office/drawing/2014/main" id="{D87EC6D2-5A11-4D1B-BB17-D4C8B13B42E6}"/>
              </a:ext>
            </a:extLst>
          </p:cNvPr>
          <p:cNvGrpSpPr/>
          <p:nvPr/>
        </p:nvGrpSpPr>
        <p:grpSpPr>
          <a:xfrm>
            <a:off x="5511360" y="8239587"/>
            <a:ext cx="91914" cy="128609"/>
            <a:chOff x="7591234" y="5620653"/>
            <a:chExt cx="127384" cy="178237"/>
          </a:xfrm>
        </p:grpSpPr>
        <p:sp>
          <p:nvSpPr>
            <p:cNvPr id="134" name="Oval 133">
              <a:extLst>
                <a:ext uri="{FF2B5EF4-FFF2-40B4-BE49-F238E27FC236}">
                  <a16:creationId xmlns:a16="http://schemas.microsoft.com/office/drawing/2014/main" id="{B0FC0222-0230-4F6A-B4FD-177B4742F717}"/>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35" name="Graphic 8">
              <a:extLst>
                <a:ext uri="{FF2B5EF4-FFF2-40B4-BE49-F238E27FC236}">
                  <a16:creationId xmlns:a16="http://schemas.microsoft.com/office/drawing/2014/main" id="{376C5238-FDC7-4F41-B771-F7BF1E0C4431}"/>
                </a:ext>
              </a:extLst>
            </p:cNvPr>
            <p:cNvGrpSpPr/>
            <p:nvPr/>
          </p:nvGrpSpPr>
          <p:grpSpPr>
            <a:xfrm>
              <a:off x="7591234" y="5620653"/>
              <a:ext cx="127384" cy="178237"/>
              <a:chOff x="4631647" y="1392129"/>
              <a:chExt cx="2909835" cy="4071482"/>
            </a:xfrm>
            <a:solidFill>
              <a:schemeClr val="tx2"/>
            </a:solidFill>
          </p:grpSpPr>
          <p:sp>
            <p:nvSpPr>
              <p:cNvPr id="136" name="Freeform: Shape 135">
                <a:extLst>
                  <a:ext uri="{FF2B5EF4-FFF2-40B4-BE49-F238E27FC236}">
                    <a16:creationId xmlns:a16="http://schemas.microsoft.com/office/drawing/2014/main" id="{C7B72773-2487-4027-8EF7-4346F552FE78}"/>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37" name="Freeform: Shape 136">
                <a:extLst>
                  <a:ext uri="{FF2B5EF4-FFF2-40B4-BE49-F238E27FC236}">
                    <a16:creationId xmlns:a16="http://schemas.microsoft.com/office/drawing/2014/main" id="{01EE2E95-98F6-4877-8062-DD581F5F45C5}"/>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43" name="Group 142">
            <a:extLst>
              <a:ext uri="{FF2B5EF4-FFF2-40B4-BE49-F238E27FC236}">
                <a16:creationId xmlns:a16="http://schemas.microsoft.com/office/drawing/2014/main" id="{C7E4ED7C-0329-4097-8FFC-970DDB6B58EF}"/>
              </a:ext>
            </a:extLst>
          </p:cNvPr>
          <p:cNvGrpSpPr/>
          <p:nvPr/>
        </p:nvGrpSpPr>
        <p:grpSpPr>
          <a:xfrm>
            <a:off x="5292441" y="7632100"/>
            <a:ext cx="91914" cy="128609"/>
            <a:chOff x="7591234" y="5620653"/>
            <a:chExt cx="127384" cy="178237"/>
          </a:xfrm>
        </p:grpSpPr>
        <p:sp>
          <p:nvSpPr>
            <p:cNvPr id="144" name="Oval 143">
              <a:extLst>
                <a:ext uri="{FF2B5EF4-FFF2-40B4-BE49-F238E27FC236}">
                  <a16:creationId xmlns:a16="http://schemas.microsoft.com/office/drawing/2014/main" id="{1A9C3890-D258-4AE5-B98A-1D3772C3F1AF}"/>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45" name="Graphic 8">
              <a:extLst>
                <a:ext uri="{FF2B5EF4-FFF2-40B4-BE49-F238E27FC236}">
                  <a16:creationId xmlns:a16="http://schemas.microsoft.com/office/drawing/2014/main" id="{53071D6B-1E41-4C13-A62A-7CB648F3D8C8}"/>
                </a:ext>
              </a:extLst>
            </p:cNvPr>
            <p:cNvGrpSpPr/>
            <p:nvPr/>
          </p:nvGrpSpPr>
          <p:grpSpPr>
            <a:xfrm>
              <a:off x="7591234" y="5620653"/>
              <a:ext cx="127384" cy="178237"/>
              <a:chOff x="4631647" y="1392129"/>
              <a:chExt cx="2909835" cy="4071482"/>
            </a:xfrm>
            <a:solidFill>
              <a:schemeClr val="tx2"/>
            </a:solidFill>
          </p:grpSpPr>
          <p:sp>
            <p:nvSpPr>
              <p:cNvPr id="146" name="Freeform: Shape 145">
                <a:extLst>
                  <a:ext uri="{FF2B5EF4-FFF2-40B4-BE49-F238E27FC236}">
                    <a16:creationId xmlns:a16="http://schemas.microsoft.com/office/drawing/2014/main" id="{7089DECE-E7E3-4AD2-8D9A-8264B4DC4737}"/>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47" name="Freeform: Shape 146">
                <a:extLst>
                  <a:ext uri="{FF2B5EF4-FFF2-40B4-BE49-F238E27FC236}">
                    <a16:creationId xmlns:a16="http://schemas.microsoft.com/office/drawing/2014/main" id="{60E5F45F-0B5C-48D7-80AE-6AFBD8A09916}"/>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53" name="Group 152">
            <a:extLst>
              <a:ext uri="{FF2B5EF4-FFF2-40B4-BE49-F238E27FC236}">
                <a16:creationId xmlns:a16="http://schemas.microsoft.com/office/drawing/2014/main" id="{DC50910B-AADE-467E-B5CC-1F88477EDAA9}"/>
              </a:ext>
            </a:extLst>
          </p:cNvPr>
          <p:cNvGrpSpPr/>
          <p:nvPr/>
        </p:nvGrpSpPr>
        <p:grpSpPr>
          <a:xfrm>
            <a:off x="5615260" y="7528980"/>
            <a:ext cx="91914" cy="128609"/>
            <a:chOff x="7591234" y="5620653"/>
            <a:chExt cx="127384" cy="178237"/>
          </a:xfrm>
        </p:grpSpPr>
        <p:sp>
          <p:nvSpPr>
            <p:cNvPr id="154" name="Oval 153">
              <a:extLst>
                <a:ext uri="{FF2B5EF4-FFF2-40B4-BE49-F238E27FC236}">
                  <a16:creationId xmlns:a16="http://schemas.microsoft.com/office/drawing/2014/main" id="{1C574E5A-0C6D-4295-8EF2-808D6F1FFD80}"/>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55" name="Graphic 8">
              <a:extLst>
                <a:ext uri="{FF2B5EF4-FFF2-40B4-BE49-F238E27FC236}">
                  <a16:creationId xmlns:a16="http://schemas.microsoft.com/office/drawing/2014/main" id="{7DB17EC8-E166-4397-B8EF-0BE84FB77F24}"/>
                </a:ext>
              </a:extLst>
            </p:cNvPr>
            <p:cNvGrpSpPr/>
            <p:nvPr/>
          </p:nvGrpSpPr>
          <p:grpSpPr>
            <a:xfrm>
              <a:off x="7591234" y="5620653"/>
              <a:ext cx="127384" cy="178237"/>
              <a:chOff x="4631647" y="1392129"/>
              <a:chExt cx="2909835" cy="4071482"/>
            </a:xfrm>
            <a:solidFill>
              <a:schemeClr val="tx2"/>
            </a:solidFill>
          </p:grpSpPr>
          <p:sp>
            <p:nvSpPr>
              <p:cNvPr id="156" name="Freeform: Shape 155">
                <a:extLst>
                  <a:ext uri="{FF2B5EF4-FFF2-40B4-BE49-F238E27FC236}">
                    <a16:creationId xmlns:a16="http://schemas.microsoft.com/office/drawing/2014/main" id="{3B2AA92D-83CD-4539-983B-83DF96040837}"/>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57" name="Freeform: Shape 156">
                <a:extLst>
                  <a:ext uri="{FF2B5EF4-FFF2-40B4-BE49-F238E27FC236}">
                    <a16:creationId xmlns:a16="http://schemas.microsoft.com/office/drawing/2014/main" id="{42C96654-F210-46DA-B66B-C7EC63F32980}"/>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63" name="Group 162">
            <a:extLst>
              <a:ext uri="{FF2B5EF4-FFF2-40B4-BE49-F238E27FC236}">
                <a16:creationId xmlns:a16="http://schemas.microsoft.com/office/drawing/2014/main" id="{533B5C94-E95E-4FCC-9EE1-658FAE140F5B}"/>
              </a:ext>
            </a:extLst>
          </p:cNvPr>
          <p:cNvGrpSpPr/>
          <p:nvPr/>
        </p:nvGrpSpPr>
        <p:grpSpPr>
          <a:xfrm>
            <a:off x="5606131" y="6900152"/>
            <a:ext cx="91914" cy="128609"/>
            <a:chOff x="7591234" y="5620653"/>
            <a:chExt cx="127384" cy="178237"/>
          </a:xfrm>
        </p:grpSpPr>
        <p:sp>
          <p:nvSpPr>
            <p:cNvPr id="164" name="Oval 163">
              <a:extLst>
                <a:ext uri="{FF2B5EF4-FFF2-40B4-BE49-F238E27FC236}">
                  <a16:creationId xmlns:a16="http://schemas.microsoft.com/office/drawing/2014/main" id="{6590AEC6-E94D-441B-B508-DAD299385682}"/>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65" name="Graphic 8">
              <a:extLst>
                <a:ext uri="{FF2B5EF4-FFF2-40B4-BE49-F238E27FC236}">
                  <a16:creationId xmlns:a16="http://schemas.microsoft.com/office/drawing/2014/main" id="{5D5B4803-6450-497E-BD4F-F7986EBFA699}"/>
                </a:ext>
              </a:extLst>
            </p:cNvPr>
            <p:cNvGrpSpPr/>
            <p:nvPr/>
          </p:nvGrpSpPr>
          <p:grpSpPr>
            <a:xfrm>
              <a:off x="7591234" y="5620653"/>
              <a:ext cx="127384" cy="178237"/>
              <a:chOff x="4631647" y="1392129"/>
              <a:chExt cx="2909835" cy="4071482"/>
            </a:xfrm>
            <a:solidFill>
              <a:schemeClr val="tx2"/>
            </a:solidFill>
          </p:grpSpPr>
          <p:sp>
            <p:nvSpPr>
              <p:cNvPr id="166" name="Freeform: Shape 165">
                <a:extLst>
                  <a:ext uri="{FF2B5EF4-FFF2-40B4-BE49-F238E27FC236}">
                    <a16:creationId xmlns:a16="http://schemas.microsoft.com/office/drawing/2014/main" id="{516A389D-E212-478A-89AC-788C1FABFF6D}"/>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67" name="Freeform: Shape 166">
                <a:extLst>
                  <a:ext uri="{FF2B5EF4-FFF2-40B4-BE49-F238E27FC236}">
                    <a16:creationId xmlns:a16="http://schemas.microsoft.com/office/drawing/2014/main" id="{BFE381F7-C89A-4EA6-BF7F-0A0FE39C6C95}"/>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68" name="Group 167">
            <a:extLst>
              <a:ext uri="{FF2B5EF4-FFF2-40B4-BE49-F238E27FC236}">
                <a16:creationId xmlns:a16="http://schemas.microsoft.com/office/drawing/2014/main" id="{729A9B34-9F88-4732-BF4F-1DE0A8889C6D}"/>
              </a:ext>
            </a:extLst>
          </p:cNvPr>
          <p:cNvGrpSpPr/>
          <p:nvPr/>
        </p:nvGrpSpPr>
        <p:grpSpPr>
          <a:xfrm>
            <a:off x="5120279" y="7235699"/>
            <a:ext cx="91914" cy="128609"/>
            <a:chOff x="7591234" y="5620653"/>
            <a:chExt cx="127384" cy="178237"/>
          </a:xfrm>
        </p:grpSpPr>
        <p:sp>
          <p:nvSpPr>
            <p:cNvPr id="169" name="Oval 168">
              <a:extLst>
                <a:ext uri="{FF2B5EF4-FFF2-40B4-BE49-F238E27FC236}">
                  <a16:creationId xmlns:a16="http://schemas.microsoft.com/office/drawing/2014/main" id="{DF150D1D-94F7-431A-8732-2F3888E3BBD4}"/>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70" name="Graphic 8">
              <a:extLst>
                <a:ext uri="{FF2B5EF4-FFF2-40B4-BE49-F238E27FC236}">
                  <a16:creationId xmlns:a16="http://schemas.microsoft.com/office/drawing/2014/main" id="{5EAD01FD-BE24-459B-95DA-7762E526AE84}"/>
                </a:ext>
              </a:extLst>
            </p:cNvPr>
            <p:cNvGrpSpPr/>
            <p:nvPr/>
          </p:nvGrpSpPr>
          <p:grpSpPr>
            <a:xfrm>
              <a:off x="7591234" y="5620653"/>
              <a:ext cx="127384" cy="178237"/>
              <a:chOff x="4631647" y="1392129"/>
              <a:chExt cx="2909835" cy="4071482"/>
            </a:xfrm>
            <a:solidFill>
              <a:schemeClr val="tx2"/>
            </a:solidFill>
          </p:grpSpPr>
          <p:sp>
            <p:nvSpPr>
              <p:cNvPr id="171" name="Freeform: Shape 170">
                <a:extLst>
                  <a:ext uri="{FF2B5EF4-FFF2-40B4-BE49-F238E27FC236}">
                    <a16:creationId xmlns:a16="http://schemas.microsoft.com/office/drawing/2014/main" id="{D226A2C4-31EE-4BD2-B888-AFF82D79538F}"/>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72" name="Freeform: Shape 171">
                <a:extLst>
                  <a:ext uri="{FF2B5EF4-FFF2-40B4-BE49-F238E27FC236}">
                    <a16:creationId xmlns:a16="http://schemas.microsoft.com/office/drawing/2014/main" id="{1E638685-916D-49A8-B5B5-BDD0031C6166}"/>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73" name="Group 172">
            <a:extLst>
              <a:ext uri="{FF2B5EF4-FFF2-40B4-BE49-F238E27FC236}">
                <a16:creationId xmlns:a16="http://schemas.microsoft.com/office/drawing/2014/main" id="{CA5D0ABB-4DC9-498D-8317-A9C65C365476}"/>
              </a:ext>
            </a:extLst>
          </p:cNvPr>
          <p:cNvGrpSpPr/>
          <p:nvPr/>
        </p:nvGrpSpPr>
        <p:grpSpPr>
          <a:xfrm>
            <a:off x="5700284" y="7672933"/>
            <a:ext cx="91914" cy="128609"/>
            <a:chOff x="7591234" y="5620653"/>
            <a:chExt cx="127384" cy="178237"/>
          </a:xfrm>
        </p:grpSpPr>
        <p:sp>
          <p:nvSpPr>
            <p:cNvPr id="174" name="Oval 173">
              <a:extLst>
                <a:ext uri="{FF2B5EF4-FFF2-40B4-BE49-F238E27FC236}">
                  <a16:creationId xmlns:a16="http://schemas.microsoft.com/office/drawing/2014/main" id="{2D10CC40-FD61-48C3-AF8F-D1B49EE35678}"/>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75" name="Graphic 8">
              <a:extLst>
                <a:ext uri="{FF2B5EF4-FFF2-40B4-BE49-F238E27FC236}">
                  <a16:creationId xmlns:a16="http://schemas.microsoft.com/office/drawing/2014/main" id="{62DC1067-405F-4177-B99C-B25A0EC792EF}"/>
                </a:ext>
              </a:extLst>
            </p:cNvPr>
            <p:cNvGrpSpPr/>
            <p:nvPr/>
          </p:nvGrpSpPr>
          <p:grpSpPr>
            <a:xfrm>
              <a:off x="7591234" y="5620653"/>
              <a:ext cx="127384" cy="178237"/>
              <a:chOff x="4631647" y="1392129"/>
              <a:chExt cx="2909835" cy="4071482"/>
            </a:xfrm>
            <a:solidFill>
              <a:schemeClr val="tx2"/>
            </a:solidFill>
          </p:grpSpPr>
          <p:sp>
            <p:nvSpPr>
              <p:cNvPr id="176" name="Freeform: Shape 175">
                <a:extLst>
                  <a:ext uri="{FF2B5EF4-FFF2-40B4-BE49-F238E27FC236}">
                    <a16:creationId xmlns:a16="http://schemas.microsoft.com/office/drawing/2014/main" id="{0869C1CE-5957-4363-B08D-3F03008C3047}"/>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77" name="Freeform: Shape 176">
                <a:extLst>
                  <a:ext uri="{FF2B5EF4-FFF2-40B4-BE49-F238E27FC236}">
                    <a16:creationId xmlns:a16="http://schemas.microsoft.com/office/drawing/2014/main" id="{7FDAAC7C-CF36-42EA-BC63-5AA33840EFA3}"/>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78" name="Group 177">
            <a:extLst>
              <a:ext uri="{FF2B5EF4-FFF2-40B4-BE49-F238E27FC236}">
                <a16:creationId xmlns:a16="http://schemas.microsoft.com/office/drawing/2014/main" id="{812CEEFD-5B0B-406C-BD95-00C1420E0386}"/>
              </a:ext>
            </a:extLst>
          </p:cNvPr>
          <p:cNvGrpSpPr/>
          <p:nvPr/>
        </p:nvGrpSpPr>
        <p:grpSpPr>
          <a:xfrm>
            <a:off x="5606493" y="7656888"/>
            <a:ext cx="91914" cy="128609"/>
            <a:chOff x="7591234" y="5620653"/>
            <a:chExt cx="127384" cy="178237"/>
          </a:xfrm>
        </p:grpSpPr>
        <p:sp>
          <p:nvSpPr>
            <p:cNvPr id="179" name="Oval 178">
              <a:extLst>
                <a:ext uri="{FF2B5EF4-FFF2-40B4-BE49-F238E27FC236}">
                  <a16:creationId xmlns:a16="http://schemas.microsoft.com/office/drawing/2014/main" id="{73F3158A-9B43-4EF7-86C6-79146E68E37A}"/>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80" name="Graphic 8">
              <a:extLst>
                <a:ext uri="{FF2B5EF4-FFF2-40B4-BE49-F238E27FC236}">
                  <a16:creationId xmlns:a16="http://schemas.microsoft.com/office/drawing/2014/main" id="{8C071710-4F0F-4E94-9B7F-530C373F4307}"/>
                </a:ext>
              </a:extLst>
            </p:cNvPr>
            <p:cNvGrpSpPr/>
            <p:nvPr/>
          </p:nvGrpSpPr>
          <p:grpSpPr>
            <a:xfrm>
              <a:off x="7591234" y="5620653"/>
              <a:ext cx="127384" cy="178237"/>
              <a:chOff x="4631647" y="1392129"/>
              <a:chExt cx="2909835" cy="4071482"/>
            </a:xfrm>
            <a:solidFill>
              <a:schemeClr val="tx2"/>
            </a:solidFill>
          </p:grpSpPr>
          <p:sp>
            <p:nvSpPr>
              <p:cNvPr id="181" name="Freeform: Shape 180">
                <a:extLst>
                  <a:ext uri="{FF2B5EF4-FFF2-40B4-BE49-F238E27FC236}">
                    <a16:creationId xmlns:a16="http://schemas.microsoft.com/office/drawing/2014/main" id="{81533823-7E49-4E4B-8BB8-500B3D0F87F7}"/>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82" name="Freeform: Shape 181">
                <a:extLst>
                  <a:ext uri="{FF2B5EF4-FFF2-40B4-BE49-F238E27FC236}">
                    <a16:creationId xmlns:a16="http://schemas.microsoft.com/office/drawing/2014/main" id="{0763D4F6-01B3-424D-ABD0-BA927FC82CA8}"/>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83" name="Group 182">
            <a:extLst>
              <a:ext uri="{FF2B5EF4-FFF2-40B4-BE49-F238E27FC236}">
                <a16:creationId xmlns:a16="http://schemas.microsoft.com/office/drawing/2014/main" id="{C173F9BE-A9F5-462F-8F33-EEC58C9ED725}"/>
              </a:ext>
            </a:extLst>
          </p:cNvPr>
          <p:cNvGrpSpPr/>
          <p:nvPr/>
        </p:nvGrpSpPr>
        <p:grpSpPr>
          <a:xfrm>
            <a:off x="5539705" y="7463957"/>
            <a:ext cx="91914" cy="128609"/>
            <a:chOff x="7591234" y="5620653"/>
            <a:chExt cx="127384" cy="178237"/>
          </a:xfrm>
        </p:grpSpPr>
        <p:sp>
          <p:nvSpPr>
            <p:cNvPr id="184" name="Oval 183">
              <a:extLst>
                <a:ext uri="{FF2B5EF4-FFF2-40B4-BE49-F238E27FC236}">
                  <a16:creationId xmlns:a16="http://schemas.microsoft.com/office/drawing/2014/main" id="{F8E16983-0F12-4237-B4A5-013B8D36BCCE}"/>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85" name="Graphic 8">
              <a:extLst>
                <a:ext uri="{FF2B5EF4-FFF2-40B4-BE49-F238E27FC236}">
                  <a16:creationId xmlns:a16="http://schemas.microsoft.com/office/drawing/2014/main" id="{B97C1BA4-57D3-41C2-B53A-8F0D769207A1}"/>
                </a:ext>
              </a:extLst>
            </p:cNvPr>
            <p:cNvGrpSpPr/>
            <p:nvPr/>
          </p:nvGrpSpPr>
          <p:grpSpPr>
            <a:xfrm>
              <a:off x="7591234" y="5620653"/>
              <a:ext cx="127384" cy="178237"/>
              <a:chOff x="4631647" y="1392129"/>
              <a:chExt cx="2909835" cy="4071482"/>
            </a:xfrm>
            <a:solidFill>
              <a:schemeClr val="tx2"/>
            </a:solidFill>
          </p:grpSpPr>
          <p:sp>
            <p:nvSpPr>
              <p:cNvPr id="186" name="Freeform: Shape 185">
                <a:extLst>
                  <a:ext uri="{FF2B5EF4-FFF2-40B4-BE49-F238E27FC236}">
                    <a16:creationId xmlns:a16="http://schemas.microsoft.com/office/drawing/2014/main" id="{280EF10A-D9AD-4C5D-BA61-2E14862A51A3}"/>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87" name="Freeform: Shape 186">
                <a:extLst>
                  <a:ext uri="{FF2B5EF4-FFF2-40B4-BE49-F238E27FC236}">
                    <a16:creationId xmlns:a16="http://schemas.microsoft.com/office/drawing/2014/main" id="{763721CA-D3BA-4402-B72D-5643E1622BD8}"/>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88" name="Group 187">
            <a:extLst>
              <a:ext uri="{FF2B5EF4-FFF2-40B4-BE49-F238E27FC236}">
                <a16:creationId xmlns:a16="http://schemas.microsoft.com/office/drawing/2014/main" id="{E263718D-C825-44FE-86F9-0A34E9A0C150}"/>
              </a:ext>
            </a:extLst>
          </p:cNvPr>
          <p:cNvGrpSpPr/>
          <p:nvPr/>
        </p:nvGrpSpPr>
        <p:grpSpPr>
          <a:xfrm>
            <a:off x="5377899" y="7977657"/>
            <a:ext cx="91914" cy="128609"/>
            <a:chOff x="7591234" y="5620653"/>
            <a:chExt cx="127384" cy="178237"/>
          </a:xfrm>
        </p:grpSpPr>
        <p:sp>
          <p:nvSpPr>
            <p:cNvPr id="189" name="Oval 188">
              <a:extLst>
                <a:ext uri="{FF2B5EF4-FFF2-40B4-BE49-F238E27FC236}">
                  <a16:creationId xmlns:a16="http://schemas.microsoft.com/office/drawing/2014/main" id="{146EE154-F4EE-4364-97C2-AFD9432BC6B3}"/>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90" name="Graphic 8">
              <a:extLst>
                <a:ext uri="{FF2B5EF4-FFF2-40B4-BE49-F238E27FC236}">
                  <a16:creationId xmlns:a16="http://schemas.microsoft.com/office/drawing/2014/main" id="{77D09D81-C83F-4936-8487-E6126BF9B201}"/>
                </a:ext>
              </a:extLst>
            </p:cNvPr>
            <p:cNvGrpSpPr/>
            <p:nvPr/>
          </p:nvGrpSpPr>
          <p:grpSpPr>
            <a:xfrm>
              <a:off x="7591234" y="5620653"/>
              <a:ext cx="127384" cy="178237"/>
              <a:chOff x="4631647" y="1392129"/>
              <a:chExt cx="2909835" cy="4071482"/>
            </a:xfrm>
            <a:solidFill>
              <a:schemeClr val="tx2"/>
            </a:solidFill>
          </p:grpSpPr>
          <p:sp>
            <p:nvSpPr>
              <p:cNvPr id="191" name="Freeform: Shape 190">
                <a:extLst>
                  <a:ext uri="{FF2B5EF4-FFF2-40B4-BE49-F238E27FC236}">
                    <a16:creationId xmlns:a16="http://schemas.microsoft.com/office/drawing/2014/main" id="{E4E8ECB6-E27A-44D4-AB28-73B6CB67BE1B}"/>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92" name="Freeform: Shape 191">
                <a:extLst>
                  <a:ext uri="{FF2B5EF4-FFF2-40B4-BE49-F238E27FC236}">
                    <a16:creationId xmlns:a16="http://schemas.microsoft.com/office/drawing/2014/main" id="{18DF5345-AD2E-4DD8-AF13-AA8496979FDD}"/>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60" name="Group 59">
            <a:extLst>
              <a:ext uri="{FF2B5EF4-FFF2-40B4-BE49-F238E27FC236}">
                <a16:creationId xmlns:a16="http://schemas.microsoft.com/office/drawing/2014/main" id="{A3404F41-4B32-492E-9267-225FFAE6B10B}"/>
              </a:ext>
            </a:extLst>
          </p:cNvPr>
          <p:cNvGrpSpPr/>
          <p:nvPr/>
        </p:nvGrpSpPr>
        <p:grpSpPr>
          <a:xfrm>
            <a:off x="5469096" y="7916536"/>
            <a:ext cx="151065" cy="211374"/>
            <a:chOff x="7591234" y="5620653"/>
            <a:chExt cx="127384" cy="178237"/>
          </a:xfrm>
        </p:grpSpPr>
        <p:sp>
          <p:nvSpPr>
            <p:cNvPr id="61" name="Oval 60">
              <a:extLst>
                <a:ext uri="{FF2B5EF4-FFF2-40B4-BE49-F238E27FC236}">
                  <a16:creationId xmlns:a16="http://schemas.microsoft.com/office/drawing/2014/main" id="{F2461507-5C4E-40C0-A0E9-E5A8FE926871}"/>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62" name="Graphic 8">
              <a:extLst>
                <a:ext uri="{FF2B5EF4-FFF2-40B4-BE49-F238E27FC236}">
                  <a16:creationId xmlns:a16="http://schemas.microsoft.com/office/drawing/2014/main" id="{D25A7B39-1B05-4E50-B464-0DF6A5D66D13}"/>
                </a:ext>
              </a:extLst>
            </p:cNvPr>
            <p:cNvGrpSpPr/>
            <p:nvPr/>
          </p:nvGrpSpPr>
          <p:grpSpPr>
            <a:xfrm>
              <a:off x="7591234" y="5620653"/>
              <a:ext cx="127384" cy="178237"/>
              <a:chOff x="4631647" y="1392129"/>
              <a:chExt cx="2909835" cy="4071482"/>
            </a:xfrm>
            <a:solidFill>
              <a:schemeClr val="tx2"/>
            </a:solidFill>
          </p:grpSpPr>
          <p:sp>
            <p:nvSpPr>
              <p:cNvPr id="63" name="Freeform: Shape 62">
                <a:extLst>
                  <a:ext uri="{FF2B5EF4-FFF2-40B4-BE49-F238E27FC236}">
                    <a16:creationId xmlns:a16="http://schemas.microsoft.com/office/drawing/2014/main" id="{E96FCF03-18B1-4183-808E-7D6E2FE4F9EF}"/>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grpFill/>
              <a:ln w="195072" cap="flat">
                <a:noFill/>
                <a:prstDash val="solid"/>
                <a:miter/>
              </a:ln>
            </p:spPr>
            <p:txBody>
              <a:bodyPr rtlCol="0" anchor="ctr"/>
              <a:lstStyle/>
              <a:p>
                <a:endParaRPr lang="en-GB" sz="989"/>
              </a:p>
            </p:txBody>
          </p:sp>
          <p:sp>
            <p:nvSpPr>
              <p:cNvPr id="64" name="Freeform: Shape 63">
                <a:extLst>
                  <a:ext uri="{FF2B5EF4-FFF2-40B4-BE49-F238E27FC236}">
                    <a16:creationId xmlns:a16="http://schemas.microsoft.com/office/drawing/2014/main" id="{65446F49-F1E5-43DA-BB0C-C0459AD4DBC3}"/>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grpFill/>
              <a:ln w="195072" cap="flat">
                <a:noFill/>
                <a:prstDash val="solid"/>
                <a:miter/>
              </a:ln>
            </p:spPr>
            <p:txBody>
              <a:bodyPr rtlCol="0" anchor="ctr"/>
              <a:lstStyle/>
              <a:p>
                <a:endParaRPr lang="en-GB" sz="989"/>
              </a:p>
            </p:txBody>
          </p:sp>
        </p:grpSp>
      </p:grpSp>
      <p:grpSp>
        <p:nvGrpSpPr>
          <p:cNvPr id="193" name="Group 192">
            <a:extLst>
              <a:ext uri="{FF2B5EF4-FFF2-40B4-BE49-F238E27FC236}">
                <a16:creationId xmlns:a16="http://schemas.microsoft.com/office/drawing/2014/main" id="{A1163060-22F0-4380-8CE1-425F4D680379}"/>
              </a:ext>
            </a:extLst>
          </p:cNvPr>
          <p:cNvGrpSpPr/>
          <p:nvPr/>
        </p:nvGrpSpPr>
        <p:grpSpPr>
          <a:xfrm>
            <a:off x="5366783" y="7701863"/>
            <a:ext cx="91914" cy="128609"/>
            <a:chOff x="7591234" y="5620653"/>
            <a:chExt cx="127384" cy="178237"/>
          </a:xfrm>
        </p:grpSpPr>
        <p:sp>
          <p:nvSpPr>
            <p:cNvPr id="194" name="Oval 193">
              <a:extLst>
                <a:ext uri="{FF2B5EF4-FFF2-40B4-BE49-F238E27FC236}">
                  <a16:creationId xmlns:a16="http://schemas.microsoft.com/office/drawing/2014/main" id="{488C0B36-4B88-4A94-BE89-A25D0AFDFC0F}"/>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95" name="Graphic 8">
              <a:extLst>
                <a:ext uri="{FF2B5EF4-FFF2-40B4-BE49-F238E27FC236}">
                  <a16:creationId xmlns:a16="http://schemas.microsoft.com/office/drawing/2014/main" id="{9DB61FC2-D232-4006-9205-DABE2C9E372F}"/>
                </a:ext>
              </a:extLst>
            </p:cNvPr>
            <p:cNvGrpSpPr/>
            <p:nvPr/>
          </p:nvGrpSpPr>
          <p:grpSpPr>
            <a:xfrm>
              <a:off x="7591234" y="5620653"/>
              <a:ext cx="127384" cy="178237"/>
              <a:chOff x="4631647" y="1392129"/>
              <a:chExt cx="2909835" cy="4071482"/>
            </a:xfrm>
            <a:solidFill>
              <a:schemeClr val="tx2"/>
            </a:solidFill>
          </p:grpSpPr>
          <p:sp>
            <p:nvSpPr>
              <p:cNvPr id="196" name="Freeform: Shape 195">
                <a:extLst>
                  <a:ext uri="{FF2B5EF4-FFF2-40B4-BE49-F238E27FC236}">
                    <a16:creationId xmlns:a16="http://schemas.microsoft.com/office/drawing/2014/main" id="{16A60FC8-B8AF-431D-A6F6-7CE91DC652DC}"/>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197" name="Freeform: Shape 196">
                <a:extLst>
                  <a:ext uri="{FF2B5EF4-FFF2-40B4-BE49-F238E27FC236}">
                    <a16:creationId xmlns:a16="http://schemas.microsoft.com/office/drawing/2014/main" id="{F0570502-D2A7-4759-88E3-869107A7D2F5}"/>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198" name="Group 197">
            <a:extLst>
              <a:ext uri="{FF2B5EF4-FFF2-40B4-BE49-F238E27FC236}">
                <a16:creationId xmlns:a16="http://schemas.microsoft.com/office/drawing/2014/main" id="{BE9D90A3-D356-4CA4-90CD-DD7EE3FB0CC5}"/>
              </a:ext>
            </a:extLst>
          </p:cNvPr>
          <p:cNvGrpSpPr/>
          <p:nvPr/>
        </p:nvGrpSpPr>
        <p:grpSpPr>
          <a:xfrm>
            <a:off x="5431010" y="7791194"/>
            <a:ext cx="91914" cy="128609"/>
            <a:chOff x="7591234" y="5620653"/>
            <a:chExt cx="127384" cy="178237"/>
          </a:xfrm>
        </p:grpSpPr>
        <p:sp>
          <p:nvSpPr>
            <p:cNvPr id="199" name="Oval 198">
              <a:extLst>
                <a:ext uri="{FF2B5EF4-FFF2-40B4-BE49-F238E27FC236}">
                  <a16:creationId xmlns:a16="http://schemas.microsoft.com/office/drawing/2014/main" id="{97E8A6EF-F5CA-4D7F-A504-0B6BC876C806}"/>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00" name="Graphic 8">
              <a:extLst>
                <a:ext uri="{FF2B5EF4-FFF2-40B4-BE49-F238E27FC236}">
                  <a16:creationId xmlns:a16="http://schemas.microsoft.com/office/drawing/2014/main" id="{B50A938F-7B80-43CF-95C5-B46A37163B7E}"/>
                </a:ext>
              </a:extLst>
            </p:cNvPr>
            <p:cNvGrpSpPr/>
            <p:nvPr/>
          </p:nvGrpSpPr>
          <p:grpSpPr>
            <a:xfrm>
              <a:off x="7591234" y="5620653"/>
              <a:ext cx="127384" cy="178237"/>
              <a:chOff x="4631647" y="1392129"/>
              <a:chExt cx="2909835" cy="4071482"/>
            </a:xfrm>
            <a:solidFill>
              <a:schemeClr val="tx2"/>
            </a:solidFill>
          </p:grpSpPr>
          <p:sp>
            <p:nvSpPr>
              <p:cNvPr id="201" name="Freeform: Shape 200">
                <a:extLst>
                  <a:ext uri="{FF2B5EF4-FFF2-40B4-BE49-F238E27FC236}">
                    <a16:creationId xmlns:a16="http://schemas.microsoft.com/office/drawing/2014/main" id="{5083EBE4-ABA9-4151-9854-528EA310B6FF}"/>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02" name="Freeform: Shape 201">
                <a:extLst>
                  <a:ext uri="{FF2B5EF4-FFF2-40B4-BE49-F238E27FC236}">
                    <a16:creationId xmlns:a16="http://schemas.microsoft.com/office/drawing/2014/main" id="{2B36A400-46AC-4856-8163-90F2023C7CE6}"/>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13" name="Group 212">
            <a:extLst>
              <a:ext uri="{FF2B5EF4-FFF2-40B4-BE49-F238E27FC236}">
                <a16:creationId xmlns:a16="http://schemas.microsoft.com/office/drawing/2014/main" id="{4ED2294E-BAF7-4B02-83F3-7355490059FC}"/>
              </a:ext>
            </a:extLst>
          </p:cNvPr>
          <p:cNvGrpSpPr/>
          <p:nvPr/>
        </p:nvGrpSpPr>
        <p:grpSpPr>
          <a:xfrm>
            <a:off x="5742862" y="8224099"/>
            <a:ext cx="91914" cy="128609"/>
            <a:chOff x="7591234" y="5620653"/>
            <a:chExt cx="127384" cy="178237"/>
          </a:xfrm>
        </p:grpSpPr>
        <p:sp>
          <p:nvSpPr>
            <p:cNvPr id="214" name="Oval 213">
              <a:extLst>
                <a:ext uri="{FF2B5EF4-FFF2-40B4-BE49-F238E27FC236}">
                  <a16:creationId xmlns:a16="http://schemas.microsoft.com/office/drawing/2014/main" id="{2A9EFF69-0D12-40D2-ADE6-EA00A5A8633E}"/>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15" name="Graphic 8">
              <a:extLst>
                <a:ext uri="{FF2B5EF4-FFF2-40B4-BE49-F238E27FC236}">
                  <a16:creationId xmlns:a16="http://schemas.microsoft.com/office/drawing/2014/main" id="{1FE665D3-427A-435C-A8D7-D133AB2715DC}"/>
                </a:ext>
              </a:extLst>
            </p:cNvPr>
            <p:cNvGrpSpPr/>
            <p:nvPr/>
          </p:nvGrpSpPr>
          <p:grpSpPr>
            <a:xfrm>
              <a:off x="7591234" y="5620653"/>
              <a:ext cx="127384" cy="178237"/>
              <a:chOff x="4631647" y="1392129"/>
              <a:chExt cx="2909835" cy="4071482"/>
            </a:xfrm>
            <a:solidFill>
              <a:schemeClr val="tx2"/>
            </a:solidFill>
          </p:grpSpPr>
          <p:sp>
            <p:nvSpPr>
              <p:cNvPr id="216" name="Freeform: Shape 215">
                <a:extLst>
                  <a:ext uri="{FF2B5EF4-FFF2-40B4-BE49-F238E27FC236}">
                    <a16:creationId xmlns:a16="http://schemas.microsoft.com/office/drawing/2014/main" id="{91BCE78D-65A0-447C-97D7-DD958EBA5CD0}"/>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17" name="Freeform: Shape 216">
                <a:extLst>
                  <a:ext uri="{FF2B5EF4-FFF2-40B4-BE49-F238E27FC236}">
                    <a16:creationId xmlns:a16="http://schemas.microsoft.com/office/drawing/2014/main" id="{D19CAE8E-8A5A-4C47-8D13-03365525B000}"/>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18" name="Group 217">
            <a:extLst>
              <a:ext uri="{FF2B5EF4-FFF2-40B4-BE49-F238E27FC236}">
                <a16:creationId xmlns:a16="http://schemas.microsoft.com/office/drawing/2014/main" id="{62E4C044-FD4A-45F7-BBF9-1234EF7358DE}"/>
              </a:ext>
            </a:extLst>
          </p:cNvPr>
          <p:cNvGrpSpPr/>
          <p:nvPr/>
        </p:nvGrpSpPr>
        <p:grpSpPr>
          <a:xfrm>
            <a:off x="5435101" y="8295936"/>
            <a:ext cx="91914" cy="128609"/>
            <a:chOff x="7591234" y="5620653"/>
            <a:chExt cx="127384" cy="178237"/>
          </a:xfrm>
        </p:grpSpPr>
        <p:sp>
          <p:nvSpPr>
            <p:cNvPr id="219" name="Oval 218">
              <a:extLst>
                <a:ext uri="{FF2B5EF4-FFF2-40B4-BE49-F238E27FC236}">
                  <a16:creationId xmlns:a16="http://schemas.microsoft.com/office/drawing/2014/main" id="{E0D397BC-B35C-40D6-8F0C-38F07E9338BA}"/>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20" name="Graphic 8">
              <a:extLst>
                <a:ext uri="{FF2B5EF4-FFF2-40B4-BE49-F238E27FC236}">
                  <a16:creationId xmlns:a16="http://schemas.microsoft.com/office/drawing/2014/main" id="{025AF93C-F4F7-4B28-BCF6-31D67019D865}"/>
                </a:ext>
              </a:extLst>
            </p:cNvPr>
            <p:cNvGrpSpPr/>
            <p:nvPr/>
          </p:nvGrpSpPr>
          <p:grpSpPr>
            <a:xfrm>
              <a:off x="7591234" y="5620653"/>
              <a:ext cx="127384" cy="178237"/>
              <a:chOff x="4631647" y="1392129"/>
              <a:chExt cx="2909835" cy="4071482"/>
            </a:xfrm>
            <a:solidFill>
              <a:schemeClr val="tx2"/>
            </a:solidFill>
          </p:grpSpPr>
          <p:sp>
            <p:nvSpPr>
              <p:cNvPr id="221" name="Freeform: Shape 220">
                <a:extLst>
                  <a:ext uri="{FF2B5EF4-FFF2-40B4-BE49-F238E27FC236}">
                    <a16:creationId xmlns:a16="http://schemas.microsoft.com/office/drawing/2014/main" id="{438820A4-DB51-44E1-A09E-4C7318FCDD27}"/>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22" name="Freeform: Shape 221">
                <a:extLst>
                  <a:ext uri="{FF2B5EF4-FFF2-40B4-BE49-F238E27FC236}">
                    <a16:creationId xmlns:a16="http://schemas.microsoft.com/office/drawing/2014/main" id="{D55E4C7E-9769-4502-B274-1C6E7D3D59CB}"/>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23" name="Group 222">
            <a:extLst>
              <a:ext uri="{FF2B5EF4-FFF2-40B4-BE49-F238E27FC236}">
                <a16:creationId xmlns:a16="http://schemas.microsoft.com/office/drawing/2014/main" id="{2CF20E9C-1422-47F3-BB5F-73888C63DC00}"/>
              </a:ext>
            </a:extLst>
          </p:cNvPr>
          <p:cNvGrpSpPr/>
          <p:nvPr/>
        </p:nvGrpSpPr>
        <p:grpSpPr>
          <a:xfrm>
            <a:off x="6063217" y="8384382"/>
            <a:ext cx="91914" cy="128609"/>
            <a:chOff x="7591234" y="5620653"/>
            <a:chExt cx="127384" cy="178237"/>
          </a:xfrm>
        </p:grpSpPr>
        <p:sp>
          <p:nvSpPr>
            <p:cNvPr id="224" name="Oval 223">
              <a:extLst>
                <a:ext uri="{FF2B5EF4-FFF2-40B4-BE49-F238E27FC236}">
                  <a16:creationId xmlns:a16="http://schemas.microsoft.com/office/drawing/2014/main" id="{ABB5C030-8A67-42D6-B012-D66A581DED00}"/>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25" name="Graphic 8">
              <a:extLst>
                <a:ext uri="{FF2B5EF4-FFF2-40B4-BE49-F238E27FC236}">
                  <a16:creationId xmlns:a16="http://schemas.microsoft.com/office/drawing/2014/main" id="{68CD10A9-80DD-424A-BD7D-59EBEE47C74E}"/>
                </a:ext>
              </a:extLst>
            </p:cNvPr>
            <p:cNvGrpSpPr/>
            <p:nvPr/>
          </p:nvGrpSpPr>
          <p:grpSpPr>
            <a:xfrm>
              <a:off x="7591234" y="5620653"/>
              <a:ext cx="127384" cy="178237"/>
              <a:chOff x="4631647" y="1392129"/>
              <a:chExt cx="2909835" cy="4071482"/>
            </a:xfrm>
            <a:solidFill>
              <a:schemeClr val="tx2"/>
            </a:solidFill>
          </p:grpSpPr>
          <p:sp>
            <p:nvSpPr>
              <p:cNvPr id="226" name="Freeform: Shape 225">
                <a:extLst>
                  <a:ext uri="{FF2B5EF4-FFF2-40B4-BE49-F238E27FC236}">
                    <a16:creationId xmlns:a16="http://schemas.microsoft.com/office/drawing/2014/main" id="{B866AFC2-A4E9-4454-A556-2B9D73B5D1C9}"/>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27" name="Freeform: Shape 226">
                <a:extLst>
                  <a:ext uri="{FF2B5EF4-FFF2-40B4-BE49-F238E27FC236}">
                    <a16:creationId xmlns:a16="http://schemas.microsoft.com/office/drawing/2014/main" id="{E82901C9-FF96-4BED-ABED-C9CB69497C27}"/>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28" name="Group 227">
            <a:extLst>
              <a:ext uri="{FF2B5EF4-FFF2-40B4-BE49-F238E27FC236}">
                <a16:creationId xmlns:a16="http://schemas.microsoft.com/office/drawing/2014/main" id="{996DDA3F-B49B-433B-BD2D-37B1CED20416}"/>
              </a:ext>
            </a:extLst>
          </p:cNvPr>
          <p:cNvGrpSpPr/>
          <p:nvPr/>
        </p:nvGrpSpPr>
        <p:grpSpPr>
          <a:xfrm>
            <a:off x="5904901" y="8760968"/>
            <a:ext cx="91914" cy="128609"/>
            <a:chOff x="7591234" y="5620653"/>
            <a:chExt cx="127384" cy="178237"/>
          </a:xfrm>
        </p:grpSpPr>
        <p:sp>
          <p:nvSpPr>
            <p:cNvPr id="229" name="Oval 228">
              <a:extLst>
                <a:ext uri="{FF2B5EF4-FFF2-40B4-BE49-F238E27FC236}">
                  <a16:creationId xmlns:a16="http://schemas.microsoft.com/office/drawing/2014/main" id="{635AFA9B-140A-449F-BC64-B1A917DAFDB0}"/>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30" name="Graphic 8">
              <a:extLst>
                <a:ext uri="{FF2B5EF4-FFF2-40B4-BE49-F238E27FC236}">
                  <a16:creationId xmlns:a16="http://schemas.microsoft.com/office/drawing/2014/main" id="{0135A6E1-8B7C-4D89-BDB9-ED452B4A9CCD}"/>
                </a:ext>
              </a:extLst>
            </p:cNvPr>
            <p:cNvGrpSpPr/>
            <p:nvPr/>
          </p:nvGrpSpPr>
          <p:grpSpPr>
            <a:xfrm>
              <a:off x="7591234" y="5620653"/>
              <a:ext cx="127384" cy="178237"/>
              <a:chOff x="4631647" y="1392129"/>
              <a:chExt cx="2909835" cy="4071482"/>
            </a:xfrm>
            <a:solidFill>
              <a:schemeClr val="tx2"/>
            </a:solidFill>
          </p:grpSpPr>
          <p:sp>
            <p:nvSpPr>
              <p:cNvPr id="231" name="Freeform: Shape 230">
                <a:extLst>
                  <a:ext uri="{FF2B5EF4-FFF2-40B4-BE49-F238E27FC236}">
                    <a16:creationId xmlns:a16="http://schemas.microsoft.com/office/drawing/2014/main" id="{9AB64B00-2943-4EC1-B17D-960324D7FC76}"/>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32" name="Freeform: Shape 231">
                <a:extLst>
                  <a:ext uri="{FF2B5EF4-FFF2-40B4-BE49-F238E27FC236}">
                    <a16:creationId xmlns:a16="http://schemas.microsoft.com/office/drawing/2014/main" id="{14BF72E5-2FB2-4639-BBFC-EB401578CECB}"/>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33" name="Group 232">
            <a:extLst>
              <a:ext uri="{FF2B5EF4-FFF2-40B4-BE49-F238E27FC236}">
                <a16:creationId xmlns:a16="http://schemas.microsoft.com/office/drawing/2014/main" id="{74D160F8-ABB5-4A2D-BE36-C3CC6D262A6E}"/>
              </a:ext>
            </a:extLst>
          </p:cNvPr>
          <p:cNvGrpSpPr/>
          <p:nvPr/>
        </p:nvGrpSpPr>
        <p:grpSpPr>
          <a:xfrm>
            <a:off x="5836527" y="8655874"/>
            <a:ext cx="91914" cy="128609"/>
            <a:chOff x="7591234" y="5620653"/>
            <a:chExt cx="127384" cy="178237"/>
          </a:xfrm>
        </p:grpSpPr>
        <p:sp>
          <p:nvSpPr>
            <p:cNvPr id="234" name="Oval 233">
              <a:extLst>
                <a:ext uri="{FF2B5EF4-FFF2-40B4-BE49-F238E27FC236}">
                  <a16:creationId xmlns:a16="http://schemas.microsoft.com/office/drawing/2014/main" id="{74CEDADC-6148-4DD8-B269-096C3036B3FB}"/>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35" name="Graphic 8">
              <a:extLst>
                <a:ext uri="{FF2B5EF4-FFF2-40B4-BE49-F238E27FC236}">
                  <a16:creationId xmlns:a16="http://schemas.microsoft.com/office/drawing/2014/main" id="{97CFABF1-6631-4138-A02C-4FA6D6052166}"/>
                </a:ext>
              </a:extLst>
            </p:cNvPr>
            <p:cNvGrpSpPr/>
            <p:nvPr/>
          </p:nvGrpSpPr>
          <p:grpSpPr>
            <a:xfrm>
              <a:off x="7591234" y="5620653"/>
              <a:ext cx="127384" cy="178237"/>
              <a:chOff x="4631647" y="1392129"/>
              <a:chExt cx="2909835" cy="4071482"/>
            </a:xfrm>
            <a:solidFill>
              <a:schemeClr val="tx2"/>
            </a:solidFill>
          </p:grpSpPr>
          <p:sp>
            <p:nvSpPr>
              <p:cNvPr id="236" name="Freeform: Shape 235">
                <a:extLst>
                  <a:ext uri="{FF2B5EF4-FFF2-40B4-BE49-F238E27FC236}">
                    <a16:creationId xmlns:a16="http://schemas.microsoft.com/office/drawing/2014/main" id="{05A1A3D0-1662-4ACE-90A2-1E40158D781F}"/>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37" name="Freeform: Shape 236">
                <a:extLst>
                  <a:ext uri="{FF2B5EF4-FFF2-40B4-BE49-F238E27FC236}">
                    <a16:creationId xmlns:a16="http://schemas.microsoft.com/office/drawing/2014/main" id="{E1A86F40-2144-4606-9BA5-7C4398F99F89}"/>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grpSp>
        <p:nvGrpSpPr>
          <p:cNvPr id="238" name="Group 237">
            <a:extLst>
              <a:ext uri="{FF2B5EF4-FFF2-40B4-BE49-F238E27FC236}">
                <a16:creationId xmlns:a16="http://schemas.microsoft.com/office/drawing/2014/main" id="{2798569B-EE0D-4B04-B4E8-7EA5F977A35D}"/>
              </a:ext>
            </a:extLst>
          </p:cNvPr>
          <p:cNvGrpSpPr/>
          <p:nvPr/>
        </p:nvGrpSpPr>
        <p:grpSpPr>
          <a:xfrm>
            <a:off x="5760479" y="8784418"/>
            <a:ext cx="91914" cy="128609"/>
            <a:chOff x="7591234" y="5620653"/>
            <a:chExt cx="127384" cy="178237"/>
          </a:xfrm>
        </p:grpSpPr>
        <p:sp>
          <p:nvSpPr>
            <p:cNvPr id="239" name="Oval 238">
              <a:extLst>
                <a:ext uri="{FF2B5EF4-FFF2-40B4-BE49-F238E27FC236}">
                  <a16:creationId xmlns:a16="http://schemas.microsoft.com/office/drawing/2014/main" id="{A62C2D26-B060-4CBC-AC9F-ABBF4B07308C}"/>
                </a:ext>
              </a:extLst>
            </p:cNvPr>
            <p:cNvSpPr/>
            <p:nvPr/>
          </p:nvSpPr>
          <p:spPr>
            <a:xfrm>
              <a:off x="7612064" y="5641658"/>
              <a:ext cx="85724" cy="85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240" name="Graphic 8">
              <a:extLst>
                <a:ext uri="{FF2B5EF4-FFF2-40B4-BE49-F238E27FC236}">
                  <a16:creationId xmlns:a16="http://schemas.microsoft.com/office/drawing/2014/main" id="{84A55364-FD19-4145-9D45-03FE6F50E94F}"/>
                </a:ext>
              </a:extLst>
            </p:cNvPr>
            <p:cNvGrpSpPr/>
            <p:nvPr/>
          </p:nvGrpSpPr>
          <p:grpSpPr>
            <a:xfrm>
              <a:off x="7591234" y="5620653"/>
              <a:ext cx="127384" cy="178237"/>
              <a:chOff x="4631647" y="1392129"/>
              <a:chExt cx="2909835" cy="4071482"/>
            </a:xfrm>
            <a:solidFill>
              <a:schemeClr val="tx2"/>
            </a:solidFill>
          </p:grpSpPr>
          <p:sp>
            <p:nvSpPr>
              <p:cNvPr id="241" name="Freeform: Shape 240">
                <a:extLst>
                  <a:ext uri="{FF2B5EF4-FFF2-40B4-BE49-F238E27FC236}">
                    <a16:creationId xmlns:a16="http://schemas.microsoft.com/office/drawing/2014/main" id="{BFADC4D9-BE32-4506-94FE-AC3D2084CE4A}"/>
                  </a:ext>
                </a:extLst>
              </p:cNvPr>
              <p:cNvSpPr/>
              <p:nvPr/>
            </p:nvSpPr>
            <p:spPr>
              <a:xfrm>
                <a:off x="5547847" y="2235159"/>
                <a:ext cx="1096304" cy="1096304"/>
              </a:xfrm>
              <a:custGeom>
                <a:avLst/>
                <a:gdLst>
                  <a:gd name="connsiteX0" fmla="*/ 1096305 w 1096304"/>
                  <a:gd name="connsiteY0" fmla="*/ 548152 h 1096304"/>
                  <a:gd name="connsiteX1" fmla="*/ 548152 w 1096304"/>
                  <a:gd name="connsiteY1" fmla="*/ 1096305 h 1096304"/>
                  <a:gd name="connsiteX2" fmla="*/ 0 w 1096304"/>
                  <a:gd name="connsiteY2" fmla="*/ 548152 h 1096304"/>
                  <a:gd name="connsiteX3" fmla="*/ 548152 w 1096304"/>
                  <a:gd name="connsiteY3" fmla="*/ 0 h 1096304"/>
                  <a:gd name="connsiteX4" fmla="*/ 1096305 w 1096304"/>
                  <a:gd name="connsiteY4" fmla="*/ 548152 h 109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304" h="1096304">
                    <a:moveTo>
                      <a:pt x="1096305" y="548152"/>
                    </a:moveTo>
                    <a:cubicBezTo>
                      <a:pt x="1096305" y="850888"/>
                      <a:pt x="850889" y="1096305"/>
                      <a:pt x="548152" y="1096305"/>
                    </a:cubicBezTo>
                    <a:cubicBezTo>
                      <a:pt x="245416" y="1096305"/>
                      <a:pt x="0" y="850889"/>
                      <a:pt x="0" y="548152"/>
                    </a:cubicBezTo>
                    <a:cubicBezTo>
                      <a:pt x="0" y="245416"/>
                      <a:pt x="245416" y="0"/>
                      <a:pt x="548152" y="0"/>
                    </a:cubicBezTo>
                    <a:cubicBezTo>
                      <a:pt x="850888" y="0"/>
                      <a:pt x="1096305" y="245416"/>
                      <a:pt x="1096305" y="548152"/>
                    </a:cubicBezTo>
                    <a:close/>
                  </a:path>
                </a:pathLst>
              </a:custGeom>
              <a:solidFill>
                <a:schemeClr val="accent1"/>
              </a:solidFill>
              <a:ln w="195072" cap="flat">
                <a:noFill/>
                <a:prstDash val="solid"/>
                <a:miter/>
              </a:ln>
            </p:spPr>
            <p:txBody>
              <a:bodyPr rtlCol="0" anchor="ctr"/>
              <a:lstStyle/>
              <a:p>
                <a:endParaRPr lang="en-GB" sz="989"/>
              </a:p>
            </p:txBody>
          </p:sp>
          <p:sp>
            <p:nvSpPr>
              <p:cNvPr id="242" name="Freeform: Shape 241">
                <a:extLst>
                  <a:ext uri="{FF2B5EF4-FFF2-40B4-BE49-F238E27FC236}">
                    <a16:creationId xmlns:a16="http://schemas.microsoft.com/office/drawing/2014/main" id="{6221D646-13FC-4B81-B778-E2D7E98F63DD}"/>
                  </a:ext>
                </a:extLst>
              </p:cNvPr>
              <p:cNvSpPr/>
              <p:nvPr/>
            </p:nvSpPr>
            <p:spPr>
              <a:xfrm>
                <a:off x="4631647" y="1392129"/>
                <a:ext cx="2909835" cy="4071482"/>
              </a:xfrm>
              <a:custGeom>
                <a:avLst/>
                <a:gdLst>
                  <a:gd name="connsiteX0" fmla="*/ 2909836 w 2909835"/>
                  <a:gd name="connsiteY0" fmla="*/ 1387280 h 4071482"/>
                  <a:gd name="connsiteX1" fmla="*/ 1456549 w 2909835"/>
                  <a:gd name="connsiteY1" fmla="*/ 318 h 4071482"/>
                  <a:gd name="connsiteX2" fmla="*/ 1312 w 2909835"/>
                  <a:gd name="connsiteY2" fmla="*/ 1385330 h 4071482"/>
                  <a:gd name="connsiteX3" fmla="*/ 1376570 w 2909835"/>
                  <a:gd name="connsiteY3" fmla="*/ 4034408 h 4071482"/>
                  <a:gd name="connsiteX4" fmla="*/ 1454599 w 2909835"/>
                  <a:gd name="connsiteY4" fmla="*/ 4071471 h 4071482"/>
                  <a:gd name="connsiteX5" fmla="*/ 1532628 w 2909835"/>
                  <a:gd name="connsiteY5" fmla="*/ 4034408 h 4071482"/>
                  <a:gd name="connsiteX6" fmla="*/ 2907885 w 2909835"/>
                  <a:gd name="connsiteY6" fmla="*/ 1385330 h 4071482"/>
                  <a:gd name="connsiteX7" fmla="*/ 1464352 w 2909835"/>
                  <a:gd name="connsiteY7" fmla="*/ 2134406 h 4071482"/>
                  <a:gd name="connsiteX8" fmla="*/ 721128 w 2909835"/>
                  <a:gd name="connsiteY8" fmla="*/ 1391182 h 4071482"/>
                  <a:gd name="connsiteX9" fmla="*/ 1464352 w 2909835"/>
                  <a:gd name="connsiteY9" fmla="*/ 647958 h 4071482"/>
                  <a:gd name="connsiteX10" fmla="*/ 2207577 w 2909835"/>
                  <a:gd name="connsiteY10" fmla="*/ 1391182 h 4071482"/>
                  <a:gd name="connsiteX11" fmla="*/ 1464352 w 2909835"/>
                  <a:gd name="connsiteY11" fmla="*/ 2134406 h 407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9835" h="4071482">
                    <a:moveTo>
                      <a:pt x="2909836" y="1387280"/>
                    </a:moveTo>
                    <a:cubicBezTo>
                      <a:pt x="2888553" y="604281"/>
                      <a:pt x="2239686" y="-14971"/>
                      <a:pt x="1456549" y="318"/>
                    </a:cubicBezTo>
                    <a:cubicBezTo>
                      <a:pt x="673396" y="-16073"/>
                      <a:pt x="23644" y="602324"/>
                      <a:pt x="1312" y="1385330"/>
                    </a:cubicBezTo>
                    <a:cubicBezTo>
                      <a:pt x="-33801" y="2066131"/>
                      <a:pt x="641148" y="3059048"/>
                      <a:pt x="1376570" y="4034408"/>
                    </a:cubicBezTo>
                    <a:cubicBezTo>
                      <a:pt x="1395921" y="4057563"/>
                      <a:pt x="1424421" y="4071101"/>
                      <a:pt x="1454599" y="4071471"/>
                    </a:cubicBezTo>
                    <a:cubicBezTo>
                      <a:pt x="1484952" y="4071939"/>
                      <a:pt x="1513803" y="4058226"/>
                      <a:pt x="1532628" y="4034408"/>
                    </a:cubicBezTo>
                    <a:cubicBezTo>
                      <a:pt x="2268049" y="3059048"/>
                      <a:pt x="2944949" y="2066131"/>
                      <a:pt x="2907885" y="1385330"/>
                    </a:cubicBezTo>
                    <a:close/>
                    <a:moveTo>
                      <a:pt x="1464352" y="2134406"/>
                    </a:moveTo>
                    <a:cubicBezTo>
                      <a:pt x="1053882" y="2134406"/>
                      <a:pt x="721128" y="1801652"/>
                      <a:pt x="721128" y="1391182"/>
                    </a:cubicBezTo>
                    <a:cubicBezTo>
                      <a:pt x="721128" y="980709"/>
                      <a:pt x="1053882" y="647958"/>
                      <a:pt x="1464352" y="647958"/>
                    </a:cubicBezTo>
                    <a:cubicBezTo>
                      <a:pt x="1874823" y="647958"/>
                      <a:pt x="2207577" y="980709"/>
                      <a:pt x="2207577" y="1391182"/>
                    </a:cubicBezTo>
                    <a:cubicBezTo>
                      <a:pt x="2206504" y="1801204"/>
                      <a:pt x="1874374" y="2133333"/>
                      <a:pt x="1464352" y="2134406"/>
                    </a:cubicBezTo>
                    <a:close/>
                  </a:path>
                </a:pathLst>
              </a:custGeom>
              <a:solidFill>
                <a:schemeClr val="accent1"/>
              </a:solidFill>
              <a:ln w="195072" cap="flat">
                <a:noFill/>
                <a:prstDash val="solid"/>
                <a:miter/>
              </a:ln>
            </p:spPr>
            <p:txBody>
              <a:bodyPr rtlCol="0" anchor="ctr"/>
              <a:lstStyle/>
              <a:p>
                <a:endParaRPr lang="en-GB" sz="989"/>
              </a:p>
            </p:txBody>
          </p:sp>
        </p:grpSp>
      </p:grpSp>
      <p:sp>
        <p:nvSpPr>
          <p:cNvPr id="243" name="Rectangle 242">
            <a:extLst>
              <a:ext uri="{FF2B5EF4-FFF2-40B4-BE49-F238E27FC236}">
                <a16:creationId xmlns:a16="http://schemas.microsoft.com/office/drawing/2014/main" id="{53D3B027-4C3F-4B38-8380-0105B2C86CB0}"/>
              </a:ext>
            </a:extLst>
          </p:cNvPr>
          <p:cNvSpPr/>
          <p:nvPr/>
        </p:nvSpPr>
        <p:spPr>
          <a:xfrm>
            <a:off x="5351289" y="8140345"/>
            <a:ext cx="389363" cy="67638"/>
          </a:xfrm>
          <a:prstGeom prst="rect">
            <a:avLst/>
          </a:prstGeom>
        </p:spPr>
        <p:txBody>
          <a:bodyPr wrap="square" lIns="0" tIns="0" rIns="0" bIns="0" anchor="t">
            <a:spAutoFit/>
          </a:bodyPr>
          <a:lstStyle/>
          <a:p>
            <a:pPr algn="ctr" defTabSz="502372">
              <a:spcBef>
                <a:spcPts val="274"/>
              </a:spcBef>
              <a:defRPr/>
            </a:pPr>
            <a:r>
              <a:rPr lang="en-US" sz="440" b="1" dirty="0">
                <a:solidFill>
                  <a:schemeClr val="tx2"/>
                </a:solidFill>
                <a:latin typeface="Arial" panose="020B0604020202020204" pitchFamily="34" charset="0"/>
                <a:ea typeface="Century Gothic" charset="0"/>
                <a:cs typeface="Arial" panose="020B0604020202020204" pitchFamily="34" charset="0"/>
              </a:rPr>
              <a:t>Manchester</a:t>
            </a:r>
          </a:p>
        </p:txBody>
      </p:sp>
      <p:sp>
        <p:nvSpPr>
          <p:cNvPr id="244" name="Rectangle 243">
            <a:extLst>
              <a:ext uri="{FF2B5EF4-FFF2-40B4-BE49-F238E27FC236}">
                <a16:creationId xmlns:a16="http://schemas.microsoft.com/office/drawing/2014/main" id="{E82AE840-A01B-4741-8EFC-5EC86338952A}"/>
              </a:ext>
            </a:extLst>
          </p:cNvPr>
          <p:cNvSpPr/>
          <p:nvPr/>
        </p:nvSpPr>
        <p:spPr>
          <a:xfrm>
            <a:off x="5212193" y="8725987"/>
            <a:ext cx="211330" cy="67638"/>
          </a:xfrm>
          <a:prstGeom prst="rect">
            <a:avLst/>
          </a:prstGeom>
        </p:spPr>
        <p:txBody>
          <a:bodyPr wrap="square" lIns="0" tIns="0" rIns="0" bIns="0" anchor="t">
            <a:spAutoFit/>
          </a:bodyPr>
          <a:lstStyle/>
          <a:p>
            <a:pPr algn="ctr" defTabSz="502372">
              <a:spcBef>
                <a:spcPts val="274"/>
              </a:spcBef>
              <a:defRPr/>
            </a:pPr>
            <a:r>
              <a:rPr lang="en-US" sz="440" b="1" dirty="0">
                <a:solidFill>
                  <a:schemeClr val="tx2"/>
                </a:solidFill>
                <a:latin typeface="Arial" panose="020B0604020202020204" pitchFamily="34" charset="0"/>
                <a:ea typeface="Century Gothic" charset="0"/>
                <a:cs typeface="Arial" panose="020B0604020202020204" pitchFamily="34" charset="0"/>
              </a:rPr>
              <a:t>Worle</a:t>
            </a:r>
          </a:p>
        </p:txBody>
      </p:sp>
      <p:sp>
        <p:nvSpPr>
          <p:cNvPr id="245" name="Rectangle 244">
            <a:extLst>
              <a:ext uri="{FF2B5EF4-FFF2-40B4-BE49-F238E27FC236}">
                <a16:creationId xmlns:a16="http://schemas.microsoft.com/office/drawing/2014/main" id="{495BF4FF-54DB-4733-8859-596D3794E87B}"/>
              </a:ext>
            </a:extLst>
          </p:cNvPr>
          <p:cNvSpPr/>
          <p:nvPr/>
        </p:nvSpPr>
        <p:spPr>
          <a:xfrm>
            <a:off x="5675742" y="8429989"/>
            <a:ext cx="252259" cy="67638"/>
          </a:xfrm>
          <a:prstGeom prst="rect">
            <a:avLst/>
          </a:prstGeom>
        </p:spPr>
        <p:txBody>
          <a:bodyPr wrap="square" lIns="0" tIns="0" rIns="0" bIns="0" anchor="t">
            <a:spAutoFit/>
          </a:bodyPr>
          <a:lstStyle/>
          <a:p>
            <a:pPr algn="ctr" defTabSz="502372">
              <a:spcBef>
                <a:spcPts val="274"/>
              </a:spcBef>
              <a:defRPr/>
            </a:pPr>
            <a:r>
              <a:rPr lang="en-US" sz="440" b="1" dirty="0">
                <a:solidFill>
                  <a:schemeClr val="tx2"/>
                </a:solidFill>
                <a:latin typeface="Arial" panose="020B0604020202020204" pitchFamily="34" charset="0"/>
                <a:ea typeface="Century Gothic" charset="0"/>
                <a:cs typeface="Arial" panose="020B0604020202020204" pitchFamily="34" charset="0"/>
              </a:rPr>
              <a:t>London</a:t>
            </a:r>
          </a:p>
        </p:txBody>
      </p:sp>
      <p:sp>
        <p:nvSpPr>
          <p:cNvPr id="246" name="Rectangle 245">
            <a:extLst>
              <a:ext uri="{FF2B5EF4-FFF2-40B4-BE49-F238E27FC236}">
                <a16:creationId xmlns:a16="http://schemas.microsoft.com/office/drawing/2014/main" id="{68FF9D03-6BC4-4C72-8B34-8E5878017715}"/>
              </a:ext>
            </a:extLst>
          </p:cNvPr>
          <p:cNvSpPr/>
          <p:nvPr/>
        </p:nvSpPr>
        <p:spPr>
          <a:xfrm>
            <a:off x="5449507" y="8722499"/>
            <a:ext cx="366406" cy="67638"/>
          </a:xfrm>
          <a:prstGeom prst="rect">
            <a:avLst/>
          </a:prstGeom>
        </p:spPr>
        <p:txBody>
          <a:bodyPr wrap="square" lIns="0" tIns="0" rIns="0" bIns="0" anchor="t">
            <a:spAutoFit/>
          </a:bodyPr>
          <a:lstStyle/>
          <a:p>
            <a:pPr algn="ctr">
              <a:spcBef>
                <a:spcPts val="274"/>
              </a:spcBef>
              <a:defRPr/>
            </a:pPr>
            <a:r>
              <a:rPr lang="en-US" sz="440" b="1" dirty="0">
                <a:solidFill>
                  <a:schemeClr val="tx2"/>
                </a:solidFill>
                <a:latin typeface="Arial" panose="020B0604020202020204" pitchFamily="34" charset="0"/>
                <a:ea typeface="Century Gothic" charset="0"/>
                <a:cs typeface="Arial" panose="020B0604020202020204" pitchFamily="34" charset="0"/>
              </a:rPr>
              <a:t>Maidenhead</a:t>
            </a:r>
          </a:p>
        </p:txBody>
      </p:sp>
      <p:pic>
        <p:nvPicPr>
          <p:cNvPr id="203" name="Picture 2" descr="UK's Leading Management Consultants 2020: the ratings | Financial Times">
            <a:extLst>
              <a:ext uri="{FF2B5EF4-FFF2-40B4-BE49-F238E27FC236}">
                <a16:creationId xmlns:a16="http://schemas.microsoft.com/office/drawing/2014/main" id="{CE0ABBC7-9171-4F81-A752-0DE0A51305A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12" t="13138" r="13589" b="13138"/>
          <a:stretch/>
        </p:blipFill>
        <p:spPr bwMode="auto">
          <a:xfrm>
            <a:off x="6466759" y="8412816"/>
            <a:ext cx="528937" cy="281417"/>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descr="Graphical user interface, application, Teams&#10;&#10;Description automatically generated">
            <a:extLst>
              <a:ext uri="{FF2B5EF4-FFF2-40B4-BE49-F238E27FC236}">
                <a16:creationId xmlns:a16="http://schemas.microsoft.com/office/drawing/2014/main" id="{8C38AC02-A098-4D95-B662-8079AB2D4FCB}"/>
              </a:ext>
            </a:extLst>
          </p:cNvPr>
          <p:cNvPicPr>
            <a:picLocks noChangeAspect="1"/>
          </p:cNvPicPr>
          <p:nvPr/>
        </p:nvPicPr>
        <p:blipFill>
          <a:blip r:embed="rId11"/>
          <a:stretch>
            <a:fillRect/>
          </a:stretch>
        </p:blipFill>
        <p:spPr>
          <a:xfrm>
            <a:off x="2507087" y="8365454"/>
            <a:ext cx="390865" cy="390865"/>
          </a:xfrm>
          <a:prstGeom prst="rect">
            <a:avLst/>
          </a:prstGeom>
        </p:spPr>
      </p:pic>
    </p:spTree>
    <p:extLst>
      <p:ext uri="{BB962C8B-B14F-4D97-AF65-F5344CB8AC3E}">
        <p14:creationId xmlns:p14="http://schemas.microsoft.com/office/powerpoint/2010/main" val="280660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6333D6DA-B2F0-4DD2-81D7-B593E69D3E93}"/>
              </a:ext>
            </a:extLst>
          </p:cNvPr>
          <p:cNvSpPr/>
          <p:nvPr/>
        </p:nvSpPr>
        <p:spPr>
          <a:xfrm>
            <a:off x="5349763" y="6676157"/>
            <a:ext cx="2961064" cy="2398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8893" tIns="79114" rtlCol="0" anchor="t"/>
          <a:lstStyle/>
          <a:p>
            <a:pPr defTabSz="502372">
              <a:defRPr/>
            </a:pPr>
            <a:endParaRPr lang="en-US" sz="770" b="1" dirty="0">
              <a:solidFill>
                <a:prstClr val="white"/>
              </a:solidFill>
              <a:latin typeface="Arial" panose="020B0604020202020204"/>
            </a:endParaRPr>
          </a:p>
        </p:txBody>
      </p:sp>
      <p:grpSp>
        <p:nvGrpSpPr>
          <p:cNvPr id="103" name="Group 102">
            <a:extLst>
              <a:ext uri="{FF2B5EF4-FFF2-40B4-BE49-F238E27FC236}">
                <a16:creationId xmlns:a16="http://schemas.microsoft.com/office/drawing/2014/main" id="{E6A28F3C-7FE6-4D38-BD52-1EAB1803F896}"/>
              </a:ext>
            </a:extLst>
          </p:cNvPr>
          <p:cNvGrpSpPr/>
          <p:nvPr/>
        </p:nvGrpSpPr>
        <p:grpSpPr>
          <a:xfrm>
            <a:off x="4945702" y="5676628"/>
            <a:ext cx="3760985" cy="3771575"/>
            <a:chOff x="5403851" y="-1031666"/>
            <a:chExt cx="6845557" cy="6864833"/>
          </a:xfrm>
        </p:grpSpPr>
        <p:sp>
          <p:nvSpPr>
            <p:cNvPr id="104" name="Freeform: Shape 103">
              <a:extLst>
                <a:ext uri="{FF2B5EF4-FFF2-40B4-BE49-F238E27FC236}">
                  <a16:creationId xmlns:a16="http://schemas.microsoft.com/office/drawing/2014/main" id="{CF04270F-255C-42C2-BD97-74DD5F219CE3}"/>
                </a:ext>
              </a:extLst>
            </p:cNvPr>
            <p:cNvSpPr/>
            <p:nvPr userDrawn="1"/>
          </p:nvSpPr>
          <p:spPr>
            <a:xfrm>
              <a:off x="5403851" y="-1031666"/>
              <a:ext cx="4330732" cy="6864833"/>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4210050 w 4210050"/>
                <a:gd name="connsiteY0" fmla="*/ 0 h 7759700"/>
                <a:gd name="connsiteX1" fmla="*/ 0 w 4210050"/>
                <a:gd name="connsiteY1" fmla="*/ 4210050 h 7759700"/>
                <a:gd name="connsiteX2" fmla="*/ 3556000 w 4210050"/>
                <a:gd name="connsiteY2" fmla="*/ 7759700 h 7759700"/>
                <a:gd name="connsiteX0" fmla="*/ 4210050 w 4210050"/>
                <a:gd name="connsiteY0" fmla="*/ 0 h 6883400"/>
                <a:gd name="connsiteX1" fmla="*/ 0 w 4210050"/>
                <a:gd name="connsiteY1" fmla="*/ 4210050 h 6883400"/>
                <a:gd name="connsiteX2" fmla="*/ 2679700 w 4210050"/>
                <a:gd name="connsiteY2" fmla="*/ 6883400 h 6883400"/>
                <a:gd name="connsiteX0" fmla="*/ 4312165 w 4312165"/>
                <a:gd name="connsiteY0" fmla="*/ 0 h 6990157"/>
                <a:gd name="connsiteX1" fmla="*/ 0 w 4312165"/>
                <a:gd name="connsiteY1" fmla="*/ 4316807 h 6990157"/>
                <a:gd name="connsiteX2" fmla="*/ 2679700 w 4312165"/>
                <a:gd name="connsiteY2" fmla="*/ 6990157 h 6990157"/>
                <a:gd name="connsiteX0" fmla="*/ 4330732 w 4330732"/>
                <a:gd name="connsiteY0" fmla="*/ 0 h 7013365"/>
                <a:gd name="connsiteX1" fmla="*/ 0 w 4330732"/>
                <a:gd name="connsiteY1" fmla="*/ 4340015 h 7013365"/>
                <a:gd name="connsiteX2" fmla="*/ 2679700 w 4330732"/>
                <a:gd name="connsiteY2" fmla="*/ 7013365 h 7013365"/>
                <a:gd name="connsiteX0" fmla="*/ 4330732 w 4330732"/>
                <a:gd name="connsiteY0" fmla="*/ 0 h 6864833"/>
                <a:gd name="connsiteX1" fmla="*/ 0 w 4330732"/>
                <a:gd name="connsiteY1" fmla="*/ 4340015 h 6864833"/>
                <a:gd name="connsiteX2" fmla="*/ 2531168 w 4330732"/>
                <a:gd name="connsiteY2" fmla="*/ 6864833 h 6864833"/>
              </a:gdLst>
              <a:ahLst/>
              <a:cxnLst>
                <a:cxn ang="0">
                  <a:pos x="connsiteX0" y="connsiteY0"/>
                </a:cxn>
                <a:cxn ang="0">
                  <a:pos x="connsiteX1" y="connsiteY1"/>
                </a:cxn>
                <a:cxn ang="0">
                  <a:pos x="connsiteX2" y="connsiteY2"/>
                </a:cxn>
              </a:cxnLst>
              <a:rect l="l" t="t" r="r" b="b"/>
              <a:pathLst>
                <a:path w="4330732" h="6864833">
                  <a:moveTo>
                    <a:pt x="4330732" y="0"/>
                  </a:moveTo>
                  <a:lnTo>
                    <a:pt x="0" y="4340015"/>
                  </a:lnTo>
                  <a:lnTo>
                    <a:pt x="2531168" y="6864833"/>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defTabSz="502372">
                <a:defRPr/>
              </a:pPr>
              <a:endParaRPr lang="en-GB" sz="989">
                <a:solidFill>
                  <a:srgbClr val="000000"/>
                </a:solidFill>
                <a:latin typeface="Arial" panose="020B0604020202020204"/>
              </a:endParaRPr>
            </a:p>
          </p:txBody>
        </p:sp>
        <p:sp>
          <p:nvSpPr>
            <p:cNvPr id="105" name="Freeform: Shape 104">
              <a:extLst>
                <a:ext uri="{FF2B5EF4-FFF2-40B4-BE49-F238E27FC236}">
                  <a16:creationId xmlns:a16="http://schemas.microsoft.com/office/drawing/2014/main" id="{59795E41-8F12-45DD-B5B7-F6EEC5059E3B}"/>
                </a:ext>
              </a:extLst>
            </p:cNvPr>
            <p:cNvSpPr/>
            <p:nvPr userDrawn="1"/>
          </p:nvSpPr>
          <p:spPr>
            <a:xfrm>
              <a:off x="8629650" y="-264026"/>
              <a:ext cx="3619758" cy="5185275"/>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565525 w 3568700"/>
                <a:gd name="connsiteY0" fmla="*/ 0 h 5143500"/>
                <a:gd name="connsiteX1" fmla="*/ 0 w 3568700"/>
                <a:gd name="connsiteY1" fmla="*/ 3552825 h 5143500"/>
                <a:gd name="connsiteX2" fmla="*/ 1619250 w 3568700"/>
                <a:gd name="connsiteY2" fmla="*/ 5143500 h 5143500"/>
                <a:gd name="connsiteX3" fmla="*/ 3568700 w 3568700"/>
                <a:gd name="connsiteY3" fmla="*/ 3200400 h 5143500"/>
                <a:gd name="connsiteX0" fmla="*/ 3602658 w 3602658"/>
                <a:gd name="connsiteY0" fmla="*/ 0 h 5185275"/>
                <a:gd name="connsiteX1" fmla="*/ 0 w 3602658"/>
                <a:gd name="connsiteY1" fmla="*/ 3594600 h 5185275"/>
                <a:gd name="connsiteX2" fmla="*/ 1619250 w 3602658"/>
                <a:gd name="connsiteY2" fmla="*/ 5185275 h 5185275"/>
                <a:gd name="connsiteX3" fmla="*/ 3568700 w 3602658"/>
                <a:gd name="connsiteY3" fmla="*/ 3242175 h 5185275"/>
                <a:gd name="connsiteX0" fmla="*/ 3602658 w 3619758"/>
                <a:gd name="connsiteY0" fmla="*/ 0 h 5185275"/>
                <a:gd name="connsiteX1" fmla="*/ 0 w 3619758"/>
                <a:gd name="connsiteY1" fmla="*/ 3594600 h 5185275"/>
                <a:gd name="connsiteX2" fmla="*/ 1619250 w 3619758"/>
                <a:gd name="connsiteY2" fmla="*/ 5185275 h 5185275"/>
                <a:gd name="connsiteX3" fmla="*/ 3619758 w 3619758"/>
                <a:gd name="connsiteY3" fmla="*/ 3191117 h 5185275"/>
              </a:gdLst>
              <a:ahLst/>
              <a:cxnLst>
                <a:cxn ang="0">
                  <a:pos x="connsiteX0" y="connsiteY0"/>
                </a:cxn>
                <a:cxn ang="0">
                  <a:pos x="connsiteX1" y="connsiteY1"/>
                </a:cxn>
                <a:cxn ang="0">
                  <a:pos x="connsiteX2" y="connsiteY2"/>
                </a:cxn>
                <a:cxn ang="0">
                  <a:pos x="connsiteX3" y="connsiteY3"/>
                </a:cxn>
              </a:cxnLst>
              <a:rect l="l" t="t" r="r" b="b"/>
              <a:pathLst>
                <a:path w="3619758" h="5185275">
                  <a:moveTo>
                    <a:pt x="3602658" y="0"/>
                  </a:moveTo>
                  <a:lnTo>
                    <a:pt x="0" y="3594600"/>
                  </a:lnTo>
                  <a:lnTo>
                    <a:pt x="1619250" y="5185275"/>
                  </a:lnTo>
                  <a:lnTo>
                    <a:pt x="3619758" y="3191117"/>
                  </a:lnTo>
                </a:path>
              </a:pathLst>
            </a:custGeom>
            <a:noFill/>
            <a:ln w="12700" cap="flat">
              <a:solidFill>
                <a:srgbClr val="E6E6E6"/>
              </a:solid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defTabSz="502372">
                <a:defRPr/>
              </a:pPr>
              <a:endParaRPr lang="en-GB" sz="989">
                <a:solidFill>
                  <a:srgbClr val="000000"/>
                </a:solidFill>
                <a:latin typeface="Arial" panose="020B0604020202020204"/>
              </a:endParaRPr>
            </a:p>
          </p:txBody>
        </p:sp>
      </p:grp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pPr defTabSz="502372">
              <a:defRPr/>
            </a:pPr>
            <a:fld id="{01818CD0-20A3-40AC-9847-06F08A1C5B67}" type="slidenum">
              <a:rPr lang="en-GB">
                <a:solidFill>
                  <a:srgbClr val="000000"/>
                </a:solidFill>
              </a:rPr>
              <a:pPr defTabSz="502372">
                <a:defRPr/>
              </a:pPr>
              <a:t>6</a:t>
            </a:fld>
            <a:endParaRPr lang="en-GB" dirty="0">
              <a:solidFill>
                <a:srgbClr val="000000"/>
              </a:solidFill>
            </a:endParaRPr>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5C8A3A7F-9943-4BAD-ACE5-7676A4E85FBB}"/>
              </a:ext>
            </a:extLst>
          </p:cNvPr>
          <p:cNvSpPr>
            <a:spLocks noGrp="1"/>
          </p:cNvSpPr>
          <p:nvPr>
            <p:ph type="body" sz="quarter" idx="26"/>
          </p:nvPr>
        </p:nvSpPr>
        <p:spPr/>
        <p:txBody>
          <a:bodyPr/>
          <a:lstStyle/>
          <a:p>
            <a:r>
              <a:rPr lang="en-GB" dirty="0"/>
              <a:t>Who we work with</a:t>
            </a:r>
          </a:p>
        </p:txBody>
      </p:sp>
      <p:graphicFrame>
        <p:nvGraphicFramePr>
          <p:cNvPr id="5" name="Table 53">
            <a:extLst>
              <a:ext uri="{FF2B5EF4-FFF2-40B4-BE49-F238E27FC236}">
                <a16:creationId xmlns:a16="http://schemas.microsoft.com/office/drawing/2014/main" id="{5A2B53B1-FFDD-4654-A3D4-74D851ED3DAB}"/>
              </a:ext>
            </a:extLst>
          </p:cNvPr>
          <p:cNvGraphicFramePr>
            <a:graphicFrameLocks noGrp="1"/>
          </p:cNvGraphicFramePr>
          <p:nvPr/>
        </p:nvGraphicFramePr>
        <p:xfrm>
          <a:off x="2326068" y="6711211"/>
          <a:ext cx="2903426" cy="2365529"/>
        </p:xfrm>
        <a:graphic>
          <a:graphicData uri="http://schemas.openxmlformats.org/drawingml/2006/table">
            <a:tbl>
              <a:tblPr firstRow="1" bandRow="1">
                <a:tableStyleId>{68D230F3-CF80-4859-8CE7-A43EE81993B5}</a:tableStyleId>
              </a:tblPr>
              <a:tblGrid>
                <a:gridCol w="322603">
                  <a:extLst>
                    <a:ext uri="{9D8B030D-6E8A-4147-A177-3AD203B41FA5}">
                      <a16:colId xmlns:a16="http://schemas.microsoft.com/office/drawing/2014/main" val="3430550254"/>
                    </a:ext>
                  </a:extLst>
                </a:gridCol>
                <a:gridCol w="322603">
                  <a:extLst>
                    <a:ext uri="{9D8B030D-6E8A-4147-A177-3AD203B41FA5}">
                      <a16:colId xmlns:a16="http://schemas.microsoft.com/office/drawing/2014/main" val="783598088"/>
                    </a:ext>
                  </a:extLst>
                </a:gridCol>
                <a:gridCol w="322603">
                  <a:extLst>
                    <a:ext uri="{9D8B030D-6E8A-4147-A177-3AD203B41FA5}">
                      <a16:colId xmlns:a16="http://schemas.microsoft.com/office/drawing/2014/main" val="2790428754"/>
                    </a:ext>
                  </a:extLst>
                </a:gridCol>
                <a:gridCol w="322603">
                  <a:extLst>
                    <a:ext uri="{9D8B030D-6E8A-4147-A177-3AD203B41FA5}">
                      <a16:colId xmlns:a16="http://schemas.microsoft.com/office/drawing/2014/main" val="2657856793"/>
                    </a:ext>
                  </a:extLst>
                </a:gridCol>
                <a:gridCol w="322603">
                  <a:extLst>
                    <a:ext uri="{9D8B030D-6E8A-4147-A177-3AD203B41FA5}">
                      <a16:colId xmlns:a16="http://schemas.microsoft.com/office/drawing/2014/main" val="457079310"/>
                    </a:ext>
                  </a:extLst>
                </a:gridCol>
                <a:gridCol w="322603">
                  <a:extLst>
                    <a:ext uri="{9D8B030D-6E8A-4147-A177-3AD203B41FA5}">
                      <a16:colId xmlns:a16="http://schemas.microsoft.com/office/drawing/2014/main" val="3830921499"/>
                    </a:ext>
                  </a:extLst>
                </a:gridCol>
                <a:gridCol w="322603">
                  <a:extLst>
                    <a:ext uri="{9D8B030D-6E8A-4147-A177-3AD203B41FA5}">
                      <a16:colId xmlns:a16="http://schemas.microsoft.com/office/drawing/2014/main" val="3699185478"/>
                    </a:ext>
                  </a:extLst>
                </a:gridCol>
                <a:gridCol w="322603">
                  <a:extLst>
                    <a:ext uri="{9D8B030D-6E8A-4147-A177-3AD203B41FA5}">
                      <a16:colId xmlns:a16="http://schemas.microsoft.com/office/drawing/2014/main" val="98710068"/>
                    </a:ext>
                  </a:extLst>
                </a:gridCol>
                <a:gridCol w="322603">
                  <a:extLst>
                    <a:ext uri="{9D8B030D-6E8A-4147-A177-3AD203B41FA5}">
                      <a16:colId xmlns:a16="http://schemas.microsoft.com/office/drawing/2014/main" val="1870239758"/>
                    </a:ext>
                  </a:extLst>
                </a:gridCol>
              </a:tblGrid>
              <a:tr h="473106">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2864104"/>
                  </a:ext>
                </a:extLst>
              </a:tr>
              <a:tr h="473106">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3991322"/>
                  </a:ext>
                </a:extLst>
              </a:tr>
              <a:tr h="473106">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770463"/>
                  </a:ext>
                </a:extLst>
              </a:tr>
              <a:tr h="473106">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2695996"/>
                  </a:ext>
                </a:extLst>
              </a:tr>
              <a:tr h="473106">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1800" dirty="0"/>
                    </a:p>
                  </a:txBody>
                  <a:tcPr marL="50238" marR="50238" marT="25119" marB="25119">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741042"/>
                  </a:ext>
                </a:extLst>
              </a:tr>
            </a:tbl>
          </a:graphicData>
        </a:graphic>
      </p:graphicFrame>
      <p:pic>
        <p:nvPicPr>
          <p:cNvPr id="57" name="Picture 56">
            <a:extLst>
              <a:ext uri="{FF2B5EF4-FFF2-40B4-BE49-F238E27FC236}">
                <a16:creationId xmlns:a16="http://schemas.microsoft.com/office/drawing/2014/main" id="{CAAE391C-CCCF-4A9E-B93B-A36D7CD31C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7307" y="7361157"/>
            <a:ext cx="124628" cy="122823"/>
          </a:xfrm>
          <a:prstGeom prst="rect">
            <a:avLst/>
          </a:prstGeom>
        </p:spPr>
      </p:pic>
      <p:pic>
        <p:nvPicPr>
          <p:cNvPr id="58" name="Picture 57">
            <a:extLst>
              <a:ext uri="{FF2B5EF4-FFF2-40B4-BE49-F238E27FC236}">
                <a16:creationId xmlns:a16="http://schemas.microsoft.com/office/drawing/2014/main" id="{E0ACE049-4491-4C46-8BF7-58042ED122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05682" y="6893686"/>
            <a:ext cx="213478" cy="109864"/>
          </a:xfrm>
          <a:prstGeom prst="rect">
            <a:avLst/>
          </a:prstGeom>
        </p:spPr>
      </p:pic>
      <p:pic>
        <p:nvPicPr>
          <p:cNvPr id="64" name="Picture 63">
            <a:extLst>
              <a:ext uri="{FF2B5EF4-FFF2-40B4-BE49-F238E27FC236}">
                <a16:creationId xmlns:a16="http://schemas.microsoft.com/office/drawing/2014/main" id="{B1E4F7D2-7ADE-4558-B68F-EB38D3BD517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6610" y="8328019"/>
            <a:ext cx="260685" cy="67243"/>
          </a:xfrm>
          <a:prstGeom prst="rect">
            <a:avLst/>
          </a:prstGeom>
        </p:spPr>
      </p:pic>
      <p:pic>
        <p:nvPicPr>
          <p:cNvPr id="69" name="Picture 68">
            <a:extLst>
              <a:ext uri="{FF2B5EF4-FFF2-40B4-BE49-F238E27FC236}">
                <a16:creationId xmlns:a16="http://schemas.microsoft.com/office/drawing/2014/main" id="{D5D032BE-C815-4750-9A8B-9CEEF02CB72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4284" y="7832247"/>
            <a:ext cx="247555" cy="138017"/>
          </a:xfrm>
          <a:prstGeom prst="rect">
            <a:avLst/>
          </a:prstGeom>
        </p:spPr>
      </p:pic>
      <p:pic>
        <p:nvPicPr>
          <p:cNvPr id="70" name="Picture 69">
            <a:extLst>
              <a:ext uri="{FF2B5EF4-FFF2-40B4-BE49-F238E27FC236}">
                <a16:creationId xmlns:a16="http://schemas.microsoft.com/office/drawing/2014/main" id="{DC481E45-D2CC-4268-B87B-A068738881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48955" y="7369884"/>
            <a:ext cx="326932" cy="105369"/>
          </a:xfrm>
          <a:prstGeom prst="rect">
            <a:avLst/>
          </a:prstGeom>
        </p:spPr>
      </p:pic>
      <p:pic>
        <p:nvPicPr>
          <p:cNvPr id="71" name="Picture 70">
            <a:extLst>
              <a:ext uri="{FF2B5EF4-FFF2-40B4-BE49-F238E27FC236}">
                <a16:creationId xmlns:a16="http://schemas.microsoft.com/office/drawing/2014/main" id="{3F0BA78D-1AF9-4717-ABD9-DEF43FD3C5C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52315" y="6900145"/>
            <a:ext cx="154937" cy="96943"/>
          </a:xfrm>
          <a:prstGeom prst="rect">
            <a:avLst/>
          </a:prstGeom>
        </p:spPr>
      </p:pic>
      <p:pic>
        <p:nvPicPr>
          <p:cNvPr id="72" name="Picture 71">
            <a:extLst>
              <a:ext uri="{FF2B5EF4-FFF2-40B4-BE49-F238E27FC236}">
                <a16:creationId xmlns:a16="http://schemas.microsoft.com/office/drawing/2014/main" id="{55E60EC1-5C30-4FD6-B899-423F91D64A5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51313" y="6918925"/>
            <a:ext cx="211278" cy="59385"/>
          </a:xfrm>
          <a:prstGeom prst="rect">
            <a:avLst/>
          </a:prstGeom>
        </p:spPr>
      </p:pic>
      <p:pic>
        <p:nvPicPr>
          <p:cNvPr id="73" name="Picture 72">
            <a:extLst>
              <a:ext uri="{FF2B5EF4-FFF2-40B4-BE49-F238E27FC236}">
                <a16:creationId xmlns:a16="http://schemas.microsoft.com/office/drawing/2014/main" id="{8B6278C8-2218-433A-B0C2-9D2EC2659C8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032455" y="7854120"/>
            <a:ext cx="194656" cy="94274"/>
          </a:xfrm>
          <a:prstGeom prst="rect">
            <a:avLst/>
          </a:prstGeom>
        </p:spPr>
      </p:pic>
      <p:pic>
        <p:nvPicPr>
          <p:cNvPr id="74" name="Picture 73">
            <a:extLst>
              <a:ext uri="{FF2B5EF4-FFF2-40B4-BE49-F238E27FC236}">
                <a16:creationId xmlns:a16="http://schemas.microsoft.com/office/drawing/2014/main" id="{81C45C2E-A914-4E7D-8A45-067770FD013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96526" y="7811814"/>
            <a:ext cx="320853" cy="178883"/>
          </a:xfrm>
          <a:prstGeom prst="rect">
            <a:avLst/>
          </a:prstGeom>
        </p:spPr>
      </p:pic>
      <p:pic>
        <p:nvPicPr>
          <p:cNvPr id="76" name="Picture 75">
            <a:extLst>
              <a:ext uri="{FF2B5EF4-FFF2-40B4-BE49-F238E27FC236}">
                <a16:creationId xmlns:a16="http://schemas.microsoft.com/office/drawing/2014/main" id="{F758F1B6-AA98-43AA-8A7A-D398861BD21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77018" y="6910466"/>
            <a:ext cx="225211" cy="76303"/>
          </a:xfrm>
          <a:prstGeom prst="rect">
            <a:avLst/>
          </a:prstGeom>
        </p:spPr>
      </p:pic>
      <p:pic>
        <p:nvPicPr>
          <p:cNvPr id="77" name="Picture 76">
            <a:extLst>
              <a:ext uri="{FF2B5EF4-FFF2-40B4-BE49-F238E27FC236}">
                <a16:creationId xmlns:a16="http://schemas.microsoft.com/office/drawing/2014/main" id="{08EF3EA3-A06C-42B9-8002-D6A4D31DEE3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701339" y="6869652"/>
            <a:ext cx="153441" cy="157933"/>
          </a:xfrm>
          <a:prstGeom prst="rect">
            <a:avLst/>
          </a:prstGeom>
        </p:spPr>
      </p:pic>
      <p:pic>
        <p:nvPicPr>
          <p:cNvPr id="78" name="Picture 77">
            <a:extLst>
              <a:ext uri="{FF2B5EF4-FFF2-40B4-BE49-F238E27FC236}">
                <a16:creationId xmlns:a16="http://schemas.microsoft.com/office/drawing/2014/main" id="{D860A85E-028E-476A-9A5F-27E38D9DC24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667611" y="7878743"/>
            <a:ext cx="289622" cy="45026"/>
          </a:xfrm>
          <a:prstGeom prst="rect">
            <a:avLst/>
          </a:prstGeom>
        </p:spPr>
      </p:pic>
      <p:pic>
        <p:nvPicPr>
          <p:cNvPr id="81" name="Picture 6" descr="Image result for highways england logo">
            <a:extLst>
              <a:ext uri="{FF2B5EF4-FFF2-40B4-BE49-F238E27FC236}">
                <a16:creationId xmlns:a16="http://schemas.microsoft.com/office/drawing/2014/main" id="{EDD66F5F-1EA5-4B68-A925-159BB0757C8B}"/>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2343845" y="8298113"/>
            <a:ext cx="291553" cy="12705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A close up of a logo&#10;&#10;Description automatically generated">
            <a:extLst>
              <a:ext uri="{FF2B5EF4-FFF2-40B4-BE49-F238E27FC236}">
                <a16:creationId xmlns:a16="http://schemas.microsoft.com/office/drawing/2014/main" id="{2B68CAE4-5294-402F-BADB-B6F8C51BADA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369158" y="7363382"/>
            <a:ext cx="175589" cy="118378"/>
          </a:xfrm>
          <a:prstGeom prst="rect">
            <a:avLst/>
          </a:prstGeom>
        </p:spPr>
      </p:pic>
      <p:pic>
        <p:nvPicPr>
          <p:cNvPr id="85" name="Picture 84" descr="A close up of text on a black background&#10;&#10;Description automatically generated">
            <a:extLst>
              <a:ext uri="{FF2B5EF4-FFF2-40B4-BE49-F238E27FC236}">
                <a16:creationId xmlns:a16="http://schemas.microsoft.com/office/drawing/2014/main" id="{BC2494B1-22F0-4DF5-97FC-370A268046C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739639" y="8290889"/>
            <a:ext cx="145565" cy="141503"/>
          </a:xfrm>
          <a:prstGeom prst="rect">
            <a:avLst/>
          </a:prstGeom>
        </p:spPr>
      </p:pic>
      <p:pic>
        <p:nvPicPr>
          <p:cNvPr id="86" name="Picture 85" descr="A close up of a logo&#10;&#10;Description automatically generated">
            <a:extLst>
              <a:ext uri="{FF2B5EF4-FFF2-40B4-BE49-F238E27FC236}">
                <a16:creationId xmlns:a16="http://schemas.microsoft.com/office/drawing/2014/main" id="{71E75F8D-580C-4447-9181-917EA4C9765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013821" y="8312257"/>
            <a:ext cx="231924" cy="98768"/>
          </a:xfrm>
          <a:prstGeom prst="rect">
            <a:avLst/>
          </a:prstGeom>
        </p:spPr>
      </p:pic>
      <p:pic>
        <p:nvPicPr>
          <p:cNvPr id="93" name="Picture 92" descr="A close up of a sign&#10;&#10;Description automatically generated">
            <a:extLst>
              <a:ext uri="{FF2B5EF4-FFF2-40B4-BE49-F238E27FC236}">
                <a16:creationId xmlns:a16="http://schemas.microsoft.com/office/drawing/2014/main" id="{830A1143-8718-4998-84D8-C5F4E852C95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360112" y="7860496"/>
            <a:ext cx="259023" cy="81522"/>
          </a:xfrm>
          <a:prstGeom prst="rect">
            <a:avLst/>
          </a:prstGeom>
        </p:spPr>
      </p:pic>
      <p:pic>
        <p:nvPicPr>
          <p:cNvPr id="94" name="Picture 93" descr="A close up of a sign&#10;&#10;Description automatically generated">
            <a:extLst>
              <a:ext uri="{FF2B5EF4-FFF2-40B4-BE49-F238E27FC236}">
                <a16:creationId xmlns:a16="http://schemas.microsoft.com/office/drawing/2014/main" id="{96C709BC-1912-4D91-96DB-188115D0420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081993" y="7342637"/>
            <a:ext cx="95580" cy="159866"/>
          </a:xfrm>
          <a:prstGeom prst="rect">
            <a:avLst/>
          </a:prstGeom>
        </p:spPr>
      </p:pic>
      <p:pic>
        <p:nvPicPr>
          <p:cNvPr id="95" name="Picture 94" descr="A close up of a logo&#10;&#10;Description automatically generated">
            <a:extLst>
              <a:ext uri="{FF2B5EF4-FFF2-40B4-BE49-F238E27FC236}">
                <a16:creationId xmlns:a16="http://schemas.microsoft.com/office/drawing/2014/main" id="{C1612FCB-9AF9-4176-BDE0-A7358C28AB57}"/>
              </a:ext>
            </a:extLst>
          </p:cNvPr>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636211" y="8315484"/>
            <a:ext cx="283698" cy="92315"/>
          </a:xfrm>
          <a:prstGeom prst="rect">
            <a:avLst/>
          </a:prstGeom>
        </p:spPr>
      </p:pic>
      <p:pic>
        <p:nvPicPr>
          <p:cNvPr id="99" name="Picture 98" descr="A screenshot of a cell phone&#10;&#10;Description automatically generated">
            <a:extLst>
              <a:ext uri="{FF2B5EF4-FFF2-40B4-BE49-F238E27FC236}">
                <a16:creationId xmlns:a16="http://schemas.microsoft.com/office/drawing/2014/main" id="{A6A7F138-9B99-4CED-A247-38A318A816A4}"/>
              </a:ext>
            </a:extLst>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3639408" y="7323660"/>
            <a:ext cx="277308" cy="197819"/>
          </a:xfrm>
          <a:prstGeom prst="rect">
            <a:avLst/>
          </a:prstGeom>
        </p:spPr>
      </p:pic>
      <p:sp>
        <p:nvSpPr>
          <p:cNvPr id="106" name="Freeform: Shape 105">
            <a:extLst>
              <a:ext uri="{FF2B5EF4-FFF2-40B4-BE49-F238E27FC236}">
                <a16:creationId xmlns:a16="http://schemas.microsoft.com/office/drawing/2014/main" id="{6754CCFA-FC13-47F5-9653-23A5ED7F8B52}"/>
              </a:ext>
            </a:extLst>
          </p:cNvPr>
          <p:cNvSpPr/>
          <p:nvPr/>
        </p:nvSpPr>
        <p:spPr>
          <a:xfrm rot="2700000">
            <a:off x="5738196" y="5556067"/>
            <a:ext cx="4390400" cy="3090621"/>
          </a:xfrm>
          <a:custGeom>
            <a:avLst/>
            <a:gdLst>
              <a:gd name="connsiteX0" fmla="*/ 0 w 7991187"/>
              <a:gd name="connsiteY0" fmla="*/ 3141849 h 5625393"/>
              <a:gd name="connsiteX1" fmla="*/ 3141850 w 7991187"/>
              <a:gd name="connsiteY1" fmla="*/ 0 h 5625393"/>
              <a:gd name="connsiteX2" fmla="*/ 4140556 w 7991187"/>
              <a:gd name="connsiteY2" fmla="*/ 998707 h 5625393"/>
              <a:gd name="connsiteX3" fmla="*/ 2317101 w 7991187"/>
              <a:gd name="connsiteY3" fmla="*/ 998707 h 5625393"/>
              <a:gd name="connsiteX4" fmla="*/ 2317100 w 7991187"/>
              <a:gd name="connsiteY4" fmla="*/ 3315805 h 5625393"/>
              <a:gd name="connsiteX5" fmla="*/ 6457655 w 7991187"/>
              <a:gd name="connsiteY5" fmla="*/ 3315805 h 5625393"/>
              <a:gd name="connsiteX6" fmla="*/ 7991187 w 7991187"/>
              <a:gd name="connsiteY6" fmla="*/ 4849337 h 5625393"/>
              <a:gd name="connsiteX7" fmla="*/ 7215132 w 7991187"/>
              <a:gd name="connsiteY7" fmla="*/ 5625393 h 5625393"/>
              <a:gd name="connsiteX8" fmla="*/ 0 w 7991187"/>
              <a:gd name="connsiteY8" fmla="*/ 5625392 h 562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91187" h="5625393">
                <a:moveTo>
                  <a:pt x="0" y="3141849"/>
                </a:moveTo>
                <a:lnTo>
                  <a:pt x="3141850" y="0"/>
                </a:lnTo>
                <a:lnTo>
                  <a:pt x="4140556" y="998707"/>
                </a:lnTo>
                <a:lnTo>
                  <a:pt x="2317101" y="998707"/>
                </a:lnTo>
                <a:lnTo>
                  <a:pt x="2317100" y="3315805"/>
                </a:lnTo>
                <a:lnTo>
                  <a:pt x="6457655" y="3315805"/>
                </a:lnTo>
                <a:lnTo>
                  <a:pt x="7991187" y="4849337"/>
                </a:lnTo>
                <a:lnTo>
                  <a:pt x="7215132" y="5625393"/>
                </a:lnTo>
                <a:lnTo>
                  <a:pt x="0" y="5625392"/>
                </a:lnTo>
                <a:close/>
              </a:path>
            </a:pathLst>
          </a:custGeom>
          <a:solidFill>
            <a:schemeClr val="bg2">
              <a:lumMod val="90000"/>
              <a:alpha val="15000"/>
            </a:schemeClr>
          </a:solidFill>
          <a:ln w="3942" cap="flat">
            <a:noFill/>
            <a:prstDash val="solid"/>
            <a:miter/>
          </a:ln>
        </p:spPr>
        <p:txBody>
          <a:bodyPr rot="0" spcFirstLastPara="0" vertOverflow="overflow" horzOverflow="overflow" vert="horz" wrap="square" lIns="50238" tIns="25119" rIns="50238" bIns="25119" numCol="1" spcCol="0" rtlCol="0" fromWordArt="0" anchor="ctr" anchorCtr="0" forceAA="0" compatLnSpc="1">
            <a:prstTxWarp prst="textNoShape">
              <a:avLst/>
            </a:prstTxWarp>
            <a:noAutofit/>
          </a:bodyPr>
          <a:lstStyle/>
          <a:p>
            <a:pPr defTabSz="502372">
              <a:defRPr/>
            </a:pPr>
            <a:endParaRPr lang="en-GB" sz="989">
              <a:solidFill>
                <a:srgbClr val="000000"/>
              </a:solidFill>
              <a:latin typeface="Arial" panose="020B0604020202020204"/>
            </a:endParaRPr>
          </a:p>
        </p:txBody>
      </p:sp>
      <p:grpSp>
        <p:nvGrpSpPr>
          <p:cNvPr id="107" name="Group 106">
            <a:extLst>
              <a:ext uri="{FF2B5EF4-FFF2-40B4-BE49-F238E27FC236}">
                <a16:creationId xmlns:a16="http://schemas.microsoft.com/office/drawing/2014/main" id="{13646D35-E917-41F3-BD39-35A82919CD47}"/>
              </a:ext>
            </a:extLst>
          </p:cNvPr>
          <p:cNvGrpSpPr/>
          <p:nvPr/>
        </p:nvGrpSpPr>
        <p:grpSpPr>
          <a:xfrm flipH="1">
            <a:off x="1991271" y="5809582"/>
            <a:ext cx="281221" cy="558077"/>
            <a:chOff x="9865014" y="1269999"/>
            <a:chExt cx="2351632" cy="4666739"/>
          </a:xfrm>
        </p:grpSpPr>
        <p:sp>
          <p:nvSpPr>
            <p:cNvPr id="108" name="Freeform: Shape 107">
              <a:extLst>
                <a:ext uri="{FF2B5EF4-FFF2-40B4-BE49-F238E27FC236}">
                  <a16:creationId xmlns:a16="http://schemas.microsoft.com/office/drawing/2014/main" id="{49D979B5-B1C3-4329-93D0-E4479214D80F}"/>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sp>
          <p:nvSpPr>
            <p:cNvPr id="109" name="Freeform: Shape 108">
              <a:extLst>
                <a:ext uri="{FF2B5EF4-FFF2-40B4-BE49-F238E27FC236}">
                  <a16:creationId xmlns:a16="http://schemas.microsoft.com/office/drawing/2014/main" id="{5B1CDB7A-4EF5-445E-9458-273517E1906F}"/>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pic>
        <p:nvPicPr>
          <p:cNvPr id="56" name="Content Placeholder 73" descr="A close up of a logo&#10;&#10;Description automatically generated">
            <a:extLst>
              <a:ext uri="{FF2B5EF4-FFF2-40B4-BE49-F238E27FC236}">
                <a16:creationId xmlns:a16="http://schemas.microsoft.com/office/drawing/2014/main" id="{070F3EF0-1F9C-4C26-8455-C876445ABCAF}"/>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963710" y="6838789"/>
            <a:ext cx="213409" cy="219657"/>
          </a:xfrm>
          <a:prstGeom prst="rect">
            <a:avLst/>
          </a:prstGeom>
        </p:spPr>
      </p:pic>
      <p:pic>
        <p:nvPicPr>
          <p:cNvPr id="59" name="Picture 58">
            <a:extLst>
              <a:ext uri="{FF2B5EF4-FFF2-40B4-BE49-F238E27FC236}">
                <a16:creationId xmlns:a16="http://schemas.microsoft.com/office/drawing/2014/main" id="{46C00D2C-8BD7-4561-A2EA-3485667E784B}"/>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019782" y="7832809"/>
            <a:ext cx="164872" cy="136891"/>
          </a:xfrm>
          <a:prstGeom prst="rect">
            <a:avLst/>
          </a:prstGeom>
        </p:spPr>
      </p:pic>
      <p:pic>
        <p:nvPicPr>
          <p:cNvPr id="63" name="Picture 62">
            <a:extLst>
              <a:ext uri="{FF2B5EF4-FFF2-40B4-BE49-F238E27FC236}">
                <a16:creationId xmlns:a16="http://schemas.microsoft.com/office/drawing/2014/main" id="{205A0D84-34DB-4A0E-94E0-295663AD3266}"/>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4670191" y="7825780"/>
            <a:ext cx="146658" cy="150950"/>
          </a:xfrm>
          <a:prstGeom prst="rect">
            <a:avLst/>
          </a:prstGeom>
        </p:spPr>
      </p:pic>
      <p:pic>
        <p:nvPicPr>
          <p:cNvPr id="65" name="Picture 64">
            <a:extLst>
              <a:ext uri="{FF2B5EF4-FFF2-40B4-BE49-F238E27FC236}">
                <a16:creationId xmlns:a16="http://schemas.microsoft.com/office/drawing/2014/main" id="{92C32375-3376-464E-98A7-BEE3313F9C5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679899" y="7361890"/>
            <a:ext cx="127244" cy="121364"/>
          </a:xfrm>
          <a:prstGeom prst="rect">
            <a:avLst/>
          </a:prstGeom>
        </p:spPr>
      </p:pic>
      <p:pic>
        <p:nvPicPr>
          <p:cNvPr id="67" name="Picture 66">
            <a:extLst>
              <a:ext uri="{FF2B5EF4-FFF2-40B4-BE49-F238E27FC236}">
                <a16:creationId xmlns:a16="http://schemas.microsoft.com/office/drawing/2014/main" id="{CC69FDDD-3EE6-4F72-9875-D02EE21FCB0C}"/>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4362499" y="6879678"/>
            <a:ext cx="118260" cy="137876"/>
          </a:xfrm>
          <a:prstGeom prst="rect">
            <a:avLst/>
          </a:prstGeom>
        </p:spPr>
      </p:pic>
      <p:pic>
        <p:nvPicPr>
          <p:cNvPr id="68" name="Picture 67">
            <a:extLst>
              <a:ext uri="{FF2B5EF4-FFF2-40B4-BE49-F238E27FC236}">
                <a16:creationId xmlns:a16="http://schemas.microsoft.com/office/drawing/2014/main" id="{526565F4-0D69-4900-AE86-C55FA0326338}"/>
              </a:ext>
            </a:extLst>
          </p:cNvPr>
          <p:cNvPicPr>
            <a:picLocks noChangeAspect="1"/>
          </p:cNvPicPr>
          <p:nvPr/>
        </p:nvPicPr>
        <p:blipFill rotWithShape="1">
          <a:blip r:embed="rId28" cstate="email">
            <a:extLst>
              <a:ext uri="{28A0092B-C50C-407E-A947-70E740481C1C}">
                <a14:useLocalDpi xmlns:a14="http://schemas.microsoft.com/office/drawing/2010/main"/>
              </a:ext>
            </a:extLst>
          </a:blip>
          <a:srcRect t="9879" b="9879"/>
          <a:stretch/>
        </p:blipFill>
        <p:spPr>
          <a:xfrm>
            <a:off x="4656698" y="8264873"/>
            <a:ext cx="173646" cy="193538"/>
          </a:xfrm>
          <a:prstGeom prst="rect">
            <a:avLst/>
          </a:prstGeom>
        </p:spPr>
      </p:pic>
      <p:pic>
        <p:nvPicPr>
          <p:cNvPr id="79" name="Picture 78">
            <a:extLst>
              <a:ext uri="{FF2B5EF4-FFF2-40B4-BE49-F238E27FC236}">
                <a16:creationId xmlns:a16="http://schemas.microsoft.com/office/drawing/2014/main" id="{89AB9CBD-3394-4CB5-B731-4F9879EB5567}"/>
              </a:ext>
            </a:extLst>
          </p:cNvPr>
          <p:cNvPicPr>
            <a:picLocks noChangeAspect="1"/>
          </p:cNvPicPr>
          <p:nvPr/>
        </p:nvPicPr>
        <p:blipFill rotWithShape="1">
          <a:blip r:embed="rId29" cstate="email">
            <a:extLst>
              <a:ext uri="{28A0092B-C50C-407E-A947-70E740481C1C}">
                <a14:useLocalDpi xmlns:a14="http://schemas.microsoft.com/office/drawing/2010/main"/>
              </a:ext>
            </a:extLst>
          </a:blip>
          <a:srcRect/>
          <a:stretch/>
        </p:blipFill>
        <p:spPr>
          <a:xfrm>
            <a:off x="4010664" y="6884857"/>
            <a:ext cx="183108" cy="127522"/>
          </a:xfrm>
          <a:prstGeom prst="rect">
            <a:avLst/>
          </a:prstGeom>
        </p:spPr>
      </p:pic>
      <p:pic>
        <p:nvPicPr>
          <p:cNvPr id="80" name="Picture 4" descr="Image result for national grid logo">
            <a:extLst>
              <a:ext uri="{FF2B5EF4-FFF2-40B4-BE49-F238E27FC236}">
                <a16:creationId xmlns:a16="http://schemas.microsoft.com/office/drawing/2014/main" id="{0C043ED5-B082-44AE-8D5A-197598AA2C11}"/>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4940807" y="7873636"/>
            <a:ext cx="259214" cy="5524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Related image">
            <a:extLst>
              <a:ext uri="{FF2B5EF4-FFF2-40B4-BE49-F238E27FC236}">
                <a16:creationId xmlns:a16="http://schemas.microsoft.com/office/drawing/2014/main" id="{00BB5131-D453-48EB-9652-8CD067AEFC31}"/>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4929669" y="7381719"/>
            <a:ext cx="281491" cy="8170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0" descr="Related image">
            <a:extLst>
              <a:ext uri="{FF2B5EF4-FFF2-40B4-BE49-F238E27FC236}">
                <a16:creationId xmlns:a16="http://schemas.microsoft.com/office/drawing/2014/main" id="{0DF5A0B9-5981-4292-827E-98835CEC3DBE}"/>
              </a:ext>
            </a:extLst>
          </p:cNvPr>
          <p:cNvPicPr>
            <a:picLocks noChangeAspect="1" noChangeArrowheads="1"/>
          </p:cNvPicPr>
          <p:nvPr/>
        </p:nvPicPr>
        <p:blipFill rotWithShape="1">
          <a:blip r:embed="rId32" cstate="email">
            <a:extLst>
              <a:ext uri="{28A0092B-C50C-407E-A947-70E740481C1C}">
                <a14:useLocalDpi xmlns:a14="http://schemas.microsoft.com/office/drawing/2010/main"/>
              </a:ext>
            </a:extLst>
          </a:blip>
          <a:srcRect/>
          <a:stretch/>
        </p:blipFill>
        <p:spPr bwMode="auto">
          <a:xfrm>
            <a:off x="3933352" y="7387703"/>
            <a:ext cx="337735" cy="69732"/>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6B2A2AE-D519-4D1E-883A-0EB7698B5F43}"/>
              </a:ext>
            </a:extLst>
          </p:cNvPr>
          <p:cNvPicPr>
            <a:picLocks noChangeAspect="1"/>
          </p:cNvPicPr>
          <p:nvPr/>
        </p:nvPicPr>
        <p:blipFill>
          <a:blip r:embed="rId33" cstate="email">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3964171" y="8315212"/>
            <a:ext cx="276093" cy="92857"/>
          </a:xfrm>
          <a:prstGeom prst="rect">
            <a:avLst/>
          </a:prstGeom>
        </p:spPr>
      </p:pic>
      <p:pic>
        <p:nvPicPr>
          <p:cNvPr id="88" name="Picture 87" descr="A picture containing building, light, sitting, lit&#10;&#10;Description automatically generated">
            <a:extLst>
              <a:ext uri="{FF2B5EF4-FFF2-40B4-BE49-F238E27FC236}">
                <a16:creationId xmlns:a16="http://schemas.microsoft.com/office/drawing/2014/main" id="{18496987-06C9-41FF-903C-F3E427F34B49}"/>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4307272" y="8339392"/>
            <a:ext cx="228711" cy="44500"/>
          </a:xfrm>
          <a:prstGeom prst="rect">
            <a:avLst/>
          </a:prstGeom>
        </p:spPr>
      </p:pic>
      <p:pic>
        <p:nvPicPr>
          <p:cNvPr id="89" name="Picture 88" descr="A picture containing drawing&#10;&#10;Description automatically generated">
            <a:extLst>
              <a:ext uri="{FF2B5EF4-FFF2-40B4-BE49-F238E27FC236}">
                <a16:creationId xmlns:a16="http://schemas.microsoft.com/office/drawing/2014/main" id="{5790C4D3-0F3E-492B-8F9D-732D2FDC55DC}"/>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4959181" y="8330817"/>
            <a:ext cx="222471" cy="61650"/>
          </a:xfrm>
          <a:prstGeom prst="rect">
            <a:avLst/>
          </a:prstGeom>
        </p:spPr>
      </p:pic>
      <p:pic>
        <p:nvPicPr>
          <p:cNvPr id="91" name="Picture 90" descr="A picture containing clock, drawing&#10;&#10;Description automatically generated">
            <a:extLst>
              <a:ext uri="{FF2B5EF4-FFF2-40B4-BE49-F238E27FC236}">
                <a16:creationId xmlns:a16="http://schemas.microsoft.com/office/drawing/2014/main" id="{83238D9B-F3D0-422C-BB4B-8B547925EB98}"/>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4278809" y="7878171"/>
            <a:ext cx="285638" cy="46168"/>
          </a:xfrm>
          <a:prstGeom prst="rect">
            <a:avLst/>
          </a:prstGeom>
        </p:spPr>
      </p:pic>
      <p:pic>
        <p:nvPicPr>
          <p:cNvPr id="96" name="Picture 95" descr="A picture containing drawing&#10;&#10;Description automatically generated">
            <a:extLst>
              <a:ext uri="{FF2B5EF4-FFF2-40B4-BE49-F238E27FC236}">
                <a16:creationId xmlns:a16="http://schemas.microsoft.com/office/drawing/2014/main" id="{DAB01F1E-AA4B-445B-BAEA-4D60441357D9}"/>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4284050" y="7371434"/>
            <a:ext cx="275157" cy="102270"/>
          </a:xfrm>
          <a:prstGeom prst="rect">
            <a:avLst/>
          </a:prstGeom>
        </p:spPr>
      </p:pic>
      <p:grpSp>
        <p:nvGrpSpPr>
          <p:cNvPr id="6" name="Group 5">
            <a:extLst>
              <a:ext uri="{FF2B5EF4-FFF2-40B4-BE49-F238E27FC236}">
                <a16:creationId xmlns:a16="http://schemas.microsoft.com/office/drawing/2014/main" id="{43825D12-E191-4602-B81A-2793A19FDC0C}"/>
              </a:ext>
            </a:extLst>
          </p:cNvPr>
          <p:cNvGrpSpPr/>
          <p:nvPr/>
        </p:nvGrpSpPr>
        <p:grpSpPr>
          <a:xfrm>
            <a:off x="2508230" y="8761489"/>
            <a:ext cx="2549149" cy="156586"/>
            <a:chOff x="721574" y="5750798"/>
            <a:chExt cx="4639834" cy="285010"/>
          </a:xfrm>
        </p:grpSpPr>
        <p:pic>
          <p:nvPicPr>
            <p:cNvPr id="60" name="Picture 59">
              <a:extLst>
                <a:ext uri="{FF2B5EF4-FFF2-40B4-BE49-F238E27FC236}">
                  <a16:creationId xmlns:a16="http://schemas.microsoft.com/office/drawing/2014/main" id="{17F9A575-55B1-4329-843B-42DD6E8158D9}"/>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965935" y="5822609"/>
              <a:ext cx="365496" cy="141388"/>
            </a:xfrm>
            <a:prstGeom prst="rect">
              <a:avLst/>
            </a:prstGeom>
          </p:spPr>
        </p:pic>
        <p:pic>
          <p:nvPicPr>
            <p:cNvPr id="61" name="Picture 60">
              <a:extLst>
                <a:ext uri="{FF2B5EF4-FFF2-40B4-BE49-F238E27FC236}">
                  <a16:creationId xmlns:a16="http://schemas.microsoft.com/office/drawing/2014/main" id="{981D4B92-93B8-44D9-9D4B-361D27FA60DD}"/>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3198835" y="5785302"/>
              <a:ext cx="259620" cy="216002"/>
            </a:xfrm>
            <a:prstGeom prst="rect">
              <a:avLst/>
            </a:prstGeom>
          </p:spPr>
        </p:pic>
        <p:pic>
          <p:nvPicPr>
            <p:cNvPr id="62" name="Picture 61">
              <a:extLst>
                <a:ext uri="{FF2B5EF4-FFF2-40B4-BE49-F238E27FC236}">
                  <a16:creationId xmlns:a16="http://schemas.microsoft.com/office/drawing/2014/main" id="{BCF24369-7BE8-471A-93B3-2E489E513041}"/>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2640341" y="5750798"/>
              <a:ext cx="207678" cy="285010"/>
            </a:xfrm>
            <a:prstGeom prst="rect">
              <a:avLst/>
            </a:prstGeom>
          </p:spPr>
        </p:pic>
        <p:pic>
          <p:nvPicPr>
            <p:cNvPr id="66" name="Picture 65">
              <a:extLst>
                <a:ext uri="{FF2B5EF4-FFF2-40B4-BE49-F238E27FC236}">
                  <a16:creationId xmlns:a16="http://schemas.microsoft.com/office/drawing/2014/main" id="{0137520D-1510-40AE-A5D4-F99CEF9838EF}"/>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374562" y="5807723"/>
              <a:ext cx="392950" cy="171160"/>
            </a:xfrm>
            <a:prstGeom prst="rect">
              <a:avLst/>
            </a:prstGeom>
          </p:spPr>
        </p:pic>
        <p:pic>
          <p:nvPicPr>
            <p:cNvPr id="75" name="Picture 74">
              <a:extLst>
                <a:ext uri="{FF2B5EF4-FFF2-40B4-BE49-F238E27FC236}">
                  <a16:creationId xmlns:a16="http://schemas.microsoft.com/office/drawing/2014/main" id="{BF177ADB-B5E4-4CA9-8477-A9BAE4E920F6}"/>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721574" y="5814012"/>
              <a:ext cx="523838" cy="158580"/>
            </a:xfrm>
            <a:prstGeom prst="rect">
              <a:avLst/>
            </a:prstGeom>
          </p:spPr>
        </p:pic>
        <p:pic>
          <p:nvPicPr>
            <p:cNvPr id="90" name="Picture 89" descr="A close up of a logo&#10;&#10;Description automatically generated">
              <a:extLst>
                <a:ext uri="{FF2B5EF4-FFF2-40B4-BE49-F238E27FC236}">
                  <a16:creationId xmlns:a16="http://schemas.microsoft.com/office/drawing/2014/main" id="{E94AEA22-FE5D-4061-ACEE-07CD1432C169}"/>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4810444" y="5798517"/>
              <a:ext cx="550964" cy="189570"/>
            </a:xfrm>
            <a:prstGeom prst="rect">
              <a:avLst/>
            </a:prstGeom>
          </p:spPr>
        </p:pic>
        <p:pic>
          <p:nvPicPr>
            <p:cNvPr id="92" name="Graphic 91">
              <a:extLst>
                <a:ext uri="{FF2B5EF4-FFF2-40B4-BE49-F238E27FC236}">
                  <a16:creationId xmlns:a16="http://schemas.microsoft.com/office/drawing/2014/main" id="{E0D5DAF4-71FE-4A2C-8582-496C47AF99C2}"/>
                </a:ext>
              </a:extLst>
            </p:cNvPr>
            <p:cNvPicPr>
              <a:picLocks noChangeAspect="1"/>
            </p:cNvPicPr>
            <p:nvPr/>
          </p:nvPicPr>
          <p:blipFill>
            <a:blip r:embed="rId45" cstate="email">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4334423" y="5785645"/>
              <a:ext cx="331222" cy="215316"/>
            </a:xfrm>
            <a:prstGeom prst="rect">
              <a:avLst/>
            </a:prstGeom>
          </p:spPr>
        </p:pic>
        <p:pic>
          <p:nvPicPr>
            <p:cNvPr id="97" name="Picture 96" descr="A picture containing drawing, food&#10;&#10;Description automatically generated">
              <a:extLst>
                <a:ext uri="{FF2B5EF4-FFF2-40B4-BE49-F238E27FC236}">
                  <a16:creationId xmlns:a16="http://schemas.microsoft.com/office/drawing/2014/main" id="{3815D6E2-5AEA-49EC-BA9D-0F316F6F9511}"/>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728334" y="5811403"/>
              <a:ext cx="380654" cy="163798"/>
            </a:xfrm>
            <a:prstGeom prst="rect">
              <a:avLst/>
            </a:prstGeom>
          </p:spPr>
        </p:pic>
      </p:grpSp>
      <p:pic>
        <p:nvPicPr>
          <p:cNvPr id="98" name="Picture 97" descr="A close up of a logo&#10;&#10;Description automatically generated">
            <a:extLst>
              <a:ext uri="{FF2B5EF4-FFF2-40B4-BE49-F238E27FC236}">
                <a16:creationId xmlns:a16="http://schemas.microsoft.com/office/drawing/2014/main" id="{4249C6BC-2106-43D4-9899-C3EF34620CE3}"/>
              </a:ext>
            </a:extLst>
          </p:cNvPr>
          <p:cNvPicPr>
            <a:picLocks noChangeAspect="1"/>
          </p:cNvPicPr>
          <p:nvPr/>
        </p:nvPicPr>
        <p:blipFill rotWithShape="1">
          <a:blip r:embed="rId48" cstate="email">
            <a:extLst>
              <a:ext uri="{28A0092B-C50C-407E-A947-70E740481C1C}">
                <a14:useLocalDpi xmlns:a14="http://schemas.microsoft.com/office/drawing/2010/main"/>
              </a:ext>
            </a:extLst>
          </a:blip>
          <a:srcRect b="41989"/>
          <a:stretch/>
        </p:blipFill>
        <p:spPr>
          <a:xfrm>
            <a:off x="4609539" y="6914333"/>
            <a:ext cx="267961" cy="68571"/>
          </a:xfrm>
          <a:prstGeom prst="rect">
            <a:avLst/>
          </a:prstGeom>
        </p:spPr>
      </p:pic>
      <p:grpSp>
        <p:nvGrpSpPr>
          <p:cNvPr id="110" name="Group 109">
            <a:extLst>
              <a:ext uri="{FF2B5EF4-FFF2-40B4-BE49-F238E27FC236}">
                <a16:creationId xmlns:a16="http://schemas.microsoft.com/office/drawing/2014/main" id="{1E7EEABC-55DF-405F-A4BB-82F5102DEE4A}"/>
              </a:ext>
            </a:extLst>
          </p:cNvPr>
          <p:cNvGrpSpPr/>
          <p:nvPr/>
        </p:nvGrpSpPr>
        <p:grpSpPr>
          <a:xfrm>
            <a:off x="5219614" y="9108009"/>
            <a:ext cx="252584" cy="252584"/>
            <a:chOff x="5866130" y="6247201"/>
            <a:chExt cx="459740" cy="459740"/>
          </a:xfrm>
        </p:grpSpPr>
        <p:grpSp>
          <p:nvGrpSpPr>
            <p:cNvPr id="111" name="Group 110">
              <a:extLst>
                <a:ext uri="{FF2B5EF4-FFF2-40B4-BE49-F238E27FC236}">
                  <a16:creationId xmlns:a16="http://schemas.microsoft.com/office/drawing/2014/main" id="{CCC65F15-1D4C-4E8C-AFB4-CC51C1EEB35A}"/>
                </a:ext>
              </a:extLst>
            </p:cNvPr>
            <p:cNvGrpSpPr/>
            <p:nvPr/>
          </p:nvGrpSpPr>
          <p:grpSpPr>
            <a:xfrm>
              <a:off x="5901761" y="6282832"/>
              <a:ext cx="388478" cy="388478"/>
              <a:chOff x="5894072" y="6234636"/>
              <a:chExt cx="403858" cy="403858"/>
            </a:xfrm>
          </p:grpSpPr>
          <p:sp>
            <p:nvSpPr>
              <p:cNvPr id="113" name="Rectangle 112">
                <a:extLst>
                  <a:ext uri="{FF2B5EF4-FFF2-40B4-BE49-F238E27FC236}">
                    <a16:creationId xmlns:a16="http://schemas.microsoft.com/office/drawing/2014/main" id="{9A565D0B-CD0E-4334-A7F6-CDDEB879A627}"/>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nvGrpSpPr>
              <p:cNvPr id="114" name="Graphic 7">
                <a:extLst>
                  <a:ext uri="{FF2B5EF4-FFF2-40B4-BE49-F238E27FC236}">
                    <a16:creationId xmlns:a16="http://schemas.microsoft.com/office/drawing/2014/main" id="{9116412A-2753-4ED0-9DCA-A57D64D4CE07}"/>
                  </a:ext>
                </a:extLst>
              </p:cNvPr>
              <p:cNvGrpSpPr/>
              <p:nvPr/>
            </p:nvGrpSpPr>
            <p:grpSpPr>
              <a:xfrm>
                <a:off x="5965510" y="6312648"/>
                <a:ext cx="260984" cy="247834"/>
                <a:chOff x="6005541" y="3314528"/>
                <a:chExt cx="180917" cy="171802"/>
              </a:xfrm>
              <a:solidFill>
                <a:schemeClr val="bg1"/>
              </a:solidFill>
            </p:grpSpPr>
            <p:sp>
              <p:nvSpPr>
                <p:cNvPr id="115" name="Freeform: Shape 114">
                  <a:extLst>
                    <a:ext uri="{FF2B5EF4-FFF2-40B4-BE49-F238E27FC236}">
                      <a16:creationId xmlns:a16="http://schemas.microsoft.com/office/drawing/2014/main" id="{047CF5C2-494E-49F1-8EED-4CED517B6A3C}"/>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16" name="Freeform: Shape 115">
                  <a:extLst>
                    <a:ext uri="{FF2B5EF4-FFF2-40B4-BE49-F238E27FC236}">
                      <a16:creationId xmlns:a16="http://schemas.microsoft.com/office/drawing/2014/main" id="{839A6B96-293C-4EAF-9F61-9119513FDAA3}"/>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grpSp>
        <p:sp>
          <p:nvSpPr>
            <p:cNvPr id="112" name="Rectangle 111">
              <a:extLst>
                <a:ext uri="{FF2B5EF4-FFF2-40B4-BE49-F238E27FC236}">
                  <a16:creationId xmlns:a16="http://schemas.microsoft.com/office/drawing/2014/main" id="{9FAA6F48-3F2F-4469-A847-A81DBCFB164A}"/>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
        <p:nvSpPr>
          <p:cNvPr id="117" name="Rectangle 116">
            <a:hlinkClick r:id="rId49" action="ppaction://hlinksldjump"/>
            <a:extLst>
              <a:ext uri="{FF2B5EF4-FFF2-40B4-BE49-F238E27FC236}">
                <a16:creationId xmlns:a16="http://schemas.microsoft.com/office/drawing/2014/main" id="{31652A6C-93CF-4C72-AD5B-8DAF17346C4B}"/>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cxnSp>
        <p:nvCxnSpPr>
          <p:cNvPr id="119" name="Straight Connector 118">
            <a:extLst>
              <a:ext uri="{FF2B5EF4-FFF2-40B4-BE49-F238E27FC236}">
                <a16:creationId xmlns:a16="http://schemas.microsoft.com/office/drawing/2014/main" id="{3D118EC3-87F2-47D6-BFAF-4D2BB29606BF}"/>
              </a:ext>
            </a:extLst>
          </p:cNvPr>
          <p:cNvCxnSpPr>
            <a:cxnSpLocks/>
          </p:cNvCxnSpPr>
          <p:nvPr/>
        </p:nvCxnSpPr>
        <p:spPr>
          <a:xfrm>
            <a:off x="6370706" y="6863083"/>
            <a:ext cx="0" cy="2024645"/>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6F569D2-2C5C-4669-8852-867385C8C798}"/>
              </a:ext>
            </a:extLst>
          </p:cNvPr>
          <p:cNvGrpSpPr/>
          <p:nvPr/>
        </p:nvGrpSpPr>
        <p:grpSpPr>
          <a:xfrm>
            <a:off x="5467175" y="6865142"/>
            <a:ext cx="854396" cy="2059984"/>
            <a:chOff x="6290239" y="2211933"/>
            <a:chExt cx="1555128" cy="3749482"/>
          </a:xfrm>
        </p:grpSpPr>
        <p:sp>
          <p:nvSpPr>
            <p:cNvPr id="100" name="Rectangle 99">
              <a:extLst>
                <a:ext uri="{FF2B5EF4-FFF2-40B4-BE49-F238E27FC236}">
                  <a16:creationId xmlns:a16="http://schemas.microsoft.com/office/drawing/2014/main" id="{A66B0B2A-050F-462D-B8B8-2A944D50A0F2}"/>
                </a:ext>
              </a:extLst>
            </p:cNvPr>
            <p:cNvSpPr/>
            <p:nvPr/>
          </p:nvSpPr>
          <p:spPr>
            <a:xfrm>
              <a:off x="6290239" y="2211933"/>
              <a:ext cx="1555128" cy="1149033"/>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Infrastructure owners and operators </a:t>
              </a:r>
            </a:p>
          </p:txBody>
        </p:sp>
        <p:sp>
          <p:nvSpPr>
            <p:cNvPr id="121" name="Rectangle 120">
              <a:extLst>
                <a:ext uri="{FF2B5EF4-FFF2-40B4-BE49-F238E27FC236}">
                  <a16:creationId xmlns:a16="http://schemas.microsoft.com/office/drawing/2014/main" id="{9BEF486B-E0A3-46EF-85D4-3F72E3D6AFC4}"/>
                </a:ext>
              </a:extLst>
            </p:cNvPr>
            <p:cNvSpPr/>
            <p:nvPr/>
          </p:nvSpPr>
          <p:spPr>
            <a:xfrm>
              <a:off x="6290239" y="3635269"/>
              <a:ext cx="1555128" cy="902811"/>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Water and energy utilities</a:t>
              </a:r>
            </a:p>
          </p:txBody>
        </p:sp>
        <p:sp>
          <p:nvSpPr>
            <p:cNvPr id="122" name="Rectangle 121">
              <a:extLst>
                <a:ext uri="{FF2B5EF4-FFF2-40B4-BE49-F238E27FC236}">
                  <a16:creationId xmlns:a16="http://schemas.microsoft.com/office/drawing/2014/main" id="{C293316A-E88F-4604-BBC8-CA458C64C377}"/>
                </a:ext>
              </a:extLst>
            </p:cNvPr>
            <p:cNvSpPr/>
            <p:nvPr/>
          </p:nvSpPr>
          <p:spPr>
            <a:xfrm>
              <a:off x="6290239" y="5058604"/>
              <a:ext cx="1555128" cy="902811"/>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Small medium e</a:t>
              </a:r>
              <a:r>
                <a:rPr lang="en-US" sz="879" b="1" dirty="0" err="1">
                  <a:solidFill>
                    <a:schemeClr val="accent2"/>
                  </a:solidFill>
                  <a:latin typeface="Arial" panose="020B0604020202020204" pitchFamily="34" charset="0"/>
                  <a:ea typeface="Century Gothic" charset="0"/>
                  <a:cs typeface="Arial" panose="020B0604020202020204" pitchFamily="34" charset="0"/>
                </a:rPr>
                <a:t>nterprises</a:t>
              </a:r>
              <a:endParaRPr lang="en-US" sz="879" b="1" dirty="0">
                <a:solidFill>
                  <a:schemeClr val="accent2"/>
                </a:solidFill>
                <a:latin typeface="Arial" panose="020B0604020202020204" pitchFamily="34" charset="0"/>
                <a:ea typeface="Century Gothic" charset="0"/>
                <a:cs typeface="Arial" panose="020B0604020202020204" pitchFamily="34" charset="0"/>
              </a:endParaRPr>
            </a:p>
          </p:txBody>
        </p:sp>
      </p:grpSp>
      <p:grpSp>
        <p:nvGrpSpPr>
          <p:cNvPr id="123" name="Group 122">
            <a:extLst>
              <a:ext uri="{FF2B5EF4-FFF2-40B4-BE49-F238E27FC236}">
                <a16:creationId xmlns:a16="http://schemas.microsoft.com/office/drawing/2014/main" id="{C44E44E9-872A-4863-AD69-FCAE4B70DE79}"/>
              </a:ext>
            </a:extLst>
          </p:cNvPr>
          <p:cNvGrpSpPr/>
          <p:nvPr/>
        </p:nvGrpSpPr>
        <p:grpSpPr>
          <a:xfrm>
            <a:off x="6419843" y="6865140"/>
            <a:ext cx="854396" cy="3587638"/>
            <a:chOff x="6290239" y="2211933"/>
            <a:chExt cx="1555128" cy="3454534"/>
          </a:xfrm>
        </p:grpSpPr>
        <p:sp>
          <p:nvSpPr>
            <p:cNvPr id="124" name="Rectangle 123">
              <a:extLst>
                <a:ext uri="{FF2B5EF4-FFF2-40B4-BE49-F238E27FC236}">
                  <a16:creationId xmlns:a16="http://schemas.microsoft.com/office/drawing/2014/main" id="{75C89F04-2714-4751-AC9E-A36346F88CEB}"/>
                </a:ext>
              </a:extLst>
            </p:cNvPr>
            <p:cNvSpPr/>
            <p:nvPr/>
          </p:nvSpPr>
          <p:spPr>
            <a:xfrm>
              <a:off x="6290239" y="2211933"/>
              <a:ext cx="1555128" cy="347351"/>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Local authorities</a:t>
              </a:r>
            </a:p>
          </p:txBody>
        </p:sp>
        <p:sp>
          <p:nvSpPr>
            <p:cNvPr id="125" name="Rectangle 124">
              <a:extLst>
                <a:ext uri="{FF2B5EF4-FFF2-40B4-BE49-F238E27FC236}">
                  <a16:creationId xmlns:a16="http://schemas.microsoft.com/office/drawing/2014/main" id="{6E72CF74-F807-4811-84EE-5951611EF2CE}"/>
                </a:ext>
              </a:extLst>
            </p:cNvPr>
            <p:cNvSpPr/>
            <p:nvPr/>
          </p:nvSpPr>
          <p:spPr>
            <a:xfrm>
              <a:off x="6290239" y="3635268"/>
              <a:ext cx="1555128" cy="347351"/>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Regeneration agencies</a:t>
              </a:r>
            </a:p>
          </p:txBody>
        </p:sp>
        <p:sp>
          <p:nvSpPr>
            <p:cNvPr id="126" name="Rectangle 125">
              <a:extLst>
                <a:ext uri="{FF2B5EF4-FFF2-40B4-BE49-F238E27FC236}">
                  <a16:creationId xmlns:a16="http://schemas.microsoft.com/office/drawing/2014/main" id="{222557E9-E2D6-4E50-BFB5-01667CA2F456}"/>
                </a:ext>
              </a:extLst>
            </p:cNvPr>
            <p:cNvSpPr/>
            <p:nvPr/>
          </p:nvSpPr>
          <p:spPr>
            <a:xfrm>
              <a:off x="6290239" y="5058604"/>
              <a:ext cx="1555128" cy="607863"/>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Universities and research institutes</a:t>
              </a:r>
            </a:p>
          </p:txBody>
        </p:sp>
      </p:grpSp>
      <p:cxnSp>
        <p:nvCxnSpPr>
          <p:cNvPr id="127" name="Straight Connector 126">
            <a:extLst>
              <a:ext uri="{FF2B5EF4-FFF2-40B4-BE49-F238E27FC236}">
                <a16:creationId xmlns:a16="http://schemas.microsoft.com/office/drawing/2014/main" id="{DA3E7F16-0DAC-4F08-B26E-26E9ED118D1C}"/>
              </a:ext>
            </a:extLst>
          </p:cNvPr>
          <p:cNvCxnSpPr>
            <a:cxnSpLocks/>
          </p:cNvCxnSpPr>
          <p:nvPr/>
        </p:nvCxnSpPr>
        <p:spPr>
          <a:xfrm>
            <a:off x="7323376" y="6863083"/>
            <a:ext cx="0" cy="2024645"/>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958108FB-1EED-4265-99C4-635138D0F671}"/>
              </a:ext>
            </a:extLst>
          </p:cNvPr>
          <p:cNvGrpSpPr/>
          <p:nvPr/>
        </p:nvGrpSpPr>
        <p:grpSpPr>
          <a:xfrm>
            <a:off x="7372513" y="6865140"/>
            <a:ext cx="854396" cy="2550354"/>
            <a:chOff x="6290239" y="2211933"/>
            <a:chExt cx="1555128" cy="3315653"/>
          </a:xfrm>
        </p:grpSpPr>
        <p:sp>
          <p:nvSpPr>
            <p:cNvPr id="129" name="Rectangle 128">
              <a:extLst>
                <a:ext uri="{FF2B5EF4-FFF2-40B4-BE49-F238E27FC236}">
                  <a16:creationId xmlns:a16="http://schemas.microsoft.com/office/drawing/2014/main" id="{5BE23285-0B88-48CE-93AE-234191F43652}"/>
                </a:ext>
              </a:extLst>
            </p:cNvPr>
            <p:cNvSpPr/>
            <p:nvPr/>
          </p:nvSpPr>
          <p:spPr>
            <a:xfrm>
              <a:off x="6290239" y="2211933"/>
              <a:ext cx="1555128" cy="468982"/>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Central government</a:t>
              </a:r>
            </a:p>
          </p:txBody>
        </p:sp>
        <p:sp>
          <p:nvSpPr>
            <p:cNvPr id="130" name="Rectangle 129">
              <a:extLst>
                <a:ext uri="{FF2B5EF4-FFF2-40B4-BE49-F238E27FC236}">
                  <a16:creationId xmlns:a16="http://schemas.microsoft.com/office/drawing/2014/main" id="{2C619AE6-CE44-4165-829D-06D41EEF0A21}"/>
                </a:ext>
              </a:extLst>
            </p:cNvPr>
            <p:cNvSpPr/>
            <p:nvPr/>
          </p:nvSpPr>
          <p:spPr>
            <a:xfrm>
              <a:off x="6290239" y="3635269"/>
              <a:ext cx="1555128" cy="468982"/>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Technology developers</a:t>
              </a:r>
            </a:p>
          </p:txBody>
        </p:sp>
        <p:sp>
          <p:nvSpPr>
            <p:cNvPr id="131" name="Rectangle 130">
              <a:extLst>
                <a:ext uri="{FF2B5EF4-FFF2-40B4-BE49-F238E27FC236}">
                  <a16:creationId xmlns:a16="http://schemas.microsoft.com/office/drawing/2014/main" id="{57337057-7ECC-46DB-A797-9EA1FAABEF4A}"/>
                </a:ext>
              </a:extLst>
            </p:cNvPr>
            <p:cNvSpPr/>
            <p:nvPr/>
          </p:nvSpPr>
          <p:spPr>
            <a:xfrm>
              <a:off x="6290239" y="5058604"/>
              <a:ext cx="1555128" cy="468982"/>
            </a:xfrm>
            <a:prstGeom prst="rect">
              <a:avLst/>
            </a:prstGeom>
          </p:spPr>
          <p:txBody>
            <a:bodyPr wrap="square" anchor="t">
              <a:spAutoFit/>
            </a:bodyPr>
            <a:lstStyle/>
            <a:p>
              <a:pPr defTabSz="502372">
                <a:spcBef>
                  <a:spcPts val="274"/>
                </a:spcBef>
                <a:defRPr/>
              </a:pPr>
              <a:r>
                <a:rPr lang="en-US" sz="879" b="1" dirty="0">
                  <a:solidFill>
                    <a:schemeClr val="accent2"/>
                  </a:solidFill>
                  <a:latin typeface="Arial" panose="020B0604020202020204" pitchFamily="34" charset="0"/>
                  <a:ea typeface="Century Gothic" charset="0"/>
                  <a:cs typeface="Arial" panose="020B0604020202020204" pitchFamily="34" charset="0"/>
                </a:rPr>
                <a:t>Other consultants</a:t>
              </a:r>
            </a:p>
          </p:txBody>
        </p:sp>
      </p:grpSp>
      <p:grpSp>
        <p:nvGrpSpPr>
          <p:cNvPr id="12" name="Group 11">
            <a:extLst>
              <a:ext uri="{FF2B5EF4-FFF2-40B4-BE49-F238E27FC236}">
                <a16:creationId xmlns:a16="http://schemas.microsoft.com/office/drawing/2014/main" id="{19C03434-92B7-4006-9D46-A481FF3F1EE3}"/>
              </a:ext>
            </a:extLst>
          </p:cNvPr>
          <p:cNvGrpSpPr/>
          <p:nvPr/>
        </p:nvGrpSpPr>
        <p:grpSpPr>
          <a:xfrm>
            <a:off x="5515009" y="7468356"/>
            <a:ext cx="711434" cy="815886"/>
            <a:chOff x="6400800" y="3361845"/>
            <a:chExt cx="1267428" cy="1485035"/>
          </a:xfrm>
        </p:grpSpPr>
        <p:cxnSp>
          <p:nvCxnSpPr>
            <p:cNvPr id="11" name="Straight Connector 10">
              <a:extLst>
                <a:ext uri="{FF2B5EF4-FFF2-40B4-BE49-F238E27FC236}">
                  <a16:creationId xmlns:a16="http://schemas.microsoft.com/office/drawing/2014/main" id="{BB3A0EF6-3543-4183-A246-04D006181E2C}"/>
                </a:ext>
              </a:extLst>
            </p:cNvPr>
            <p:cNvCxnSpPr/>
            <p:nvPr/>
          </p:nvCxnSpPr>
          <p:spPr>
            <a:xfrm>
              <a:off x="6400800" y="3361845"/>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66804FC-6050-4B6C-B17E-EB3006C3373D}"/>
                </a:ext>
              </a:extLst>
            </p:cNvPr>
            <p:cNvCxnSpPr/>
            <p:nvPr/>
          </p:nvCxnSpPr>
          <p:spPr>
            <a:xfrm>
              <a:off x="6400800" y="4846880"/>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047E78D0-9F4B-4B19-BCA1-F295BFC20B8E}"/>
              </a:ext>
            </a:extLst>
          </p:cNvPr>
          <p:cNvGrpSpPr/>
          <p:nvPr/>
        </p:nvGrpSpPr>
        <p:grpSpPr>
          <a:xfrm>
            <a:off x="6491326" y="7468355"/>
            <a:ext cx="711434" cy="815886"/>
            <a:chOff x="6400800" y="3361845"/>
            <a:chExt cx="1267428" cy="1485035"/>
          </a:xfrm>
        </p:grpSpPr>
        <p:cxnSp>
          <p:nvCxnSpPr>
            <p:cNvPr id="135" name="Straight Connector 134">
              <a:extLst>
                <a:ext uri="{FF2B5EF4-FFF2-40B4-BE49-F238E27FC236}">
                  <a16:creationId xmlns:a16="http://schemas.microsoft.com/office/drawing/2014/main" id="{9AF5B77D-4ED2-4E3E-BD69-AD915CFE1F47}"/>
                </a:ext>
              </a:extLst>
            </p:cNvPr>
            <p:cNvCxnSpPr/>
            <p:nvPr/>
          </p:nvCxnSpPr>
          <p:spPr>
            <a:xfrm>
              <a:off x="6400800" y="3361845"/>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585C603-D08E-44B6-8E02-6004FE692A5E}"/>
                </a:ext>
              </a:extLst>
            </p:cNvPr>
            <p:cNvCxnSpPr/>
            <p:nvPr/>
          </p:nvCxnSpPr>
          <p:spPr>
            <a:xfrm>
              <a:off x="6400800" y="4846880"/>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A700485-3562-4DC9-8308-A3E23BFD11E3}"/>
              </a:ext>
            </a:extLst>
          </p:cNvPr>
          <p:cNvGrpSpPr/>
          <p:nvPr/>
        </p:nvGrpSpPr>
        <p:grpSpPr>
          <a:xfrm>
            <a:off x="7437424" y="7468355"/>
            <a:ext cx="711434" cy="815886"/>
            <a:chOff x="6400800" y="3361845"/>
            <a:chExt cx="1267428" cy="1485035"/>
          </a:xfrm>
        </p:grpSpPr>
        <p:cxnSp>
          <p:nvCxnSpPr>
            <p:cNvPr id="138" name="Straight Connector 137">
              <a:extLst>
                <a:ext uri="{FF2B5EF4-FFF2-40B4-BE49-F238E27FC236}">
                  <a16:creationId xmlns:a16="http://schemas.microsoft.com/office/drawing/2014/main" id="{F10E89FF-C5DA-4F35-860F-EAA86BE58ECC}"/>
                </a:ext>
              </a:extLst>
            </p:cNvPr>
            <p:cNvCxnSpPr/>
            <p:nvPr/>
          </p:nvCxnSpPr>
          <p:spPr>
            <a:xfrm>
              <a:off x="6400800" y="3361845"/>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02FA35-76CC-405F-897E-38D737789CD3}"/>
                </a:ext>
              </a:extLst>
            </p:cNvPr>
            <p:cNvCxnSpPr/>
            <p:nvPr/>
          </p:nvCxnSpPr>
          <p:spPr>
            <a:xfrm>
              <a:off x="6400800" y="4846880"/>
              <a:ext cx="1267428" cy="0"/>
            </a:xfrm>
            <a:prstGeom prst="line">
              <a:avLst/>
            </a:prstGeom>
            <a:ln w="22225"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257A96A1-3227-45F2-A5D7-152E2443395F}"/>
              </a:ext>
            </a:extLst>
          </p:cNvPr>
          <p:cNvSpPr/>
          <p:nvPr/>
        </p:nvSpPr>
        <p:spPr>
          <a:xfrm>
            <a:off x="7838214" y="5974051"/>
            <a:ext cx="484662" cy="366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pic>
        <p:nvPicPr>
          <p:cNvPr id="102" name="Graphic 101">
            <a:extLst>
              <a:ext uri="{FF2B5EF4-FFF2-40B4-BE49-F238E27FC236}">
                <a16:creationId xmlns:a16="http://schemas.microsoft.com/office/drawing/2014/main" id="{10673DAC-0161-4148-9E94-F5C3627C8B3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848679" y="5983077"/>
            <a:ext cx="464389" cy="347821"/>
          </a:xfrm>
          <a:prstGeom prst="rect">
            <a:avLst/>
          </a:prstGeom>
        </p:spPr>
      </p:pic>
    </p:spTree>
    <p:extLst>
      <p:ext uri="{BB962C8B-B14F-4D97-AF65-F5344CB8AC3E}">
        <p14:creationId xmlns:p14="http://schemas.microsoft.com/office/powerpoint/2010/main" val="268336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view of a city at night&#10;&#10;Description automatically generated">
            <a:extLst>
              <a:ext uri="{FF2B5EF4-FFF2-40B4-BE49-F238E27FC236}">
                <a16:creationId xmlns:a16="http://schemas.microsoft.com/office/drawing/2014/main" id="{04F3D0D2-9B77-4249-A85D-B696FA17295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6718095" y="7139325"/>
            <a:ext cx="1976985" cy="2304261"/>
          </a:xfrm>
          <a:custGeom>
            <a:avLst/>
            <a:gdLst>
              <a:gd name="connsiteX0" fmla="*/ 3598411 w 3598411"/>
              <a:gd name="connsiteY0" fmla="*/ 0 h 4194101"/>
              <a:gd name="connsiteX1" fmla="*/ 3598411 w 3598411"/>
              <a:gd name="connsiteY1" fmla="*/ 3249218 h 4194101"/>
              <a:gd name="connsiteX2" fmla="*/ 3126398 w 3598411"/>
              <a:gd name="connsiteY2" fmla="*/ 3721231 h 4194101"/>
              <a:gd name="connsiteX3" fmla="*/ 3598411 w 3598411"/>
              <a:gd name="connsiteY3" fmla="*/ 4193244 h 4194101"/>
              <a:gd name="connsiteX4" fmla="*/ 3598411 w 3598411"/>
              <a:gd name="connsiteY4" fmla="*/ 4194101 h 4194101"/>
              <a:gd name="connsiteX5" fmla="*/ 595690 w 3598411"/>
              <a:gd name="connsiteY5" fmla="*/ 4194101 h 4194101"/>
              <a:gd name="connsiteX6" fmla="*/ 0 w 3598411"/>
              <a:gd name="connsiteY6" fmla="*/ 3598412 h 419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8411" h="4194101">
                <a:moveTo>
                  <a:pt x="3598411" y="0"/>
                </a:moveTo>
                <a:lnTo>
                  <a:pt x="3598411" y="3249218"/>
                </a:lnTo>
                <a:lnTo>
                  <a:pt x="3126398" y="3721231"/>
                </a:lnTo>
                <a:lnTo>
                  <a:pt x="3598411" y="4193244"/>
                </a:lnTo>
                <a:lnTo>
                  <a:pt x="3598411" y="4194101"/>
                </a:lnTo>
                <a:lnTo>
                  <a:pt x="595690" y="4194101"/>
                </a:lnTo>
                <a:lnTo>
                  <a:pt x="0" y="3598412"/>
                </a:lnTo>
                <a:close/>
              </a:path>
            </a:pathLst>
          </a:custGeom>
        </p:spPr>
      </p:pic>
      <p:cxnSp>
        <p:nvCxnSpPr>
          <p:cNvPr id="64" name="Straight Connector 63">
            <a:extLst>
              <a:ext uri="{FF2B5EF4-FFF2-40B4-BE49-F238E27FC236}">
                <a16:creationId xmlns:a16="http://schemas.microsoft.com/office/drawing/2014/main" id="{7230B864-73AF-4085-903D-D94371D77B49}"/>
              </a:ext>
            </a:extLst>
          </p:cNvPr>
          <p:cNvCxnSpPr>
            <a:cxnSpLocks/>
          </p:cNvCxnSpPr>
          <p:nvPr/>
        </p:nvCxnSpPr>
        <p:spPr>
          <a:xfrm flipH="1">
            <a:off x="2373515" y="7772212"/>
            <a:ext cx="5434124"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Slide Number Placeholder 2">
            <a:extLst>
              <a:ext uri="{FF2B5EF4-FFF2-40B4-BE49-F238E27FC236}">
                <a16:creationId xmlns:a16="http://schemas.microsoft.com/office/drawing/2014/main" id="{AEADC870-24B6-4130-8192-E4D5FEF82877}"/>
              </a:ext>
            </a:extLst>
          </p:cNvPr>
          <p:cNvSpPr>
            <a:spLocks noGrp="1"/>
          </p:cNvSpPr>
          <p:nvPr>
            <p:ph type="sldNum" sz="quarter" idx="11"/>
          </p:nvPr>
        </p:nvSpPr>
        <p:spPr/>
        <p:txBody>
          <a:bodyPr/>
          <a:lstStyle/>
          <a:p>
            <a:pPr defTabSz="502372">
              <a:defRPr/>
            </a:pPr>
            <a:fld id="{01818CD0-20A3-40AC-9847-06F08A1C5B67}" type="slidenum">
              <a:rPr lang="en-GB">
                <a:solidFill>
                  <a:prstClr val="white"/>
                </a:solidFill>
              </a:rPr>
              <a:pPr defTabSz="502372">
                <a:defRPr/>
              </a:pPr>
              <a:t>7</a:t>
            </a:fld>
            <a:endParaRPr lang="en-GB" dirty="0">
              <a:solidFill>
                <a:prstClr val="white"/>
              </a:solidFill>
            </a:endParaRPr>
          </a:p>
        </p:txBody>
      </p:sp>
      <p:sp>
        <p:nvSpPr>
          <p:cNvPr id="4" name="Title 3">
            <a:extLst>
              <a:ext uri="{FF2B5EF4-FFF2-40B4-BE49-F238E27FC236}">
                <a16:creationId xmlns:a16="http://schemas.microsoft.com/office/drawing/2014/main" id="{42997F11-76BF-4B10-BC92-2351F26BA5CA}"/>
              </a:ext>
            </a:extLst>
          </p:cNvPr>
          <p:cNvSpPr>
            <a:spLocks noGrp="1"/>
          </p:cNvSpPr>
          <p:nvPr>
            <p:ph type="title"/>
          </p:nvPr>
        </p:nvSpPr>
        <p:spPr/>
        <p:txBody>
          <a:bodyPr>
            <a:normAutofit/>
          </a:bodyPr>
          <a:lstStyle/>
          <a:p>
            <a:r>
              <a:rPr lang="it-IT" b="1" dirty="0"/>
              <a:t>Why Costain?</a:t>
            </a:r>
            <a:endParaRPr lang="en-GB" sz="1319" dirty="0"/>
          </a:p>
        </p:txBody>
      </p:sp>
      <p:sp>
        <p:nvSpPr>
          <p:cNvPr id="2" name="Text Placeholder 1">
            <a:extLst>
              <a:ext uri="{FF2B5EF4-FFF2-40B4-BE49-F238E27FC236}">
                <a16:creationId xmlns:a16="http://schemas.microsoft.com/office/drawing/2014/main" id="{D8F8503B-D879-4107-A5FC-60739B9B3AD5}"/>
              </a:ext>
            </a:extLst>
          </p:cNvPr>
          <p:cNvSpPr>
            <a:spLocks noGrp="1"/>
          </p:cNvSpPr>
          <p:nvPr>
            <p:ph type="body" sz="quarter" idx="26"/>
          </p:nvPr>
        </p:nvSpPr>
        <p:spPr/>
        <p:txBody>
          <a:bodyPr/>
          <a:lstStyle/>
          <a:p>
            <a:r>
              <a:rPr lang="en-GB" dirty="0"/>
              <a:t>Our digital differentiators</a:t>
            </a:r>
          </a:p>
        </p:txBody>
      </p:sp>
      <p:sp>
        <p:nvSpPr>
          <p:cNvPr id="15" name="Rectangle 14">
            <a:extLst>
              <a:ext uri="{FF2B5EF4-FFF2-40B4-BE49-F238E27FC236}">
                <a16:creationId xmlns:a16="http://schemas.microsoft.com/office/drawing/2014/main" id="{B3A9DF4E-8FA1-4532-AECE-3C1DB40DD7B6}"/>
              </a:ext>
            </a:extLst>
          </p:cNvPr>
          <p:cNvSpPr/>
          <p:nvPr/>
        </p:nvSpPr>
        <p:spPr>
          <a:xfrm>
            <a:off x="2869132" y="6649899"/>
            <a:ext cx="1372974" cy="496009"/>
          </a:xfrm>
          <a:prstGeom prst="rect">
            <a:avLst/>
          </a:prstGeom>
        </p:spPr>
        <p:txBody>
          <a:bodyPr wrap="square" anchor="ctr">
            <a:spAutoFit/>
          </a:bodyPr>
          <a:lstStyle/>
          <a:p>
            <a:pPr defTabSz="502372">
              <a:spcBef>
                <a:spcPts val="274"/>
              </a:spcBef>
              <a:defRPr/>
            </a:pPr>
            <a:r>
              <a:rPr lang="en-US" sz="879" b="1" dirty="0">
                <a:solidFill>
                  <a:srgbClr val="0067C6"/>
                </a:solidFill>
                <a:latin typeface="Arial" panose="020B0604020202020204" pitchFamily="34" charset="0"/>
                <a:ea typeface="Century Gothic" charset="0"/>
                <a:cs typeface="Arial" panose="020B0604020202020204" pitchFamily="34" charset="0"/>
              </a:rPr>
              <a:t>Improving people’s lives for over 155 years</a:t>
            </a:r>
            <a:endParaRPr lang="en-GB" sz="879" b="1" dirty="0">
              <a:solidFill>
                <a:srgbClr val="0067C6"/>
              </a:solidFill>
              <a:latin typeface="Arial" panose="020B0604020202020204" pitchFamily="34" charset="0"/>
              <a:ea typeface="Century Gothic" charset="0"/>
              <a:cs typeface="Arial" panose="020B0604020202020204" pitchFamily="34" charset="0"/>
            </a:endParaRPr>
          </a:p>
        </p:txBody>
      </p:sp>
      <p:sp>
        <p:nvSpPr>
          <p:cNvPr id="18" name="Rounded Rectangle 18">
            <a:extLst>
              <a:ext uri="{FF2B5EF4-FFF2-40B4-BE49-F238E27FC236}">
                <a16:creationId xmlns:a16="http://schemas.microsoft.com/office/drawing/2014/main" id="{0F24BCE1-C2AA-4B39-9C1D-872F22AD6586}"/>
              </a:ext>
            </a:extLst>
          </p:cNvPr>
          <p:cNvSpPr/>
          <p:nvPr/>
        </p:nvSpPr>
        <p:spPr>
          <a:xfrm>
            <a:off x="2324674" y="7174274"/>
            <a:ext cx="1946360" cy="54266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US" sz="770" dirty="0">
                <a:solidFill>
                  <a:srgbClr val="00234C"/>
                </a:solidFill>
                <a:latin typeface="Arial" panose="020B0604020202020204"/>
                <a:cs typeface="Arial"/>
              </a:rPr>
              <a:t>Still committed to </a:t>
            </a:r>
            <a:r>
              <a:rPr lang="en-US" sz="770" dirty="0" err="1">
                <a:solidFill>
                  <a:srgbClr val="00234C"/>
                </a:solidFill>
                <a:latin typeface="Arial" panose="020B0604020202020204"/>
                <a:cs typeface="Arial"/>
              </a:rPr>
              <a:t>realising</a:t>
            </a:r>
            <a:r>
              <a:rPr lang="en-US" sz="770" dirty="0">
                <a:solidFill>
                  <a:srgbClr val="00234C"/>
                </a:solidFill>
                <a:latin typeface="Arial" panose="020B0604020202020204"/>
                <a:cs typeface="Arial"/>
              </a:rPr>
              <a:t> the full social, economic and environmental potential </a:t>
            </a:r>
            <a:br>
              <a:rPr lang="en-US" sz="770" dirty="0">
                <a:solidFill>
                  <a:srgbClr val="00234C"/>
                </a:solidFill>
                <a:latin typeface="Arial" panose="020B0604020202020204"/>
                <a:cs typeface="Arial"/>
              </a:rPr>
            </a:br>
            <a:r>
              <a:rPr lang="en-US" sz="770" dirty="0">
                <a:solidFill>
                  <a:srgbClr val="00234C"/>
                </a:solidFill>
                <a:latin typeface="Arial" panose="020B0604020202020204"/>
                <a:cs typeface="Arial"/>
              </a:rPr>
              <a:t>on every project</a:t>
            </a:r>
          </a:p>
        </p:txBody>
      </p:sp>
      <p:sp>
        <p:nvSpPr>
          <p:cNvPr id="28" name="Rectangle 27">
            <a:extLst>
              <a:ext uri="{FF2B5EF4-FFF2-40B4-BE49-F238E27FC236}">
                <a16:creationId xmlns:a16="http://schemas.microsoft.com/office/drawing/2014/main" id="{E3705C59-1176-48EE-A4F0-80CE0B518A88}"/>
              </a:ext>
            </a:extLst>
          </p:cNvPr>
          <p:cNvSpPr/>
          <p:nvPr/>
        </p:nvSpPr>
        <p:spPr>
          <a:xfrm>
            <a:off x="4903928" y="6717536"/>
            <a:ext cx="1372974" cy="360734"/>
          </a:xfrm>
          <a:prstGeom prst="rect">
            <a:avLst/>
          </a:prstGeom>
        </p:spPr>
        <p:txBody>
          <a:bodyPr wrap="square" anchor="ctr">
            <a:spAutoFit/>
          </a:bodyPr>
          <a:lstStyle/>
          <a:p>
            <a:pPr defTabSz="502372">
              <a:spcBef>
                <a:spcPts val="274"/>
              </a:spcBef>
              <a:defRPr/>
            </a:pPr>
            <a:r>
              <a:rPr lang="en-US" sz="879" b="1" dirty="0">
                <a:solidFill>
                  <a:srgbClr val="009CDE"/>
                </a:solidFill>
                <a:latin typeface="Arial" panose="020B0604020202020204" pitchFamily="34" charset="0"/>
                <a:ea typeface="Century Gothic" charset="0"/>
                <a:cs typeface="Arial" panose="020B0604020202020204" pitchFamily="34" charset="0"/>
              </a:rPr>
              <a:t>Delivery pedigree and assured deliverability</a:t>
            </a:r>
            <a:endParaRPr lang="en-GB" sz="879" b="1" dirty="0">
              <a:solidFill>
                <a:srgbClr val="009CDE"/>
              </a:solidFill>
              <a:latin typeface="Arial" panose="020B0604020202020204" pitchFamily="34" charset="0"/>
              <a:ea typeface="Century Gothic" charset="0"/>
              <a:cs typeface="Arial" panose="020B0604020202020204" pitchFamily="34" charset="0"/>
            </a:endParaRPr>
          </a:p>
        </p:txBody>
      </p:sp>
      <p:sp>
        <p:nvSpPr>
          <p:cNvPr id="30" name="Rounded Rectangle 18">
            <a:extLst>
              <a:ext uri="{FF2B5EF4-FFF2-40B4-BE49-F238E27FC236}">
                <a16:creationId xmlns:a16="http://schemas.microsoft.com/office/drawing/2014/main" id="{D44BD157-D404-4876-9392-77D05B7867F0}"/>
              </a:ext>
            </a:extLst>
          </p:cNvPr>
          <p:cNvSpPr/>
          <p:nvPr/>
        </p:nvSpPr>
        <p:spPr>
          <a:xfrm>
            <a:off x="4359470" y="7174274"/>
            <a:ext cx="1946360" cy="54266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US" sz="770" dirty="0">
                <a:solidFill>
                  <a:srgbClr val="00234C"/>
                </a:solidFill>
                <a:latin typeface="Arial" panose="020B0604020202020204"/>
                <a:cs typeface="Arial"/>
              </a:rPr>
              <a:t>Having led complex </a:t>
            </a:r>
            <a:r>
              <a:rPr lang="en-US" sz="770" dirty="0" err="1">
                <a:solidFill>
                  <a:srgbClr val="00234C"/>
                </a:solidFill>
                <a:latin typeface="Arial" panose="020B0604020202020204"/>
                <a:cs typeface="Arial"/>
              </a:rPr>
              <a:t>programmes</a:t>
            </a:r>
            <a:r>
              <a:rPr lang="en-US" sz="770" dirty="0">
                <a:solidFill>
                  <a:srgbClr val="00234C"/>
                </a:solidFill>
                <a:latin typeface="Arial" panose="020B0604020202020204"/>
                <a:cs typeface="Arial"/>
              </a:rPr>
              <a:t> in highly regulated, politically charged, stakeholder rich and physically complex environments</a:t>
            </a:r>
          </a:p>
        </p:txBody>
      </p:sp>
      <p:sp>
        <p:nvSpPr>
          <p:cNvPr id="38" name="Freeform: Shape 37">
            <a:extLst>
              <a:ext uri="{FF2B5EF4-FFF2-40B4-BE49-F238E27FC236}">
                <a16:creationId xmlns:a16="http://schemas.microsoft.com/office/drawing/2014/main" id="{D1D1D863-087C-4295-8FDA-CFB1949008E6}"/>
              </a:ext>
            </a:extLst>
          </p:cNvPr>
          <p:cNvSpPr/>
          <p:nvPr/>
        </p:nvSpPr>
        <p:spPr>
          <a:xfrm>
            <a:off x="6443109" y="6675918"/>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rgbClr val="74B6AD"/>
          </a:solidFill>
          <a:ln w="975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35" name="Rectangle 34">
            <a:extLst>
              <a:ext uri="{FF2B5EF4-FFF2-40B4-BE49-F238E27FC236}">
                <a16:creationId xmlns:a16="http://schemas.microsoft.com/office/drawing/2014/main" id="{192E7321-62EF-4AD1-B89A-56F06C58B950}"/>
              </a:ext>
            </a:extLst>
          </p:cNvPr>
          <p:cNvSpPr/>
          <p:nvPr/>
        </p:nvSpPr>
        <p:spPr>
          <a:xfrm>
            <a:off x="6938725" y="6649899"/>
            <a:ext cx="1372974" cy="496009"/>
          </a:xfrm>
          <a:prstGeom prst="rect">
            <a:avLst/>
          </a:prstGeom>
        </p:spPr>
        <p:txBody>
          <a:bodyPr wrap="square" anchor="ctr">
            <a:spAutoFit/>
          </a:bodyPr>
          <a:lstStyle/>
          <a:p>
            <a:pPr defTabSz="502372">
              <a:spcBef>
                <a:spcPts val="274"/>
              </a:spcBef>
              <a:defRPr/>
            </a:pPr>
            <a:r>
              <a:rPr lang="en-US" sz="879" b="1" dirty="0">
                <a:solidFill>
                  <a:srgbClr val="74B6AD"/>
                </a:solidFill>
                <a:latin typeface="Arial" panose="020B0604020202020204" pitchFamily="34" charset="0"/>
                <a:ea typeface="Century Gothic" charset="0"/>
                <a:cs typeface="Arial" panose="020B0604020202020204" pitchFamily="34" charset="0"/>
              </a:rPr>
              <a:t>Long-term strategic relationships and </a:t>
            </a:r>
            <a:br>
              <a:rPr lang="en-US" sz="879" b="1" dirty="0">
                <a:solidFill>
                  <a:srgbClr val="74B6AD"/>
                </a:solidFill>
                <a:latin typeface="Arial" panose="020B0604020202020204" pitchFamily="34" charset="0"/>
                <a:ea typeface="Century Gothic" charset="0"/>
                <a:cs typeface="Arial" panose="020B0604020202020204" pitchFamily="34" charset="0"/>
              </a:rPr>
            </a:br>
            <a:r>
              <a:rPr lang="en-US" sz="879" b="1" dirty="0">
                <a:solidFill>
                  <a:srgbClr val="74B6AD"/>
                </a:solidFill>
                <a:latin typeface="Arial" panose="020B0604020202020204" pitchFamily="34" charset="0"/>
                <a:ea typeface="Century Gothic" charset="0"/>
                <a:cs typeface="Arial" panose="020B0604020202020204" pitchFamily="34" charset="0"/>
              </a:rPr>
              <a:t>client insight</a:t>
            </a:r>
            <a:endParaRPr lang="en-GB" sz="879" b="1" dirty="0">
              <a:solidFill>
                <a:srgbClr val="74B6AD"/>
              </a:solidFill>
              <a:latin typeface="Arial" panose="020B0604020202020204" pitchFamily="34" charset="0"/>
              <a:ea typeface="Century Gothic" charset="0"/>
              <a:cs typeface="Arial" panose="020B0604020202020204" pitchFamily="34" charset="0"/>
            </a:endParaRPr>
          </a:p>
        </p:txBody>
      </p:sp>
      <p:cxnSp>
        <p:nvCxnSpPr>
          <p:cNvPr id="29" name="Straight Connector 28">
            <a:extLst>
              <a:ext uri="{FF2B5EF4-FFF2-40B4-BE49-F238E27FC236}">
                <a16:creationId xmlns:a16="http://schemas.microsoft.com/office/drawing/2014/main" id="{ADC91C3E-A769-45B3-97BD-2D7F1BCD1B20}"/>
              </a:ext>
            </a:extLst>
          </p:cNvPr>
          <p:cNvCxnSpPr>
            <a:cxnSpLocks/>
          </p:cNvCxnSpPr>
          <p:nvPr/>
        </p:nvCxnSpPr>
        <p:spPr>
          <a:xfrm>
            <a:off x="4326101" y="6675918"/>
            <a:ext cx="0" cy="1001964"/>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6E498B-4442-4996-ACD1-A726A6C0D052}"/>
              </a:ext>
            </a:extLst>
          </p:cNvPr>
          <p:cNvCxnSpPr>
            <a:cxnSpLocks/>
          </p:cNvCxnSpPr>
          <p:nvPr/>
        </p:nvCxnSpPr>
        <p:spPr>
          <a:xfrm>
            <a:off x="6360897" y="6675918"/>
            <a:ext cx="0" cy="1001964"/>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ounded Rectangle 18">
            <a:extLst>
              <a:ext uri="{FF2B5EF4-FFF2-40B4-BE49-F238E27FC236}">
                <a16:creationId xmlns:a16="http://schemas.microsoft.com/office/drawing/2014/main" id="{BDD6824E-A8E8-465E-98FF-E09829F72FF2}"/>
              </a:ext>
            </a:extLst>
          </p:cNvPr>
          <p:cNvSpPr/>
          <p:nvPr/>
        </p:nvSpPr>
        <p:spPr>
          <a:xfrm>
            <a:off x="6394268" y="7174274"/>
            <a:ext cx="1946360" cy="542668"/>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US" sz="770" dirty="0">
                <a:solidFill>
                  <a:srgbClr val="00234C"/>
                </a:solidFill>
                <a:latin typeface="Arial" panose="020B0604020202020204"/>
                <a:cs typeface="Arial"/>
              </a:rPr>
              <a:t>Developed by working alongside clients </a:t>
            </a:r>
            <a:br>
              <a:rPr lang="en-US" sz="770" dirty="0">
                <a:solidFill>
                  <a:srgbClr val="00234C"/>
                </a:solidFill>
                <a:latin typeface="Arial" panose="020B0604020202020204"/>
                <a:cs typeface="Arial"/>
              </a:rPr>
            </a:br>
            <a:r>
              <a:rPr lang="en-US" sz="770" dirty="0">
                <a:solidFill>
                  <a:srgbClr val="00234C"/>
                </a:solidFill>
                <a:latin typeface="Arial" panose="020B0604020202020204"/>
                <a:cs typeface="Arial"/>
              </a:rPr>
              <a:t>as trusted advisors, understanding the challenges, desired outcomes and </a:t>
            </a:r>
            <a:br>
              <a:rPr lang="en-US" sz="770" dirty="0">
                <a:solidFill>
                  <a:srgbClr val="00234C"/>
                </a:solidFill>
                <a:latin typeface="Arial" panose="020B0604020202020204"/>
                <a:cs typeface="Arial"/>
              </a:rPr>
            </a:br>
            <a:r>
              <a:rPr lang="en-US" sz="770" dirty="0">
                <a:solidFill>
                  <a:srgbClr val="00234C"/>
                </a:solidFill>
                <a:latin typeface="Arial" panose="020B0604020202020204"/>
                <a:cs typeface="Arial"/>
              </a:rPr>
              <a:t>co-creating the best solutions </a:t>
            </a:r>
          </a:p>
        </p:txBody>
      </p:sp>
      <p:sp>
        <p:nvSpPr>
          <p:cNvPr id="41" name="Freeform: Shape 40">
            <a:extLst>
              <a:ext uri="{FF2B5EF4-FFF2-40B4-BE49-F238E27FC236}">
                <a16:creationId xmlns:a16="http://schemas.microsoft.com/office/drawing/2014/main" id="{D466073B-4DA1-431E-9FBD-F90F4C42F748}"/>
              </a:ext>
            </a:extLst>
          </p:cNvPr>
          <p:cNvSpPr/>
          <p:nvPr/>
        </p:nvSpPr>
        <p:spPr>
          <a:xfrm>
            <a:off x="2373516" y="7866545"/>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accent2"/>
          </a:solidFill>
          <a:ln w="975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43" name="Rectangle 42">
            <a:extLst>
              <a:ext uri="{FF2B5EF4-FFF2-40B4-BE49-F238E27FC236}">
                <a16:creationId xmlns:a16="http://schemas.microsoft.com/office/drawing/2014/main" id="{16DA1E28-16E8-4814-9772-F7CF5D759EEC}"/>
              </a:ext>
            </a:extLst>
          </p:cNvPr>
          <p:cNvSpPr/>
          <p:nvPr/>
        </p:nvSpPr>
        <p:spPr>
          <a:xfrm>
            <a:off x="2869133" y="7840526"/>
            <a:ext cx="1401901" cy="496009"/>
          </a:xfrm>
          <a:prstGeom prst="rect">
            <a:avLst/>
          </a:prstGeom>
        </p:spPr>
        <p:txBody>
          <a:bodyPr wrap="square" anchor="ctr">
            <a:spAutoFit/>
          </a:bodyPr>
          <a:lstStyle/>
          <a:p>
            <a:pPr defTabSz="502372">
              <a:spcBef>
                <a:spcPts val="274"/>
              </a:spcBef>
              <a:defRPr/>
            </a:pPr>
            <a:r>
              <a:rPr lang="en-US" sz="879" b="1" dirty="0">
                <a:solidFill>
                  <a:srgbClr val="4F868E"/>
                </a:solidFill>
                <a:latin typeface="Arial" panose="020B0604020202020204" pitchFamily="34" charset="0"/>
                <a:ea typeface="Century Gothic" charset="0"/>
                <a:cs typeface="Arial" panose="020B0604020202020204" pitchFamily="34" charset="0"/>
              </a:rPr>
              <a:t>An outstanding network of technology partners</a:t>
            </a:r>
          </a:p>
        </p:txBody>
      </p:sp>
      <p:sp>
        <p:nvSpPr>
          <p:cNvPr id="44" name="Rounded Rectangle 18">
            <a:extLst>
              <a:ext uri="{FF2B5EF4-FFF2-40B4-BE49-F238E27FC236}">
                <a16:creationId xmlns:a16="http://schemas.microsoft.com/office/drawing/2014/main" id="{E244EBBF-B6DA-49E2-A179-D1D6A86969E8}"/>
              </a:ext>
            </a:extLst>
          </p:cNvPr>
          <p:cNvSpPr/>
          <p:nvPr/>
        </p:nvSpPr>
        <p:spPr>
          <a:xfrm>
            <a:off x="2324674" y="8364904"/>
            <a:ext cx="1946360" cy="414294"/>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US" sz="770" dirty="0">
                <a:solidFill>
                  <a:srgbClr val="00234C"/>
                </a:solidFill>
                <a:latin typeface="Arial" panose="020B0604020202020204"/>
                <a:cs typeface="Arial"/>
              </a:rPr>
              <a:t>From Microsoft and SAP to niche SMEs, we find the right partners for the challenge</a:t>
            </a:r>
          </a:p>
        </p:txBody>
      </p:sp>
      <p:sp>
        <p:nvSpPr>
          <p:cNvPr id="48" name="Rectangle 47">
            <a:extLst>
              <a:ext uri="{FF2B5EF4-FFF2-40B4-BE49-F238E27FC236}">
                <a16:creationId xmlns:a16="http://schemas.microsoft.com/office/drawing/2014/main" id="{4FC734B0-9426-43A2-B5D2-2E311CB93726}"/>
              </a:ext>
            </a:extLst>
          </p:cNvPr>
          <p:cNvSpPr/>
          <p:nvPr/>
        </p:nvSpPr>
        <p:spPr>
          <a:xfrm>
            <a:off x="4903928" y="7908163"/>
            <a:ext cx="1372974" cy="360734"/>
          </a:xfrm>
          <a:prstGeom prst="rect">
            <a:avLst/>
          </a:prstGeom>
        </p:spPr>
        <p:txBody>
          <a:bodyPr wrap="square" anchor="ctr">
            <a:spAutoFit/>
          </a:bodyPr>
          <a:lstStyle/>
          <a:p>
            <a:pPr defTabSz="502372">
              <a:spcBef>
                <a:spcPts val="274"/>
              </a:spcBef>
              <a:defRPr/>
            </a:pPr>
            <a:r>
              <a:rPr lang="en-US" sz="879" b="1" dirty="0">
                <a:solidFill>
                  <a:srgbClr val="234D61"/>
                </a:solidFill>
                <a:latin typeface="Arial" panose="020B0604020202020204" pitchFamily="34" charset="0"/>
                <a:ea typeface="Century Gothic" charset="0"/>
                <a:cs typeface="Arial" panose="020B0604020202020204" pitchFamily="34" charset="0"/>
              </a:rPr>
              <a:t>Deep domain, cross sector knowledge</a:t>
            </a:r>
          </a:p>
        </p:txBody>
      </p:sp>
      <p:sp>
        <p:nvSpPr>
          <p:cNvPr id="49" name="Rounded Rectangle 18">
            <a:extLst>
              <a:ext uri="{FF2B5EF4-FFF2-40B4-BE49-F238E27FC236}">
                <a16:creationId xmlns:a16="http://schemas.microsoft.com/office/drawing/2014/main" id="{42EDDEBD-D632-4287-A8B2-76EE996EDB6E}"/>
              </a:ext>
            </a:extLst>
          </p:cNvPr>
          <p:cNvSpPr/>
          <p:nvPr/>
        </p:nvSpPr>
        <p:spPr>
          <a:xfrm>
            <a:off x="4359470" y="8364904"/>
            <a:ext cx="1946360" cy="414294"/>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US" sz="770" dirty="0">
                <a:solidFill>
                  <a:srgbClr val="00234C"/>
                </a:solidFill>
                <a:latin typeface="Arial" panose="020B0604020202020204"/>
                <a:cs typeface="Arial"/>
              </a:rPr>
              <a:t>Built up over more than 155 years working as trusted delivery partners across energy, </a:t>
            </a:r>
            <a:r>
              <a:rPr lang="en-US" sz="770" dirty="0" err="1">
                <a:solidFill>
                  <a:srgbClr val="00234C"/>
                </a:solidFill>
                <a:latin typeface="Arial" panose="020B0604020202020204"/>
                <a:cs typeface="Arial"/>
              </a:rPr>
              <a:t>defence</a:t>
            </a:r>
            <a:r>
              <a:rPr lang="en-US" sz="770" dirty="0">
                <a:solidFill>
                  <a:srgbClr val="00234C"/>
                </a:solidFill>
                <a:latin typeface="Arial" panose="020B0604020202020204"/>
                <a:cs typeface="Arial"/>
              </a:rPr>
              <a:t>, water and transportation </a:t>
            </a:r>
          </a:p>
        </p:txBody>
      </p:sp>
      <p:sp>
        <p:nvSpPr>
          <p:cNvPr id="51" name="Freeform: Shape 50">
            <a:extLst>
              <a:ext uri="{FF2B5EF4-FFF2-40B4-BE49-F238E27FC236}">
                <a16:creationId xmlns:a16="http://schemas.microsoft.com/office/drawing/2014/main" id="{27ACE99E-4925-437A-B782-D5F89F4A747E}"/>
              </a:ext>
            </a:extLst>
          </p:cNvPr>
          <p:cNvSpPr/>
          <p:nvPr/>
        </p:nvSpPr>
        <p:spPr>
          <a:xfrm>
            <a:off x="6443109" y="7866545"/>
            <a:ext cx="446995" cy="446995"/>
          </a:xfrm>
          <a:custGeom>
            <a:avLst/>
            <a:gdLst>
              <a:gd name="connsiteX0" fmla="*/ 813600 w 813599"/>
              <a:gd name="connsiteY0" fmla="*/ 406800 h 813599"/>
              <a:gd name="connsiteX1" fmla="*/ 406800 w 813599"/>
              <a:gd name="connsiteY1" fmla="*/ 813600 h 813599"/>
              <a:gd name="connsiteX2" fmla="*/ 0 w 813599"/>
              <a:gd name="connsiteY2" fmla="*/ 406800 h 813599"/>
              <a:gd name="connsiteX3" fmla="*/ 406800 w 813599"/>
              <a:gd name="connsiteY3" fmla="*/ 0 h 813599"/>
              <a:gd name="connsiteX4" fmla="*/ 813600 w 813599"/>
              <a:gd name="connsiteY4" fmla="*/ 406800 h 81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599" h="813599">
                <a:moveTo>
                  <a:pt x="813600" y="406800"/>
                </a:moveTo>
                <a:cubicBezTo>
                  <a:pt x="813600" y="631469"/>
                  <a:pt x="631469" y="813600"/>
                  <a:pt x="406800" y="813600"/>
                </a:cubicBezTo>
                <a:cubicBezTo>
                  <a:pt x="182131" y="813600"/>
                  <a:pt x="0" y="631469"/>
                  <a:pt x="0" y="406800"/>
                </a:cubicBezTo>
                <a:cubicBezTo>
                  <a:pt x="0" y="182131"/>
                  <a:pt x="182131" y="0"/>
                  <a:pt x="406800" y="0"/>
                </a:cubicBezTo>
                <a:cubicBezTo>
                  <a:pt x="631469" y="0"/>
                  <a:pt x="813600" y="182131"/>
                  <a:pt x="813600" y="406800"/>
                </a:cubicBezTo>
                <a:close/>
              </a:path>
            </a:pathLst>
          </a:custGeom>
          <a:solidFill>
            <a:schemeClr val="tx2"/>
          </a:solidFill>
          <a:ln w="975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53" name="Rectangle 52">
            <a:extLst>
              <a:ext uri="{FF2B5EF4-FFF2-40B4-BE49-F238E27FC236}">
                <a16:creationId xmlns:a16="http://schemas.microsoft.com/office/drawing/2014/main" id="{E7094484-D322-4F43-A5D8-BAA2C65D602B}"/>
              </a:ext>
            </a:extLst>
          </p:cNvPr>
          <p:cNvSpPr/>
          <p:nvPr/>
        </p:nvSpPr>
        <p:spPr>
          <a:xfrm>
            <a:off x="6938725" y="7908163"/>
            <a:ext cx="1372974" cy="360734"/>
          </a:xfrm>
          <a:prstGeom prst="rect">
            <a:avLst/>
          </a:prstGeom>
        </p:spPr>
        <p:txBody>
          <a:bodyPr wrap="square" anchor="ctr">
            <a:spAutoFit/>
          </a:bodyPr>
          <a:lstStyle/>
          <a:p>
            <a:pPr defTabSz="502372">
              <a:spcBef>
                <a:spcPts val="274"/>
              </a:spcBef>
              <a:defRPr/>
            </a:pPr>
            <a:r>
              <a:rPr lang="en-US" sz="879" b="1" dirty="0">
                <a:solidFill>
                  <a:srgbClr val="00234C"/>
                </a:solidFill>
                <a:latin typeface="Arial" panose="020B0604020202020204" pitchFamily="34" charset="0"/>
                <a:ea typeface="Century Gothic" charset="0"/>
                <a:cs typeface="Arial" panose="020B0604020202020204" pitchFamily="34" charset="0"/>
              </a:rPr>
              <a:t>Digital by </a:t>
            </a:r>
            <a:br>
              <a:rPr lang="en-US" sz="879" b="1" dirty="0">
                <a:solidFill>
                  <a:srgbClr val="00234C"/>
                </a:solidFill>
                <a:latin typeface="Arial" panose="020B0604020202020204" pitchFamily="34" charset="0"/>
                <a:ea typeface="Century Gothic" charset="0"/>
                <a:cs typeface="Arial" panose="020B0604020202020204" pitchFamily="34" charset="0"/>
              </a:rPr>
            </a:br>
            <a:r>
              <a:rPr lang="en-US" sz="879" b="1" dirty="0">
                <a:solidFill>
                  <a:srgbClr val="00234C"/>
                </a:solidFill>
                <a:latin typeface="Arial" panose="020B0604020202020204" pitchFamily="34" charset="0"/>
                <a:ea typeface="Century Gothic" charset="0"/>
                <a:cs typeface="Arial" panose="020B0604020202020204" pitchFamily="34" charset="0"/>
              </a:rPr>
              <a:t>default</a:t>
            </a:r>
          </a:p>
        </p:txBody>
      </p:sp>
      <p:sp>
        <p:nvSpPr>
          <p:cNvPr id="54" name="Rounded Rectangle 18">
            <a:extLst>
              <a:ext uri="{FF2B5EF4-FFF2-40B4-BE49-F238E27FC236}">
                <a16:creationId xmlns:a16="http://schemas.microsoft.com/office/drawing/2014/main" id="{CD4F9224-C68B-4152-93C0-8D5EA8DD6D9E}"/>
              </a:ext>
            </a:extLst>
          </p:cNvPr>
          <p:cNvSpPr/>
          <p:nvPr/>
        </p:nvSpPr>
        <p:spPr>
          <a:xfrm>
            <a:off x="6394267" y="8364904"/>
            <a:ext cx="894577" cy="414294"/>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02372">
              <a:spcBef>
                <a:spcPts val="274"/>
              </a:spcBef>
              <a:defRPr/>
            </a:pPr>
            <a:r>
              <a:rPr lang="en-GB" sz="770" dirty="0">
                <a:solidFill>
                  <a:srgbClr val="00234C"/>
                </a:solidFill>
                <a:latin typeface="Arial" panose="020B0604020202020204"/>
                <a:cs typeface="Arial"/>
              </a:rPr>
              <a:t>Digitally optimised projects and operations</a:t>
            </a:r>
            <a:endParaRPr lang="en-US" sz="770" dirty="0">
              <a:solidFill>
                <a:srgbClr val="00234C"/>
              </a:solidFill>
              <a:latin typeface="Arial" panose="020B0604020202020204"/>
              <a:cs typeface="Arial"/>
            </a:endParaRPr>
          </a:p>
        </p:txBody>
      </p:sp>
      <p:cxnSp>
        <p:nvCxnSpPr>
          <p:cNvPr id="57" name="Straight Connector 56">
            <a:extLst>
              <a:ext uri="{FF2B5EF4-FFF2-40B4-BE49-F238E27FC236}">
                <a16:creationId xmlns:a16="http://schemas.microsoft.com/office/drawing/2014/main" id="{340D142B-F1FA-4178-8EF4-502967106EE3}"/>
              </a:ext>
            </a:extLst>
          </p:cNvPr>
          <p:cNvCxnSpPr>
            <a:cxnSpLocks/>
          </p:cNvCxnSpPr>
          <p:nvPr/>
        </p:nvCxnSpPr>
        <p:spPr>
          <a:xfrm>
            <a:off x="4326101" y="7866544"/>
            <a:ext cx="0" cy="770316"/>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64F827-427B-4141-B396-B9DBBEECD7DD}"/>
              </a:ext>
            </a:extLst>
          </p:cNvPr>
          <p:cNvCxnSpPr>
            <a:cxnSpLocks/>
          </p:cNvCxnSpPr>
          <p:nvPr/>
        </p:nvCxnSpPr>
        <p:spPr>
          <a:xfrm>
            <a:off x="6360897" y="7866544"/>
            <a:ext cx="0" cy="770316"/>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5037861A-4B01-4943-9467-1CF32D5769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8845" y="6756073"/>
            <a:ext cx="275522" cy="275522"/>
          </a:xfrm>
          <a:prstGeom prst="rect">
            <a:avLst/>
          </a:prstGeom>
        </p:spPr>
      </p:pic>
      <p:pic>
        <p:nvPicPr>
          <p:cNvPr id="3" name="Graphic 2">
            <a:extLst>
              <a:ext uri="{FF2B5EF4-FFF2-40B4-BE49-F238E27FC236}">
                <a16:creationId xmlns:a16="http://schemas.microsoft.com/office/drawing/2014/main" id="{48668414-9168-4C07-B8E8-DD958E106F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58542" y="7981979"/>
            <a:ext cx="216128" cy="216128"/>
          </a:xfrm>
          <a:prstGeom prst="rect">
            <a:avLst/>
          </a:prstGeom>
        </p:spPr>
      </p:pic>
      <p:grpSp>
        <p:nvGrpSpPr>
          <p:cNvPr id="21" name="Group 20">
            <a:extLst>
              <a:ext uri="{FF2B5EF4-FFF2-40B4-BE49-F238E27FC236}">
                <a16:creationId xmlns:a16="http://schemas.microsoft.com/office/drawing/2014/main" id="{3B4FB9E3-BD4E-49A4-82C8-AA29A65995F5}"/>
              </a:ext>
            </a:extLst>
          </p:cNvPr>
          <p:cNvGrpSpPr/>
          <p:nvPr/>
        </p:nvGrpSpPr>
        <p:grpSpPr>
          <a:xfrm>
            <a:off x="2463959" y="7956988"/>
            <a:ext cx="266106" cy="266106"/>
            <a:chOff x="5800725" y="3057525"/>
            <a:chExt cx="590550" cy="590550"/>
          </a:xfrm>
          <a:solidFill>
            <a:schemeClr val="bg1"/>
          </a:solidFill>
        </p:grpSpPr>
        <p:sp>
          <p:nvSpPr>
            <p:cNvPr id="9" name="Freeform: Shape 8">
              <a:extLst>
                <a:ext uri="{FF2B5EF4-FFF2-40B4-BE49-F238E27FC236}">
                  <a16:creationId xmlns:a16="http://schemas.microsoft.com/office/drawing/2014/main" id="{75C7F2D5-2691-4C9C-B748-0349F7C860D1}"/>
                </a:ext>
              </a:extLst>
            </p:cNvPr>
            <p:cNvSpPr/>
            <p:nvPr/>
          </p:nvSpPr>
          <p:spPr>
            <a:xfrm>
              <a:off x="6238875" y="3057525"/>
              <a:ext cx="152400" cy="228600"/>
            </a:xfrm>
            <a:custGeom>
              <a:avLst/>
              <a:gdLst>
                <a:gd name="connsiteX0" fmla="*/ 112757 w 152400"/>
                <a:gd name="connsiteY0" fmla="*/ 101032 h 228600"/>
                <a:gd name="connsiteX1" fmla="*/ 133350 w 152400"/>
                <a:gd name="connsiteY1" fmla="*/ 57150 h 228600"/>
                <a:gd name="connsiteX2" fmla="*/ 76200 w 152400"/>
                <a:gd name="connsiteY2" fmla="*/ 0 h 228600"/>
                <a:gd name="connsiteX3" fmla="*/ 19050 w 152400"/>
                <a:gd name="connsiteY3" fmla="*/ 57150 h 228600"/>
                <a:gd name="connsiteX4" fmla="*/ 39643 w 152400"/>
                <a:gd name="connsiteY4" fmla="*/ 101032 h 228600"/>
                <a:gd name="connsiteX5" fmla="*/ 0 w 152400"/>
                <a:gd name="connsiteY5" fmla="*/ 161925 h 228600"/>
                <a:gd name="connsiteX6" fmla="*/ 0 w 152400"/>
                <a:gd name="connsiteY6" fmla="*/ 219075 h 228600"/>
                <a:gd name="connsiteX7" fmla="*/ 9525 w 152400"/>
                <a:gd name="connsiteY7" fmla="*/ 228600 h 228600"/>
                <a:gd name="connsiteX8" fmla="*/ 142875 w 152400"/>
                <a:gd name="connsiteY8" fmla="*/ 228600 h 228600"/>
                <a:gd name="connsiteX9" fmla="*/ 152400 w 152400"/>
                <a:gd name="connsiteY9" fmla="*/ 219075 h 228600"/>
                <a:gd name="connsiteX10" fmla="*/ 152400 w 152400"/>
                <a:gd name="connsiteY10" fmla="*/ 161925 h 228600"/>
                <a:gd name="connsiteX11" fmla="*/ 112757 w 152400"/>
                <a:gd name="connsiteY11" fmla="*/ 101032 h 228600"/>
                <a:gd name="connsiteX12" fmla="*/ 85268 w 152400"/>
                <a:gd name="connsiteY12" fmla="*/ 151067 h 228600"/>
                <a:gd name="connsiteX13" fmla="*/ 76200 w 152400"/>
                <a:gd name="connsiteY13" fmla="*/ 169202 h 228600"/>
                <a:gd name="connsiteX14" fmla="*/ 67132 w 152400"/>
                <a:gd name="connsiteY14" fmla="*/ 151067 h 228600"/>
                <a:gd name="connsiteX15" fmla="*/ 74486 w 152400"/>
                <a:gd name="connsiteY15" fmla="*/ 114300 h 228600"/>
                <a:gd name="connsiteX16" fmla="*/ 77915 w 152400"/>
                <a:gd name="connsiteY16" fmla="*/ 114300 h 228600"/>
                <a:gd name="connsiteX17" fmla="*/ 85268 w 152400"/>
                <a:gd name="connsiteY17" fmla="*/ 151067 h 228600"/>
                <a:gd name="connsiteX18" fmla="*/ 76200 w 152400"/>
                <a:gd name="connsiteY18" fmla="*/ 19050 h 228600"/>
                <a:gd name="connsiteX19" fmla="*/ 106690 w 152400"/>
                <a:gd name="connsiteY19" fmla="*/ 34538 h 228600"/>
                <a:gd name="connsiteX20" fmla="*/ 45701 w 152400"/>
                <a:gd name="connsiteY20" fmla="*/ 34538 h 228600"/>
                <a:gd name="connsiteX21" fmla="*/ 76200 w 152400"/>
                <a:gd name="connsiteY21" fmla="*/ 19050 h 228600"/>
                <a:gd name="connsiteX22" fmla="*/ 38576 w 152400"/>
                <a:gd name="connsiteY22" fmla="*/ 52397 h 228600"/>
                <a:gd name="connsiteX23" fmla="*/ 76200 w 152400"/>
                <a:gd name="connsiteY23" fmla="*/ 57150 h 228600"/>
                <a:gd name="connsiteX24" fmla="*/ 113824 w 152400"/>
                <a:gd name="connsiteY24" fmla="*/ 52397 h 228600"/>
                <a:gd name="connsiteX25" fmla="*/ 114300 w 152400"/>
                <a:gd name="connsiteY25" fmla="*/ 57150 h 228600"/>
                <a:gd name="connsiteX26" fmla="*/ 76200 w 152400"/>
                <a:gd name="connsiteY26" fmla="*/ 95250 h 228600"/>
                <a:gd name="connsiteX27" fmla="*/ 38100 w 152400"/>
                <a:gd name="connsiteY27" fmla="*/ 57150 h 228600"/>
                <a:gd name="connsiteX28" fmla="*/ 38576 w 152400"/>
                <a:gd name="connsiteY28" fmla="*/ 52397 h 228600"/>
                <a:gd name="connsiteX29" fmla="*/ 133350 w 152400"/>
                <a:gd name="connsiteY29" fmla="*/ 209550 h 228600"/>
                <a:gd name="connsiteX30" fmla="*/ 19050 w 152400"/>
                <a:gd name="connsiteY30" fmla="*/ 209550 h 228600"/>
                <a:gd name="connsiteX31" fmla="*/ 19050 w 152400"/>
                <a:gd name="connsiteY31" fmla="*/ 161925 h 228600"/>
                <a:gd name="connsiteX32" fmla="*/ 54712 w 152400"/>
                <a:gd name="connsiteY32" fmla="*/ 116005 h 228600"/>
                <a:gd name="connsiteX33" fmla="*/ 47806 w 152400"/>
                <a:gd name="connsiteY33" fmla="*/ 150524 h 228600"/>
                <a:gd name="connsiteX34" fmla="*/ 48625 w 152400"/>
                <a:gd name="connsiteY34" fmla="*/ 156658 h 228600"/>
                <a:gd name="connsiteX35" fmla="*/ 67675 w 152400"/>
                <a:gd name="connsiteY35" fmla="*/ 194758 h 228600"/>
                <a:gd name="connsiteX36" fmla="*/ 76200 w 152400"/>
                <a:gd name="connsiteY36" fmla="*/ 200025 h 228600"/>
                <a:gd name="connsiteX37" fmla="*/ 84725 w 152400"/>
                <a:gd name="connsiteY37" fmla="*/ 194758 h 228600"/>
                <a:gd name="connsiteX38" fmla="*/ 103775 w 152400"/>
                <a:gd name="connsiteY38" fmla="*/ 156658 h 228600"/>
                <a:gd name="connsiteX39" fmla="*/ 104594 w 152400"/>
                <a:gd name="connsiteY39" fmla="*/ 150524 h 228600"/>
                <a:gd name="connsiteX40" fmla="*/ 97688 w 152400"/>
                <a:gd name="connsiteY40" fmla="*/ 116005 h 228600"/>
                <a:gd name="connsiteX41" fmla="*/ 133350 w 152400"/>
                <a:gd name="connsiteY41" fmla="*/ 161925 h 228600"/>
                <a:gd name="connsiteX42" fmla="*/ 133350 w 152400"/>
                <a:gd name="connsiteY42" fmla="*/ 2095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400" h="228600">
                  <a:moveTo>
                    <a:pt x="112757" y="101032"/>
                  </a:moveTo>
                  <a:cubicBezTo>
                    <a:pt x="125330" y="90535"/>
                    <a:pt x="133350" y="74771"/>
                    <a:pt x="133350" y="57150"/>
                  </a:cubicBezTo>
                  <a:cubicBezTo>
                    <a:pt x="133350" y="25632"/>
                    <a:pt x="107718" y="0"/>
                    <a:pt x="76200" y="0"/>
                  </a:cubicBezTo>
                  <a:cubicBezTo>
                    <a:pt x="44682" y="0"/>
                    <a:pt x="19050" y="25632"/>
                    <a:pt x="19050" y="57150"/>
                  </a:cubicBezTo>
                  <a:cubicBezTo>
                    <a:pt x="19050" y="74771"/>
                    <a:pt x="27070" y="90535"/>
                    <a:pt x="39643" y="101032"/>
                  </a:cubicBezTo>
                  <a:cubicBezTo>
                    <a:pt x="16326" y="111423"/>
                    <a:pt x="0" y="134788"/>
                    <a:pt x="0" y="161925"/>
                  </a:cubicBezTo>
                  <a:lnTo>
                    <a:pt x="0" y="219075"/>
                  </a:lnTo>
                  <a:cubicBezTo>
                    <a:pt x="0" y="224333"/>
                    <a:pt x="4267" y="228600"/>
                    <a:pt x="9525" y="228600"/>
                  </a:cubicBezTo>
                  <a:lnTo>
                    <a:pt x="142875" y="228600"/>
                  </a:lnTo>
                  <a:cubicBezTo>
                    <a:pt x="148133" y="228600"/>
                    <a:pt x="152400" y="224333"/>
                    <a:pt x="152400" y="219075"/>
                  </a:cubicBezTo>
                  <a:lnTo>
                    <a:pt x="152400" y="161925"/>
                  </a:lnTo>
                  <a:cubicBezTo>
                    <a:pt x="152400" y="134788"/>
                    <a:pt x="136074" y="111423"/>
                    <a:pt x="112757" y="101032"/>
                  </a:cubicBezTo>
                  <a:close/>
                  <a:moveTo>
                    <a:pt x="85268" y="151067"/>
                  </a:moveTo>
                  <a:lnTo>
                    <a:pt x="76200" y="169202"/>
                  </a:lnTo>
                  <a:lnTo>
                    <a:pt x="67132" y="151067"/>
                  </a:lnTo>
                  <a:lnTo>
                    <a:pt x="74486" y="114300"/>
                  </a:lnTo>
                  <a:lnTo>
                    <a:pt x="77915" y="114300"/>
                  </a:lnTo>
                  <a:lnTo>
                    <a:pt x="85268" y="151067"/>
                  </a:lnTo>
                  <a:close/>
                  <a:moveTo>
                    <a:pt x="76200" y="19050"/>
                  </a:moveTo>
                  <a:cubicBezTo>
                    <a:pt x="88716" y="19050"/>
                    <a:pt x="99746" y="25194"/>
                    <a:pt x="106690" y="34538"/>
                  </a:cubicBezTo>
                  <a:cubicBezTo>
                    <a:pt x="86820" y="39195"/>
                    <a:pt x="65570" y="39195"/>
                    <a:pt x="45701" y="34538"/>
                  </a:cubicBezTo>
                  <a:cubicBezTo>
                    <a:pt x="52654" y="25194"/>
                    <a:pt x="63684" y="19050"/>
                    <a:pt x="76200" y="19050"/>
                  </a:cubicBezTo>
                  <a:close/>
                  <a:moveTo>
                    <a:pt x="38576" y="52397"/>
                  </a:moveTo>
                  <a:cubicBezTo>
                    <a:pt x="50749" y="55521"/>
                    <a:pt x="63351" y="57150"/>
                    <a:pt x="76200" y="57150"/>
                  </a:cubicBezTo>
                  <a:cubicBezTo>
                    <a:pt x="89049" y="57150"/>
                    <a:pt x="101651" y="55521"/>
                    <a:pt x="113824" y="52397"/>
                  </a:cubicBezTo>
                  <a:cubicBezTo>
                    <a:pt x="114014" y="53969"/>
                    <a:pt x="114300" y="55521"/>
                    <a:pt x="114300" y="57150"/>
                  </a:cubicBezTo>
                  <a:cubicBezTo>
                    <a:pt x="114300" y="78162"/>
                    <a:pt x="97212" y="95250"/>
                    <a:pt x="76200" y="95250"/>
                  </a:cubicBezTo>
                  <a:cubicBezTo>
                    <a:pt x="55188" y="95250"/>
                    <a:pt x="38100" y="78162"/>
                    <a:pt x="38100" y="57150"/>
                  </a:cubicBezTo>
                  <a:cubicBezTo>
                    <a:pt x="38100" y="55521"/>
                    <a:pt x="38386" y="53969"/>
                    <a:pt x="38576" y="52397"/>
                  </a:cubicBezTo>
                  <a:close/>
                  <a:moveTo>
                    <a:pt x="133350" y="209550"/>
                  </a:moveTo>
                  <a:lnTo>
                    <a:pt x="19050" y="209550"/>
                  </a:lnTo>
                  <a:lnTo>
                    <a:pt x="19050" y="161925"/>
                  </a:lnTo>
                  <a:cubicBezTo>
                    <a:pt x="19050" y="139817"/>
                    <a:pt x="34261" y="121349"/>
                    <a:pt x="54712" y="116005"/>
                  </a:cubicBezTo>
                  <a:lnTo>
                    <a:pt x="47806" y="150524"/>
                  </a:lnTo>
                  <a:cubicBezTo>
                    <a:pt x="47387" y="152600"/>
                    <a:pt x="47682" y="154762"/>
                    <a:pt x="48625" y="156658"/>
                  </a:cubicBezTo>
                  <a:lnTo>
                    <a:pt x="67675" y="194758"/>
                  </a:lnTo>
                  <a:cubicBezTo>
                    <a:pt x="69294" y="197987"/>
                    <a:pt x="72590" y="200025"/>
                    <a:pt x="76200" y="200025"/>
                  </a:cubicBezTo>
                  <a:cubicBezTo>
                    <a:pt x="79810" y="200025"/>
                    <a:pt x="83106" y="197987"/>
                    <a:pt x="84725" y="194758"/>
                  </a:cubicBezTo>
                  <a:lnTo>
                    <a:pt x="103775" y="156658"/>
                  </a:lnTo>
                  <a:cubicBezTo>
                    <a:pt x="104718" y="154762"/>
                    <a:pt x="105013" y="152610"/>
                    <a:pt x="104594" y="150524"/>
                  </a:cubicBezTo>
                  <a:lnTo>
                    <a:pt x="97688" y="116005"/>
                  </a:lnTo>
                  <a:cubicBezTo>
                    <a:pt x="118139" y="121349"/>
                    <a:pt x="133350" y="139817"/>
                    <a:pt x="133350" y="161925"/>
                  </a:cubicBezTo>
                  <a:lnTo>
                    <a:pt x="133350" y="209550"/>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1" name="Freeform: Shape 10">
              <a:extLst>
                <a:ext uri="{FF2B5EF4-FFF2-40B4-BE49-F238E27FC236}">
                  <a16:creationId xmlns:a16="http://schemas.microsoft.com/office/drawing/2014/main" id="{A1D5D6D4-625F-404F-B181-0633898570A3}"/>
                </a:ext>
              </a:extLst>
            </p:cNvPr>
            <p:cNvSpPr/>
            <p:nvPr/>
          </p:nvSpPr>
          <p:spPr>
            <a:xfrm>
              <a:off x="5800725" y="3057525"/>
              <a:ext cx="152400" cy="228600"/>
            </a:xfrm>
            <a:custGeom>
              <a:avLst/>
              <a:gdLst>
                <a:gd name="connsiteX0" fmla="*/ 9525 w 152400"/>
                <a:gd name="connsiteY0" fmla="*/ 228600 h 228600"/>
                <a:gd name="connsiteX1" fmla="*/ 142875 w 152400"/>
                <a:gd name="connsiteY1" fmla="*/ 228600 h 228600"/>
                <a:gd name="connsiteX2" fmla="*/ 152400 w 152400"/>
                <a:gd name="connsiteY2" fmla="*/ 219075 h 228600"/>
                <a:gd name="connsiteX3" fmla="*/ 152400 w 152400"/>
                <a:gd name="connsiteY3" fmla="*/ 161925 h 228600"/>
                <a:gd name="connsiteX4" fmla="*/ 112757 w 152400"/>
                <a:gd name="connsiteY4" fmla="*/ 101032 h 228600"/>
                <a:gd name="connsiteX5" fmla="*/ 133350 w 152400"/>
                <a:gd name="connsiteY5" fmla="*/ 57150 h 228600"/>
                <a:gd name="connsiteX6" fmla="*/ 76200 w 152400"/>
                <a:gd name="connsiteY6" fmla="*/ 0 h 228600"/>
                <a:gd name="connsiteX7" fmla="*/ 19050 w 152400"/>
                <a:gd name="connsiteY7" fmla="*/ 57150 h 228600"/>
                <a:gd name="connsiteX8" fmla="*/ 39643 w 152400"/>
                <a:gd name="connsiteY8" fmla="*/ 101032 h 228600"/>
                <a:gd name="connsiteX9" fmla="*/ 0 w 152400"/>
                <a:gd name="connsiteY9" fmla="*/ 161925 h 228600"/>
                <a:gd name="connsiteX10" fmla="*/ 0 w 152400"/>
                <a:gd name="connsiteY10" fmla="*/ 219075 h 228600"/>
                <a:gd name="connsiteX11" fmla="*/ 9525 w 152400"/>
                <a:gd name="connsiteY11" fmla="*/ 228600 h 228600"/>
                <a:gd name="connsiteX12" fmla="*/ 85268 w 152400"/>
                <a:gd name="connsiteY12" fmla="*/ 151067 h 228600"/>
                <a:gd name="connsiteX13" fmla="*/ 76200 w 152400"/>
                <a:gd name="connsiteY13" fmla="*/ 169202 h 228600"/>
                <a:gd name="connsiteX14" fmla="*/ 67132 w 152400"/>
                <a:gd name="connsiteY14" fmla="*/ 151067 h 228600"/>
                <a:gd name="connsiteX15" fmla="*/ 74486 w 152400"/>
                <a:gd name="connsiteY15" fmla="*/ 114300 h 228600"/>
                <a:gd name="connsiteX16" fmla="*/ 77915 w 152400"/>
                <a:gd name="connsiteY16" fmla="*/ 114300 h 228600"/>
                <a:gd name="connsiteX17" fmla="*/ 85268 w 152400"/>
                <a:gd name="connsiteY17" fmla="*/ 151067 h 228600"/>
                <a:gd name="connsiteX18" fmla="*/ 76200 w 152400"/>
                <a:gd name="connsiteY18" fmla="*/ 19050 h 228600"/>
                <a:gd name="connsiteX19" fmla="*/ 106690 w 152400"/>
                <a:gd name="connsiteY19" fmla="*/ 34538 h 228600"/>
                <a:gd name="connsiteX20" fmla="*/ 45701 w 152400"/>
                <a:gd name="connsiteY20" fmla="*/ 34538 h 228600"/>
                <a:gd name="connsiteX21" fmla="*/ 76200 w 152400"/>
                <a:gd name="connsiteY21" fmla="*/ 19050 h 228600"/>
                <a:gd name="connsiteX22" fmla="*/ 38576 w 152400"/>
                <a:gd name="connsiteY22" fmla="*/ 52397 h 228600"/>
                <a:gd name="connsiteX23" fmla="*/ 76200 w 152400"/>
                <a:gd name="connsiteY23" fmla="*/ 57150 h 228600"/>
                <a:gd name="connsiteX24" fmla="*/ 113824 w 152400"/>
                <a:gd name="connsiteY24" fmla="*/ 52397 h 228600"/>
                <a:gd name="connsiteX25" fmla="*/ 114300 w 152400"/>
                <a:gd name="connsiteY25" fmla="*/ 57150 h 228600"/>
                <a:gd name="connsiteX26" fmla="*/ 76200 w 152400"/>
                <a:gd name="connsiteY26" fmla="*/ 95250 h 228600"/>
                <a:gd name="connsiteX27" fmla="*/ 38100 w 152400"/>
                <a:gd name="connsiteY27" fmla="*/ 57150 h 228600"/>
                <a:gd name="connsiteX28" fmla="*/ 38576 w 152400"/>
                <a:gd name="connsiteY28" fmla="*/ 52397 h 228600"/>
                <a:gd name="connsiteX29" fmla="*/ 19050 w 152400"/>
                <a:gd name="connsiteY29" fmla="*/ 161925 h 228600"/>
                <a:gd name="connsiteX30" fmla="*/ 54712 w 152400"/>
                <a:gd name="connsiteY30" fmla="*/ 116005 h 228600"/>
                <a:gd name="connsiteX31" fmla="*/ 47816 w 152400"/>
                <a:gd name="connsiteY31" fmla="*/ 150533 h 228600"/>
                <a:gd name="connsiteX32" fmla="*/ 48635 w 152400"/>
                <a:gd name="connsiteY32" fmla="*/ 156667 h 228600"/>
                <a:gd name="connsiteX33" fmla="*/ 67685 w 152400"/>
                <a:gd name="connsiteY33" fmla="*/ 194767 h 228600"/>
                <a:gd name="connsiteX34" fmla="*/ 76200 w 152400"/>
                <a:gd name="connsiteY34" fmla="*/ 200025 h 228600"/>
                <a:gd name="connsiteX35" fmla="*/ 84725 w 152400"/>
                <a:gd name="connsiteY35" fmla="*/ 194758 h 228600"/>
                <a:gd name="connsiteX36" fmla="*/ 103775 w 152400"/>
                <a:gd name="connsiteY36" fmla="*/ 156658 h 228600"/>
                <a:gd name="connsiteX37" fmla="*/ 104594 w 152400"/>
                <a:gd name="connsiteY37" fmla="*/ 150524 h 228600"/>
                <a:gd name="connsiteX38" fmla="*/ 97688 w 152400"/>
                <a:gd name="connsiteY38" fmla="*/ 116005 h 228600"/>
                <a:gd name="connsiteX39" fmla="*/ 133350 w 152400"/>
                <a:gd name="connsiteY39" fmla="*/ 161925 h 228600"/>
                <a:gd name="connsiteX40" fmla="*/ 133350 w 152400"/>
                <a:gd name="connsiteY40" fmla="*/ 209550 h 228600"/>
                <a:gd name="connsiteX41" fmla="*/ 19050 w 152400"/>
                <a:gd name="connsiteY41" fmla="*/ 209550 h 228600"/>
                <a:gd name="connsiteX42" fmla="*/ 19050 w 152400"/>
                <a:gd name="connsiteY42" fmla="*/ 161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400" h="228600">
                  <a:moveTo>
                    <a:pt x="9525" y="228600"/>
                  </a:moveTo>
                  <a:lnTo>
                    <a:pt x="142875" y="228600"/>
                  </a:lnTo>
                  <a:cubicBezTo>
                    <a:pt x="148133" y="228600"/>
                    <a:pt x="152400" y="224333"/>
                    <a:pt x="152400" y="219075"/>
                  </a:cubicBezTo>
                  <a:lnTo>
                    <a:pt x="152400" y="161925"/>
                  </a:lnTo>
                  <a:cubicBezTo>
                    <a:pt x="152400" y="134788"/>
                    <a:pt x="136074" y="111423"/>
                    <a:pt x="112757" y="101032"/>
                  </a:cubicBezTo>
                  <a:cubicBezTo>
                    <a:pt x="125330" y="90535"/>
                    <a:pt x="133350" y="74771"/>
                    <a:pt x="133350" y="57150"/>
                  </a:cubicBezTo>
                  <a:cubicBezTo>
                    <a:pt x="133350" y="25632"/>
                    <a:pt x="107718" y="0"/>
                    <a:pt x="76200" y="0"/>
                  </a:cubicBezTo>
                  <a:cubicBezTo>
                    <a:pt x="44682" y="0"/>
                    <a:pt x="19050" y="25632"/>
                    <a:pt x="19050" y="57150"/>
                  </a:cubicBezTo>
                  <a:cubicBezTo>
                    <a:pt x="19050" y="74771"/>
                    <a:pt x="27070" y="90535"/>
                    <a:pt x="39643" y="101032"/>
                  </a:cubicBezTo>
                  <a:cubicBezTo>
                    <a:pt x="16326" y="111423"/>
                    <a:pt x="0" y="134788"/>
                    <a:pt x="0" y="161925"/>
                  </a:cubicBezTo>
                  <a:lnTo>
                    <a:pt x="0" y="219075"/>
                  </a:lnTo>
                  <a:cubicBezTo>
                    <a:pt x="0" y="224333"/>
                    <a:pt x="4267" y="228600"/>
                    <a:pt x="9525" y="228600"/>
                  </a:cubicBezTo>
                  <a:close/>
                  <a:moveTo>
                    <a:pt x="85268" y="151067"/>
                  </a:moveTo>
                  <a:lnTo>
                    <a:pt x="76200" y="169202"/>
                  </a:lnTo>
                  <a:lnTo>
                    <a:pt x="67132" y="151067"/>
                  </a:lnTo>
                  <a:lnTo>
                    <a:pt x="74486" y="114300"/>
                  </a:lnTo>
                  <a:lnTo>
                    <a:pt x="77915" y="114300"/>
                  </a:lnTo>
                  <a:lnTo>
                    <a:pt x="85268" y="151067"/>
                  </a:lnTo>
                  <a:close/>
                  <a:moveTo>
                    <a:pt x="76200" y="19050"/>
                  </a:moveTo>
                  <a:cubicBezTo>
                    <a:pt x="88716" y="19050"/>
                    <a:pt x="99746" y="25194"/>
                    <a:pt x="106690" y="34538"/>
                  </a:cubicBezTo>
                  <a:cubicBezTo>
                    <a:pt x="86820" y="39195"/>
                    <a:pt x="65570" y="39195"/>
                    <a:pt x="45701" y="34538"/>
                  </a:cubicBezTo>
                  <a:cubicBezTo>
                    <a:pt x="52654" y="25194"/>
                    <a:pt x="63684" y="19050"/>
                    <a:pt x="76200" y="19050"/>
                  </a:cubicBezTo>
                  <a:close/>
                  <a:moveTo>
                    <a:pt x="38576" y="52397"/>
                  </a:moveTo>
                  <a:cubicBezTo>
                    <a:pt x="50749" y="55521"/>
                    <a:pt x="63351" y="57150"/>
                    <a:pt x="76200" y="57150"/>
                  </a:cubicBezTo>
                  <a:cubicBezTo>
                    <a:pt x="89049" y="57150"/>
                    <a:pt x="101651" y="55521"/>
                    <a:pt x="113824" y="52397"/>
                  </a:cubicBezTo>
                  <a:cubicBezTo>
                    <a:pt x="114014" y="53969"/>
                    <a:pt x="114300" y="55521"/>
                    <a:pt x="114300" y="57150"/>
                  </a:cubicBezTo>
                  <a:cubicBezTo>
                    <a:pt x="114300" y="78162"/>
                    <a:pt x="97212" y="95250"/>
                    <a:pt x="76200" y="95250"/>
                  </a:cubicBezTo>
                  <a:cubicBezTo>
                    <a:pt x="55188" y="95250"/>
                    <a:pt x="38100" y="78162"/>
                    <a:pt x="38100" y="57150"/>
                  </a:cubicBezTo>
                  <a:cubicBezTo>
                    <a:pt x="38100" y="55521"/>
                    <a:pt x="38386" y="53969"/>
                    <a:pt x="38576" y="52397"/>
                  </a:cubicBezTo>
                  <a:close/>
                  <a:moveTo>
                    <a:pt x="19050" y="161925"/>
                  </a:moveTo>
                  <a:cubicBezTo>
                    <a:pt x="19050" y="139817"/>
                    <a:pt x="34261" y="121349"/>
                    <a:pt x="54712" y="116005"/>
                  </a:cubicBezTo>
                  <a:lnTo>
                    <a:pt x="47816" y="150533"/>
                  </a:lnTo>
                  <a:cubicBezTo>
                    <a:pt x="47396" y="152610"/>
                    <a:pt x="47692" y="154772"/>
                    <a:pt x="48635" y="156667"/>
                  </a:cubicBezTo>
                  <a:lnTo>
                    <a:pt x="67685" y="194767"/>
                  </a:lnTo>
                  <a:cubicBezTo>
                    <a:pt x="69294" y="197987"/>
                    <a:pt x="72590" y="200025"/>
                    <a:pt x="76200" y="200025"/>
                  </a:cubicBezTo>
                  <a:cubicBezTo>
                    <a:pt x="79810" y="200025"/>
                    <a:pt x="83106" y="197987"/>
                    <a:pt x="84725" y="194758"/>
                  </a:cubicBezTo>
                  <a:lnTo>
                    <a:pt x="103775" y="156658"/>
                  </a:lnTo>
                  <a:cubicBezTo>
                    <a:pt x="104718" y="154762"/>
                    <a:pt x="105013" y="152610"/>
                    <a:pt x="104594" y="150524"/>
                  </a:cubicBezTo>
                  <a:lnTo>
                    <a:pt x="97688" y="116005"/>
                  </a:lnTo>
                  <a:cubicBezTo>
                    <a:pt x="118139" y="121349"/>
                    <a:pt x="133350" y="139817"/>
                    <a:pt x="133350" y="161925"/>
                  </a:cubicBezTo>
                  <a:lnTo>
                    <a:pt x="133350" y="209550"/>
                  </a:lnTo>
                  <a:lnTo>
                    <a:pt x="19050" y="209550"/>
                  </a:lnTo>
                  <a:lnTo>
                    <a:pt x="19050" y="161925"/>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2" name="Freeform: Shape 11">
              <a:extLst>
                <a:ext uri="{FF2B5EF4-FFF2-40B4-BE49-F238E27FC236}">
                  <a16:creationId xmlns:a16="http://schemas.microsoft.com/office/drawing/2014/main" id="{F45F57DF-8D8C-4F28-9CE0-18BFE1D15799}"/>
                </a:ext>
              </a:extLst>
            </p:cNvPr>
            <p:cNvSpPr/>
            <p:nvPr/>
          </p:nvSpPr>
          <p:spPr>
            <a:xfrm>
              <a:off x="6238875" y="3419475"/>
              <a:ext cx="152400" cy="228600"/>
            </a:xfrm>
            <a:custGeom>
              <a:avLst/>
              <a:gdLst>
                <a:gd name="connsiteX0" fmla="*/ 112757 w 152400"/>
                <a:gd name="connsiteY0" fmla="*/ 101032 h 228600"/>
                <a:gd name="connsiteX1" fmla="*/ 133350 w 152400"/>
                <a:gd name="connsiteY1" fmla="*/ 57150 h 228600"/>
                <a:gd name="connsiteX2" fmla="*/ 76200 w 152400"/>
                <a:gd name="connsiteY2" fmla="*/ 0 h 228600"/>
                <a:gd name="connsiteX3" fmla="*/ 19050 w 152400"/>
                <a:gd name="connsiteY3" fmla="*/ 57150 h 228600"/>
                <a:gd name="connsiteX4" fmla="*/ 39643 w 152400"/>
                <a:gd name="connsiteY4" fmla="*/ 101032 h 228600"/>
                <a:gd name="connsiteX5" fmla="*/ 0 w 152400"/>
                <a:gd name="connsiteY5" fmla="*/ 161925 h 228600"/>
                <a:gd name="connsiteX6" fmla="*/ 0 w 152400"/>
                <a:gd name="connsiteY6" fmla="*/ 219075 h 228600"/>
                <a:gd name="connsiteX7" fmla="*/ 9525 w 152400"/>
                <a:gd name="connsiteY7" fmla="*/ 228600 h 228600"/>
                <a:gd name="connsiteX8" fmla="*/ 142875 w 152400"/>
                <a:gd name="connsiteY8" fmla="*/ 228600 h 228600"/>
                <a:gd name="connsiteX9" fmla="*/ 152400 w 152400"/>
                <a:gd name="connsiteY9" fmla="*/ 219075 h 228600"/>
                <a:gd name="connsiteX10" fmla="*/ 152400 w 152400"/>
                <a:gd name="connsiteY10" fmla="*/ 161925 h 228600"/>
                <a:gd name="connsiteX11" fmla="*/ 112757 w 152400"/>
                <a:gd name="connsiteY11" fmla="*/ 101032 h 228600"/>
                <a:gd name="connsiteX12" fmla="*/ 85268 w 152400"/>
                <a:gd name="connsiteY12" fmla="*/ 151067 h 228600"/>
                <a:gd name="connsiteX13" fmla="*/ 76200 w 152400"/>
                <a:gd name="connsiteY13" fmla="*/ 169202 h 228600"/>
                <a:gd name="connsiteX14" fmla="*/ 67132 w 152400"/>
                <a:gd name="connsiteY14" fmla="*/ 151067 h 228600"/>
                <a:gd name="connsiteX15" fmla="*/ 74486 w 152400"/>
                <a:gd name="connsiteY15" fmla="*/ 114300 h 228600"/>
                <a:gd name="connsiteX16" fmla="*/ 77915 w 152400"/>
                <a:gd name="connsiteY16" fmla="*/ 114300 h 228600"/>
                <a:gd name="connsiteX17" fmla="*/ 85268 w 152400"/>
                <a:gd name="connsiteY17" fmla="*/ 151067 h 228600"/>
                <a:gd name="connsiteX18" fmla="*/ 76200 w 152400"/>
                <a:gd name="connsiteY18" fmla="*/ 19050 h 228600"/>
                <a:gd name="connsiteX19" fmla="*/ 106690 w 152400"/>
                <a:gd name="connsiteY19" fmla="*/ 34538 h 228600"/>
                <a:gd name="connsiteX20" fmla="*/ 45701 w 152400"/>
                <a:gd name="connsiteY20" fmla="*/ 34538 h 228600"/>
                <a:gd name="connsiteX21" fmla="*/ 76200 w 152400"/>
                <a:gd name="connsiteY21" fmla="*/ 19050 h 228600"/>
                <a:gd name="connsiteX22" fmla="*/ 38576 w 152400"/>
                <a:gd name="connsiteY22" fmla="*/ 52397 h 228600"/>
                <a:gd name="connsiteX23" fmla="*/ 76200 w 152400"/>
                <a:gd name="connsiteY23" fmla="*/ 57150 h 228600"/>
                <a:gd name="connsiteX24" fmla="*/ 113824 w 152400"/>
                <a:gd name="connsiteY24" fmla="*/ 52397 h 228600"/>
                <a:gd name="connsiteX25" fmla="*/ 114300 w 152400"/>
                <a:gd name="connsiteY25" fmla="*/ 57150 h 228600"/>
                <a:gd name="connsiteX26" fmla="*/ 76200 w 152400"/>
                <a:gd name="connsiteY26" fmla="*/ 95250 h 228600"/>
                <a:gd name="connsiteX27" fmla="*/ 38100 w 152400"/>
                <a:gd name="connsiteY27" fmla="*/ 57150 h 228600"/>
                <a:gd name="connsiteX28" fmla="*/ 38576 w 152400"/>
                <a:gd name="connsiteY28" fmla="*/ 52397 h 228600"/>
                <a:gd name="connsiteX29" fmla="*/ 133350 w 152400"/>
                <a:gd name="connsiteY29" fmla="*/ 209550 h 228600"/>
                <a:gd name="connsiteX30" fmla="*/ 19050 w 152400"/>
                <a:gd name="connsiteY30" fmla="*/ 209550 h 228600"/>
                <a:gd name="connsiteX31" fmla="*/ 19050 w 152400"/>
                <a:gd name="connsiteY31" fmla="*/ 161925 h 228600"/>
                <a:gd name="connsiteX32" fmla="*/ 54712 w 152400"/>
                <a:gd name="connsiteY32" fmla="*/ 116005 h 228600"/>
                <a:gd name="connsiteX33" fmla="*/ 47806 w 152400"/>
                <a:gd name="connsiteY33" fmla="*/ 150524 h 228600"/>
                <a:gd name="connsiteX34" fmla="*/ 48625 w 152400"/>
                <a:gd name="connsiteY34" fmla="*/ 156658 h 228600"/>
                <a:gd name="connsiteX35" fmla="*/ 67675 w 152400"/>
                <a:gd name="connsiteY35" fmla="*/ 194758 h 228600"/>
                <a:gd name="connsiteX36" fmla="*/ 76200 w 152400"/>
                <a:gd name="connsiteY36" fmla="*/ 200025 h 228600"/>
                <a:gd name="connsiteX37" fmla="*/ 84725 w 152400"/>
                <a:gd name="connsiteY37" fmla="*/ 194758 h 228600"/>
                <a:gd name="connsiteX38" fmla="*/ 103775 w 152400"/>
                <a:gd name="connsiteY38" fmla="*/ 156658 h 228600"/>
                <a:gd name="connsiteX39" fmla="*/ 104594 w 152400"/>
                <a:gd name="connsiteY39" fmla="*/ 150524 h 228600"/>
                <a:gd name="connsiteX40" fmla="*/ 97688 w 152400"/>
                <a:gd name="connsiteY40" fmla="*/ 116005 h 228600"/>
                <a:gd name="connsiteX41" fmla="*/ 133350 w 152400"/>
                <a:gd name="connsiteY41" fmla="*/ 161925 h 228600"/>
                <a:gd name="connsiteX42" fmla="*/ 133350 w 152400"/>
                <a:gd name="connsiteY42" fmla="*/ 2095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400" h="228600">
                  <a:moveTo>
                    <a:pt x="112757" y="101032"/>
                  </a:moveTo>
                  <a:cubicBezTo>
                    <a:pt x="125330" y="90535"/>
                    <a:pt x="133350" y="74771"/>
                    <a:pt x="133350" y="57150"/>
                  </a:cubicBezTo>
                  <a:cubicBezTo>
                    <a:pt x="133350" y="25632"/>
                    <a:pt x="107718" y="0"/>
                    <a:pt x="76200" y="0"/>
                  </a:cubicBezTo>
                  <a:cubicBezTo>
                    <a:pt x="44682" y="0"/>
                    <a:pt x="19050" y="25632"/>
                    <a:pt x="19050" y="57150"/>
                  </a:cubicBezTo>
                  <a:cubicBezTo>
                    <a:pt x="19050" y="74771"/>
                    <a:pt x="27070" y="90535"/>
                    <a:pt x="39643" y="101032"/>
                  </a:cubicBezTo>
                  <a:cubicBezTo>
                    <a:pt x="16326" y="111423"/>
                    <a:pt x="0" y="134788"/>
                    <a:pt x="0" y="161925"/>
                  </a:cubicBezTo>
                  <a:lnTo>
                    <a:pt x="0" y="219075"/>
                  </a:lnTo>
                  <a:cubicBezTo>
                    <a:pt x="0" y="224333"/>
                    <a:pt x="4267" y="228600"/>
                    <a:pt x="9525" y="228600"/>
                  </a:cubicBezTo>
                  <a:lnTo>
                    <a:pt x="142875" y="228600"/>
                  </a:lnTo>
                  <a:cubicBezTo>
                    <a:pt x="148133" y="228600"/>
                    <a:pt x="152400" y="224333"/>
                    <a:pt x="152400" y="219075"/>
                  </a:cubicBezTo>
                  <a:lnTo>
                    <a:pt x="152400" y="161925"/>
                  </a:lnTo>
                  <a:cubicBezTo>
                    <a:pt x="152400" y="134788"/>
                    <a:pt x="136074" y="111423"/>
                    <a:pt x="112757" y="101032"/>
                  </a:cubicBezTo>
                  <a:close/>
                  <a:moveTo>
                    <a:pt x="85268" y="151067"/>
                  </a:moveTo>
                  <a:lnTo>
                    <a:pt x="76200" y="169202"/>
                  </a:lnTo>
                  <a:lnTo>
                    <a:pt x="67132" y="151067"/>
                  </a:lnTo>
                  <a:lnTo>
                    <a:pt x="74486" y="114300"/>
                  </a:lnTo>
                  <a:lnTo>
                    <a:pt x="77915" y="114300"/>
                  </a:lnTo>
                  <a:lnTo>
                    <a:pt x="85268" y="151067"/>
                  </a:lnTo>
                  <a:close/>
                  <a:moveTo>
                    <a:pt x="76200" y="19050"/>
                  </a:moveTo>
                  <a:cubicBezTo>
                    <a:pt x="88716" y="19050"/>
                    <a:pt x="99746" y="25194"/>
                    <a:pt x="106690" y="34538"/>
                  </a:cubicBezTo>
                  <a:cubicBezTo>
                    <a:pt x="86820" y="39195"/>
                    <a:pt x="65570" y="39195"/>
                    <a:pt x="45701" y="34538"/>
                  </a:cubicBezTo>
                  <a:cubicBezTo>
                    <a:pt x="52654" y="25194"/>
                    <a:pt x="63684" y="19050"/>
                    <a:pt x="76200" y="19050"/>
                  </a:cubicBezTo>
                  <a:close/>
                  <a:moveTo>
                    <a:pt x="38576" y="52397"/>
                  </a:moveTo>
                  <a:cubicBezTo>
                    <a:pt x="50749" y="55521"/>
                    <a:pt x="63351" y="57150"/>
                    <a:pt x="76200" y="57150"/>
                  </a:cubicBezTo>
                  <a:cubicBezTo>
                    <a:pt x="89049" y="57150"/>
                    <a:pt x="101651" y="55521"/>
                    <a:pt x="113824" y="52397"/>
                  </a:cubicBezTo>
                  <a:cubicBezTo>
                    <a:pt x="114014" y="53969"/>
                    <a:pt x="114300" y="55521"/>
                    <a:pt x="114300" y="57150"/>
                  </a:cubicBezTo>
                  <a:cubicBezTo>
                    <a:pt x="114300" y="78162"/>
                    <a:pt x="97212" y="95250"/>
                    <a:pt x="76200" y="95250"/>
                  </a:cubicBezTo>
                  <a:cubicBezTo>
                    <a:pt x="55188" y="95250"/>
                    <a:pt x="38100" y="78162"/>
                    <a:pt x="38100" y="57150"/>
                  </a:cubicBezTo>
                  <a:cubicBezTo>
                    <a:pt x="38100" y="55521"/>
                    <a:pt x="38386" y="53969"/>
                    <a:pt x="38576" y="52397"/>
                  </a:cubicBezTo>
                  <a:close/>
                  <a:moveTo>
                    <a:pt x="133350" y="209550"/>
                  </a:moveTo>
                  <a:lnTo>
                    <a:pt x="19050" y="209550"/>
                  </a:lnTo>
                  <a:lnTo>
                    <a:pt x="19050" y="161925"/>
                  </a:lnTo>
                  <a:cubicBezTo>
                    <a:pt x="19050" y="139817"/>
                    <a:pt x="34261" y="121349"/>
                    <a:pt x="54712" y="116005"/>
                  </a:cubicBezTo>
                  <a:lnTo>
                    <a:pt x="47806" y="150524"/>
                  </a:lnTo>
                  <a:cubicBezTo>
                    <a:pt x="47387" y="152600"/>
                    <a:pt x="47682" y="154762"/>
                    <a:pt x="48625" y="156658"/>
                  </a:cubicBezTo>
                  <a:lnTo>
                    <a:pt x="67675" y="194758"/>
                  </a:lnTo>
                  <a:cubicBezTo>
                    <a:pt x="69294" y="197987"/>
                    <a:pt x="72590" y="200025"/>
                    <a:pt x="76200" y="200025"/>
                  </a:cubicBezTo>
                  <a:cubicBezTo>
                    <a:pt x="79810" y="200025"/>
                    <a:pt x="83106" y="197987"/>
                    <a:pt x="84725" y="194758"/>
                  </a:cubicBezTo>
                  <a:lnTo>
                    <a:pt x="103775" y="156658"/>
                  </a:lnTo>
                  <a:cubicBezTo>
                    <a:pt x="104718" y="154762"/>
                    <a:pt x="105013" y="152610"/>
                    <a:pt x="104594" y="150524"/>
                  </a:cubicBezTo>
                  <a:lnTo>
                    <a:pt x="97688" y="116005"/>
                  </a:lnTo>
                  <a:cubicBezTo>
                    <a:pt x="118139" y="121349"/>
                    <a:pt x="133350" y="139817"/>
                    <a:pt x="133350" y="161925"/>
                  </a:cubicBezTo>
                  <a:lnTo>
                    <a:pt x="133350" y="209550"/>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3" name="Freeform: Shape 12">
              <a:extLst>
                <a:ext uri="{FF2B5EF4-FFF2-40B4-BE49-F238E27FC236}">
                  <a16:creationId xmlns:a16="http://schemas.microsoft.com/office/drawing/2014/main" id="{C12ED6D3-6418-42BA-ABEF-7CA7412BFDBC}"/>
                </a:ext>
              </a:extLst>
            </p:cNvPr>
            <p:cNvSpPr/>
            <p:nvPr/>
          </p:nvSpPr>
          <p:spPr>
            <a:xfrm>
              <a:off x="5800725" y="3419475"/>
              <a:ext cx="152400" cy="228600"/>
            </a:xfrm>
            <a:custGeom>
              <a:avLst/>
              <a:gdLst>
                <a:gd name="connsiteX0" fmla="*/ 9525 w 152400"/>
                <a:gd name="connsiteY0" fmla="*/ 228600 h 228600"/>
                <a:gd name="connsiteX1" fmla="*/ 142875 w 152400"/>
                <a:gd name="connsiteY1" fmla="*/ 228600 h 228600"/>
                <a:gd name="connsiteX2" fmla="*/ 152400 w 152400"/>
                <a:gd name="connsiteY2" fmla="*/ 219075 h 228600"/>
                <a:gd name="connsiteX3" fmla="*/ 152400 w 152400"/>
                <a:gd name="connsiteY3" fmla="*/ 161925 h 228600"/>
                <a:gd name="connsiteX4" fmla="*/ 112757 w 152400"/>
                <a:gd name="connsiteY4" fmla="*/ 101032 h 228600"/>
                <a:gd name="connsiteX5" fmla="*/ 133350 w 152400"/>
                <a:gd name="connsiteY5" fmla="*/ 57150 h 228600"/>
                <a:gd name="connsiteX6" fmla="*/ 76200 w 152400"/>
                <a:gd name="connsiteY6" fmla="*/ 0 h 228600"/>
                <a:gd name="connsiteX7" fmla="*/ 19050 w 152400"/>
                <a:gd name="connsiteY7" fmla="*/ 57150 h 228600"/>
                <a:gd name="connsiteX8" fmla="*/ 39643 w 152400"/>
                <a:gd name="connsiteY8" fmla="*/ 101032 h 228600"/>
                <a:gd name="connsiteX9" fmla="*/ 0 w 152400"/>
                <a:gd name="connsiteY9" fmla="*/ 161925 h 228600"/>
                <a:gd name="connsiteX10" fmla="*/ 0 w 152400"/>
                <a:gd name="connsiteY10" fmla="*/ 219075 h 228600"/>
                <a:gd name="connsiteX11" fmla="*/ 9525 w 152400"/>
                <a:gd name="connsiteY11" fmla="*/ 228600 h 228600"/>
                <a:gd name="connsiteX12" fmla="*/ 85268 w 152400"/>
                <a:gd name="connsiteY12" fmla="*/ 151067 h 228600"/>
                <a:gd name="connsiteX13" fmla="*/ 76200 w 152400"/>
                <a:gd name="connsiteY13" fmla="*/ 169202 h 228600"/>
                <a:gd name="connsiteX14" fmla="*/ 67132 w 152400"/>
                <a:gd name="connsiteY14" fmla="*/ 151067 h 228600"/>
                <a:gd name="connsiteX15" fmla="*/ 74486 w 152400"/>
                <a:gd name="connsiteY15" fmla="*/ 114300 h 228600"/>
                <a:gd name="connsiteX16" fmla="*/ 77915 w 152400"/>
                <a:gd name="connsiteY16" fmla="*/ 114300 h 228600"/>
                <a:gd name="connsiteX17" fmla="*/ 85268 w 152400"/>
                <a:gd name="connsiteY17" fmla="*/ 151067 h 228600"/>
                <a:gd name="connsiteX18" fmla="*/ 76200 w 152400"/>
                <a:gd name="connsiteY18" fmla="*/ 19050 h 228600"/>
                <a:gd name="connsiteX19" fmla="*/ 106690 w 152400"/>
                <a:gd name="connsiteY19" fmla="*/ 34538 h 228600"/>
                <a:gd name="connsiteX20" fmla="*/ 45701 w 152400"/>
                <a:gd name="connsiteY20" fmla="*/ 34538 h 228600"/>
                <a:gd name="connsiteX21" fmla="*/ 76200 w 152400"/>
                <a:gd name="connsiteY21" fmla="*/ 19050 h 228600"/>
                <a:gd name="connsiteX22" fmla="*/ 38576 w 152400"/>
                <a:gd name="connsiteY22" fmla="*/ 52397 h 228600"/>
                <a:gd name="connsiteX23" fmla="*/ 76200 w 152400"/>
                <a:gd name="connsiteY23" fmla="*/ 57150 h 228600"/>
                <a:gd name="connsiteX24" fmla="*/ 113824 w 152400"/>
                <a:gd name="connsiteY24" fmla="*/ 52397 h 228600"/>
                <a:gd name="connsiteX25" fmla="*/ 114300 w 152400"/>
                <a:gd name="connsiteY25" fmla="*/ 57150 h 228600"/>
                <a:gd name="connsiteX26" fmla="*/ 76200 w 152400"/>
                <a:gd name="connsiteY26" fmla="*/ 95250 h 228600"/>
                <a:gd name="connsiteX27" fmla="*/ 38100 w 152400"/>
                <a:gd name="connsiteY27" fmla="*/ 57150 h 228600"/>
                <a:gd name="connsiteX28" fmla="*/ 38576 w 152400"/>
                <a:gd name="connsiteY28" fmla="*/ 52397 h 228600"/>
                <a:gd name="connsiteX29" fmla="*/ 19050 w 152400"/>
                <a:gd name="connsiteY29" fmla="*/ 161925 h 228600"/>
                <a:gd name="connsiteX30" fmla="*/ 54712 w 152400"/>
                <a:gd name="connsiteY30" fmla="*/ 116005 h 228600"/>
                <a:gd name="connsiteX31" fmla="*/ 47816 w 152400"/>
                <a:gd name="connsiteY31" fmla="*/ 150533 h 228600"/>
                <a:gd name="connsiteX32" fmla="*/ 48635 w 152400"/>
                <a:gd name="connsiteY32" fmla="*/ 156667 h 228600"/>
                <a:gd name="connsiteX33" fmla="*/ 67685 w 152400"/>
                <a:gd name="connsiteY33" fmla="*/ 194767 h 228600"/>
                <a:gd name="connsiteX34" fmla="*/ 76200 w 152400"/>
                <a:gd name="connsiteY34" fmla="*/ 200025 h 228600"/>
                <a:gd name="connsiteX35" fmla="*/ 84725 w 152400"/>
                <a:gd name="connsiteY35" fmla="*/ 194758 h 228600"/>
                <a:gd name="connsiteX36" fmla="*/ 103775 w 152400"/>
                <a:gd name="connsiteY36" fmla="*/ 156658 h 228600"/>
                <a:gd name="connsiteX37" fmla="*/ 104594 w 152400"/>
                <a:gd name="connsiteY37" fmla="*/ 150524 h 228600"/>
                <a:gd name="connsiteX38" fmla="*/ 97688 w 152400"/>
                <a:gd name="connsiteY38" fmla="*/ 116005 h 228600"/>
                <a:gd name="connsiteX39" fmla="*/ 133350 w 152400"/>
                <a:gd name="connsiteY39" fmla="*/ 161925 h 228600"/>
                <a:gd name="connsiteX40" fmla="*/ 133350 w 152400"/>
                <a:gd name="connsiteY40" fmla="*/ 209550 h 228600"/>
                <a:gd name="connsiteX41" fmla="*/ 19050 w 152400"/>
                <a:gd name="connsiteY41" fmla="*/ 209550 h 228600"/>
                <a:gd name="connsiteX42" fmla="*/ 19050 w 152400"/>
                <a:gd name="connsiteY42" fmla="*/ 161925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400" h="228600">
                  <a:moveTo>
                    <a:pt x="9525" y="228600"/>
                  </a:moveTo>
                  <a:lnTo>
                    <a:pt x="142875" y="228600"/>
                  </a:lnTo>
                  <a:cubicBezTo>
                    <a:pt x="148133" y="228600"/>
                    <a:pt x="152400" y="224333"/>
                    <a:pt x="152400" y="219075"/>
                  </a:cubicBezTo>
                  <a:lnTo>
                    <a:pt x="152400" y="161925"/>
                  </a:lnTo>
                  <a:cubicBezTo>
                    <a:pt x="152400" y="134788"/>
                    <a:pt x="136074" y="111423"/>
                    <a:pt x="112757" y="101032"/>
                  </a:cubicBezTo>
                  <a:cubicBezTo>
                    <a:pt x="125330" y="90535"/>
                    <a:pt x="133350" y="74771"/>
                    <a:pt x="133350" y="57150"/>
                  </a:cubicBezTo>
                  <a:cubicBezTo>
                    <a:pt x="133350" y="25632"/>
                    <a:pt x="107718" y="0"/>
                    <a:pt x="76200" y="0"/>
                  </a:cubicBezTo>
                  <a:cubicBezTo>
                    <a:pt x="44682" y="0"/>
                    <a:pt x="19050" y="25632"/>
                    <a:pt x="19050" y="57150"/>
                  </a:cubicBezTo>
                  <a:cubicBezTo>
                    <a:pt x="19050" y="74771"/>
                    <a:pt x="27070" y="90535"/>
                    <a:pt x="39643" y="101032"/>
                  </a:cubicBezTo>
                  <a:cubicBezTo>
                    <a:pt x="16326" y="111423"/>
                    <a:pt x="0" y="134788"/>
                    <a:pt x="0" y="161925"/>
                  </a:cubicBezTo>
                  <a:lnTo>
                    <a:pt x="0" y="219075"/>
                  </a:lnTo>
                  <a:cubicBezTo>
                    <a:pt x="0" y="224333"/>
                    <a:pt x="4267" y="228600"/>
                    <a:pt x="9525" y="228600"/>
                  </a:cubicBezTo>
                  <a:close/>
                  <a:moveTo>
                    <a:pt x="85268" y="151067"/>
                  </a:moveTo>
                  <a:lnTo>
                    <a:pt x="76200" y="169202"/>
                  </a:lnTo>
                  <a:lnTo>
                    <a:pt x="67132" y="151067"/>
                  </a:lnTo>
                  <a:lnTo>
                    <a:pt x="74486" y="114300"/>
                  </a:lnTo>
                  <a:lnTo>
                    <a:pt x="77915" y="114300"/>
                  </a:lnTo>
                  <a:lnTo>
                    <a:pt x="85268" y="151067"/>
                  </a:lnTo>
                  <a:close/>
                  <a:moveTo>
                    <a:pt x="76200" y="19050"/>
                  </a:moveTo>
                  <a:cubicBezTo>
                    <a:pt x="88716" y="19050"/>
                    <a:pt x="99746" y="25194"/>
                    <a:pt x="106690" y="34538"/>
                  </a:cubicBezTo>
                  <a:cubicBezTo>
                    <a:pt x="86820" y="39195"/>
                    <a:pt x="65570" y="39195"/>
                    <a:pt x="45701" y="34538"/>
                  </a:cubicBezTo>
                  <a:cubicBezTo>
                    <a:pt x="52654" y="25194"/>
                    <a:pt x="63684" y="19050"/>
                    <a:pt x="76200" y="19050"/>
                  </a:cubicBezTo>
                  <a:close/>
                  <a:moveTo>
                    <a:pt x="38576" y="52397"/>
                  </a:moveTo>
                  <a:cubicBezTo>
                    <a:pt x="50749" y="55521"/>
                    <a:pt x="63351" y="57150"/>
                    <a:pt x="76200" y="57150"/>
                  </a:cubicBezTo>
                  <a:cubicBezTo>
                    <a:pt x="89049" y="57150"/>
                    <a:pt x="101651" y="55521"/>
                    <a:pt x="113824" y="52397"/>
                  </a:cubicBezTo>
                  <a:cubicBezTo>
                    <a:pt x="114014" y="53969"/>
                    <a:pt x="114300" y="55521"/>
                    <a:pt x="114300" y="57150"/>
                  </a:cubicBezTo>
                  <a:cubicBezTo>
                    <a:pt x="114300" y="78162"/>
                    <a:pt x="97212" y="95250"/>
                    <a:pt x="76200" y="95250"/>
                  </a:cubicBezTo>
                  <a:cubicBezTo>
                    <a:pt x="55188" y="95250"/>
                    <a:pt x="38100" y="78162"/>
                    <a:pt x="38100" y="57150"/>
                  </a:cubicBezTo>
                  <a:cubicBezTo>
                    <a:pt x="38100" y="55521"/>
                    <a:pt x="38386" y="53969"/>
                    <a:pt x="38576" y="52397"/>
                  </a:cubicBezTo>
                  <a:close/>
                  <a:moveTo>
                    <a:pt x="19050" y="161925"/>
                  </a:moveTo>
                  <a:cubicBezTo>
                    <a:pt x="19050" y="139817"/>
                    <a:pt x="34261" y="121349"/>
                    <a:pt x="54712" y="116005"/>
                  </a:cubicBezTo>
                  <a:lnTo>
                    <a:pt x="47816" y="150533"/>
                  </a:lnTo>
                  <a:cubicBezTo>
                    <a:pt x="47396" y="152610"/>
                    <a:pt x="47692" y="154772"/>
                    <a:pt x="48635" y="156667"/>
                  </a:cubicBezTo>
                  <a:lnTo>
                    <a:pt x="67685" y="194767"/>
                  </a:lnTo>
                  <a:cubicBezTo>
                    <a:pt x="69294" y="197987"/>
                    <a:pt x="72590" y="200025"/>
                    <a:pt x="76200" y="200025"/>
                  </a:cubicBezTo>
                  <a:cubicBezTo>
                    <a:pt x="79810" y="200025"/>
                    <a:pt x="83106" y="197987"/>
                    <a:pt x="84725" y="194758"/>
                  </a:cubicBezTo>
                  <a:lnTo>
                    <a:pt x="103775" y="156658"/>
                  </a:lnTo>
                  <a:cubicBezTo>
                    <a:pt x="104718" y="154762"/>
                    <a:pt x="105013" y="152610"/>
                    <a:pt x="104594" y="150524"/>
                  </a:cubicBezTo>
                  <a:lnTo>
                    <a:pt x="97688" y="116005"/>
                  </a:lnTo>
                  <a:cubicBezTo>
                    <a:pt x="118139" y="121349"/>
                    <a:pt x="133350" y="139817"/>
                    <a:pt x="133350" y="161925"/>
                  </a:cubicBezTo>
                  <a:lnTo>
                    <a:pt x="133350" y="209550"/>
                  </a:lnTo>
                  <a:lnTo>
                    <a:pt x="19050" y="209550"/>
                  </a:lnTo>
                  <a:lnTo>
                    <a:pt x="19050" y="161925"/>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4" name="Freeform: Shape 13">
              <a:extLst>
                <a:ext uri="{FF2B5EF4-FFF2-40B4-BE49-F238E27FC236}">
                  <a16:creationId xmlns:a16="http://schemas.microsoft.com/office/drawing/2014/main" id="{06F6BA57-824E-4A9C-ACE8-B7CA91CBC1D9}"/>
                </a:ext>
              </a:extLst>
            </p:cNvPr>
            <p:cNvSpPr/>
            <p:nvPr/>
          </p:nvSpPr>
          <p:spPr>
            <a:xfrm>
              <a:off x="5829300" y="3302717"/>
              <a:ext cx="27451" cy="108632"/>
            </a:xfrm>
            <a:custGeom>
              <a:avLst/>
              <a:gdLst>
                <a:gd name="connsiteX0" fmla="*/ 9049 w 27451"/>
                <a:gd name="connsiteY0" fmla="*/ 0 h 108632"/>
                <a:gd name="connsiteX1" fmla="*/ 0 w 27451"/>
                <a:gd name="connsiteY1" fmla="*/ 69132 h 108632"/>
                <a:gd name="connsiteX2" fmla="*/ 2905 w 27451"/>
                <a:gd name="connsiteY2" fmla="*/ 108633 h 108632"/>
                <a:gd name="connsiteX3" fmla="*/ 21755 w 27451"/>
                <a:gd name="connsiteY3" fmla="*/ 105832 h 108632"/>
                <a:gd name="connsiteX4" fmla="*/ 19050 w 27451"/>
                <a:gd name="connsiteY4" fmla="*/ 69132 h 108632"/>
                <a:gd name="connsiteX5" fmla="*/ 27451 w 27451"/>
                <a:gd name="connsiteY5" fmla="*/ 4915 h 108632"/>
                <a:gd name="connsiteX6" fmla="*/ 9049 w 27451"/>
                <a:gd name="connsiteY6" fmla="*/ 0 h 10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1" h="108632">
                  <a:moveTo>
                    <a:pt x="9049" y="0"/>
                  </a:moveTo>
                  <a:cubicBezTo>
                    <a:pt x="3048" y="22441"/>
                    <a:pt x="0" y="45701"/>
                    <a:pt x="0" y="69132"/>
                  </a:cubicBezTo>
                  <a:cubicBezTo>
                    <a:pt x="0" y="82353"/>
                    <a:pt x="981" y="95641"/>
                    <a:pt x="2905" y="108633"/>
                  </a:cubicBezTo>
                  <a:lnTo>
                    <a:pt x="21755" y="105832"/>
                  </a:lnTo>
                  <a:cubicBezTo>
                    <a:pt x="19955" y="93764"/>
                    <a:pt x="19050" y="81420"/>
                    <a:pt x="19050" y="69132"/>
                  </a:cubicBezTo>
                  <a:cubicBezTo>
                    <a:pt x="19050" y="47368"/>
                    <a:pt x="21879" y="25756"/>
                    <a:pt x="27451" y="4915"/>
                  </a:cubicBezTo>
                  <a:lnTo>
                    <a:pt x="9049" y="0"/>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6" name="Freeform: Shape 15">
              <a:extLst>
                <a:ext uri="{FF2B5EF4-FFF2-40B4-BE49-F238E27FC236}">
                  <a16:creationId xmlns:a16="http://schemas.microsoft.com/office/drawing/2014/main" id="{E63B22D7-0020-4722-9438-9A0CA192E442}"/>
                </a:ext>
              </a:extLst>
            </p:cNvPr>
            <p:cNvSpPr/>
            <p:nvPr/>
          </p:nvSpPr>
          <p:spPr>
            <a:xfrm>
              <a:off x="5967574" y="3588962"/>
              <a:ext cx="256841" cy="49587"/>
            </a:xfrm>
            <a:custGeom>
              <a:avLst/>
              <a:gdLst>
                <a:gd name="connsiteX0" fmla="*/ 128426 w 256841"/>
                <a:gd name="connsiteY0" fmla="*/ 49587 h 49587"/>
                <a:gd name="connsiteX1" fmla="*/ 256842 w 256841"/>
                <a:gd name="connsiteY1" fmla="*/ 16688 h 49587"/>
                <a:gd name="connsiteX2" fmla="*/ 247650 w 256841"/>
                <a:gd name="connsiteY2" fmla="*/ 0 h 49587"/>
                <a:gd name="connsiteX3" fmla="*/ 128426 w 256841"/>
                <a:gd name="connsiteY3" fmla="*/ 30537 h 49587"/>
                <a:gd name="connsiteX4" fmla="*/ 9192 w 256841"/>
                <a:gd name="connsiteY4" fmla="*/ 0 h 49587"/>
                <a:gd name="connsiteX5" fmla="*/ 0 w 256841"/>
                <a:gd name="connsiteY5" fmla="*/ 16688 h 49587"/>
                <a:gd name="connsiteX6" fmla="*/ 128426 w 256841"/>
                <a:gd name="connsiteY6" fmla="*/ 49587 h 4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841" h="49587">
                  <a:moveTo>
                    <a:pt x="128426" y="49587"/>
                  </a:moveTo>
                  <a:cubicBezTo>
                    <a:pt x="173336" y="49587"/>
                    <a:pt x="217732" y="38214"/>
                    <a:pt x="256842" y="16688"/>
                  </a:cubicBezTo>
                  <a:lnTo>
                    <a:pt x="247650" y="0"/>
                  </a:lnTo>
                  <a:cubicBezTo>
                    <a:pt x="211360" y="19974"/>
                    <a:pt x="170126" y="30537"/>
                    <a:pt x="128426" y="30537"/>
                  </a:cubicBezTo>
                  <a:cubicBezTo>
                    <a:pt x="86716" y="30537"/>
                    <a:pt x="45482" y="19974"/>
                    <a:pt x="9192" y="0"/>
                  </a:cubicBezTo>
                  <a:lnTo>
                    <a:pt x="0" y="16688"/>
                  </a:lnTo>
                  <a:cubicBezTo>
                    <a:pt x="39110" y="38214"/>
                    <a:pt x="83515" y="49587"/>
                    <a:pt x="128426" y="49587"/>
                  </a:cubicBez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7" name="Freeform: Shape 16">
              <a:extLst>
                <a:ext uri="{FF2B5EF4-FFF2-40B4-BE49-F238E27FC236}">
                  <a16:creationId xmlns:a16="http://schemas.microsoft.com/office/drawing/2014/main" id="{177230AE-FC9D-4C03-9AFF-566A4FBDBB05}"/>
                </a:ext>
              </a:extLst>
            </p:cNvPr>
            <p:cNvSpPr/>
            <p:nvPr/>
          </p:nvSpPr>
          <p:spPr>
            <a:xfrm>
              <a:off x="6335239" y="3302708"/>
              <a:ext cx="27460" cy="108642"/>
            </a:xfrm>
            <a:custGeom>
              <a:avLst/>
              <a:gdLst>
                <a:gd name="connsiteX0" fmla="*/ 24555 w 27460"/>
                <a:gd name="connsiteY0" fmla="*/ 108642 h 108642"/>
                <a:gd name="connsiteX1" fmla="*/ 27461 w 27460"/>
                <a:gd name="connsiteY1" fmla="*/ 69142 h 108642"/>
                <a:gd name="connsiteX2" fmla="*/ 18402 w 27460"/>
                <a:gd name="connsiteY2" fmla="*/ 0 h 108642"/>
                <a:gd name="connsiteX3" fmla="*/ 0 w 27460"/>
                <a:gd name="connsiteY3" fmla="*/ 4934 h 108642"/>
                <a:gd name="connsiteX4" fmla="*/ 8411 w 27460"/>
                <a:gd name="connsiteY4" fmla="*/ 69142 h 108642"/>
                <a:gd name="connsiteX5" fmla="*/ 5705 w 27460"/>
                <a:gd name="connsiteY5" fmla="*/ 105842 h 108642"/>
                <a:gd name="connsiteX6" fmla="*/ 24555 w 27460"/>
                <a:gd name="connsiteY6" fmla="*/ 108642 h 10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0" h="108642">
                  <a:moveTo>
                    <a:pt x="24555" y="108642"/>
                  </a:moveTo>
                  <a:cubicBezTo>
                    <a:pt x="26479" y="95650"/>
                    <a:pt x="27461" y="82363"/>
                    <a:pt x="27461" y="69142"/>
                  </a:cubicBezTo>
                  <a:cubicBezTo>
                    <a:pt x="27461" y="45710"/>
                    <a:pt x="24413" y="22441"/>
                    <a:pt x="18402" y="0"/>
                  </a:cubicBezTo>
                  <a:lnTo>
                    <a:pt x="0" y="4934"/>
                  </a:lnTo>
                  <a:cubicBezTo>
                    <a:pt x="5582" y="25765"/>
                    <a:pt x="8411" y="47368"/>
                    <a:pt x="8411" y="69142"/>
                  </a:cubicBezTo>
                  <a:cubicBezTo>
                    <a:pt x="8411" y="81429"/>
                    <a:pt x="7506" y="93774"/>
                    <a:pt x="5705" y="105842"/>
                  </a:cubicBezTo>
                  <a:lnTo>
                    <a:pt x="24555" y="108642"/>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19" name="Freeform: Shape 18">
              <a:extLst>
                <a:ext uri="{FF2B5EF4-FFF2-40B4-BE49-F238E27FC236}">
                  <a16:creationId xmlns:a16="http://schemas.microsoft.com/office/drawing/2014/main" id="{CAEEEF9F-1C50-48C5-8034-F78634444095}"/>
                </a:ext>
              </a:extLst>
            </p:cNvPr>
            <p:cNvSpPr/>
            <p:nvPr/>
          </p:nvSpPr>
          <p:spPr>
            <a:xfrm>
              <a:off x="5947819" y="3105150"/>
              <a:ext cx="296351" cy="60750"/>
            </a:xfrm>
            <a:custGeom>
              <a:avLst/>
              <a:gdLst>
                <a:gd name="connsiteX0" fmla="*/ 148180 w 296351"/>
                <a:gd name="connsiteY0" fmla="*/ 19050 h 60750"/>
                <a:gd name="connsiteX1" fmla="*/ 285760 w 296351"/>
                <a:gd name="connsiteY1" fmla="*/ 60750 h 60750"/>
                <a:gd name="connsiteX2" fmla="*/ 296351 w 296351"/>
                <a:gd name="connsiteY2" fmla="*/ 44920 h 60750"/>
                <a:gd name="connsiteX3" fmla="*/ 148180 w 296351"/>
                <a:gd name="connsiteY3" fmla="*/ 0 h 60750"/>
                <a:gd name="connsiteX4" fmla="*/ 0 w 296351"/>
                <a:gd name="connsiteY4" fmla="*/ 44920 h 60750"/>
                <a:gd name="connsiteX5" fmla="*/ 10592 w 296351"/>
                <a:gd name="connsiteY5" fmla="*/ 60750 h 60750"/>
                <a:gd name="connsiteX6" fmla="*/ 148180 w 296351"/>
                <a:gd name="connsiteY6" fmla="*/ 19050 h 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351" h="60750">
                  <a:moveTo>
                    <a:pt x="148180" y="19050"/>
                  </a:moveTo>
                  <a:cubicBezTo>
                    <a:pt x="197434" y="19050"/>
                    <a:pt x="245012" y="33471"/>
                    <a:pt x="285760" y="60750"/>
                  </a:cubicBezTo>
                  <a:lnTo>
                    <a:pt x="296351" y="44920"/>
                  </a:lnTo>
                  <a:cubicBezTo>
                    <a:pt x="252460" y="15535"/>
                    <a:pt x="201225" y="0"/>
                    <a:pt x="148180" y="0"/>
                  </a:cubicBezTo>
                  <a:cubicBezTo>
                    <a:pt x="95145" y="0"/>
                    <a:pt x="43901" y="15535"/>
                    <a:pt x="0" y="44920"/>
                  </a:cubicBezTo>
                  <a:lnTo>
                    <a:pt x="10592" y="60750"/>
                  </a:lnTo>
                  <a:cubicBezTo>
                    <a:pt x="51349" y="33471"/>
                    <a:pt x="98927" y="19050"/>
                    <a:pt x="148180" y="19050"/>
                  </a:cubicBez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20" name="Freeform: Shape 19">
              <a:extLst>
                <a:ext uri="{FF2B5EF4-FFF2-40B4-BE49-F238E27FC236}">
                  <a16:creationId xmlns:a16="http://schemas.microsoft.com/office/drawing/2014/main" id="{22405EA1-8B80-4B1D-8572-B56567B21B0D}"/>
                </a:ext>
              </a:extLst>
            </p:cNvPr>
            <p:cNvSpPr/>
            <p:nvPr/>
          </p:nvSpPr>
          <p:spPr>
            <a:xfrm>
              <a:off x="5972175" y="3257550"/>
              <a:ext cx="247650" cy="247650"/>
            </a:xfrm>
            <a:custGeom>
              <a:avLst/>
              <a:gdLst>
                <a:gd name="connsiteX0" fmla="*/ 19050 w 247650"/>
                <a:gd name="connsiteY0" fmla="*/ 247650 h 247650"/>
                <a:gd name="connsiteX1" fmla="*/ 228600 w 247650"/>
                <a:gd name="connsiteY1" fmla="*/ 247650 h 247650"/>
                <a:gd name="connsiteX2" fmla="*/ 247650 w 247650"/>
                <a:gd name="connsiteY2" fmla="*/ 228600 h 247650"/>
                <a:gd name="connsiteX3" fmla="*/ 247650 w 247650"/>
                <a:gd name="connsiteY3" fmla="*/ 19050 h 247650"/>
                <a:gd name="connsiteX4" fmla="*/ 228600 w 247650"/>
                <a:gd name="connsiteY4" fmla="*/ 0 h 247650"/>
                <a:gd name="connsiteX5" fmla="*/ 19050 w 247650"/>
                <a:gd name="connsiteY5" fmla="*/ 0 h 247650"/>
                <a:gd name="connsiteX6" fmla="*/ 0 w 247650"/>
                <a:gd name="connsiteY6" fmla="*/ 19050 h 247650"/>
                <a:gd name="connsiteX7" fmla="*/ 0 w 247650"/>
                <a:gd name="connsiteY7" fmla="*/ 228600 h 247650"/>
                <a:gd name="connsiteX8" fmla="*/ 19050 w 247650"/>
                <a:gd name="connsiteY8" fmla="*/ 247650 h 247650"/>
                <a:gd name="connsiteX9" fmla="*/ 209550 w 247650"/>
                <a:gd name="connsiteY9" fmla="*/ 228600 h 247650"/>
                <a:gd name="connsiteX10" fmla="*/ 209550 w 247650"/>
                <a:gd name="connsiteY10" fmla="*/ 190500 h 247650"/>
                <a:gd name="connsiteX11" fmla="*/ 200025 w 247650"/>
                <a:gd name="connsiteY11" fmla="*/ 180975 h 247650"/>
                <a:gd name="connsiteX12" fmla="*/ 168802 w 247650"/>
                <a:gd name="connsiteY12" fmla="*/ 180975 h 247650"/>
                <a:gd name="connsiteX13" fmla="*/ 152400 w 247650"/>
                <a:gd name="connsiteY13" fmla="*/ 171450 h 247650"/>
                <a:gd name="connsiteX14" fmla="*/ 133350 w 247650"/>
                <a:gd name="connsiteY14" fmla="*/ 190500 h 247650"/>
                <a:gd name="connsiteX15" fmla="*/ 152400 w 247650"/>
                <a:gd name="connsiteY15" fmla="*/ 209550 h 247650"/>
                <a:gd name="connsiteX16" fmla="*/ 168802 w 247650"/>
                <a:gd name="connsiteY16" fmla="*/ 200025 h 247650"/>
                <a:gd name="connsiteX17" fmla="*/ 190500 w 247650"/>
                <a:gd name="connsiteY17" fmla="*/ 200025 h 247650"/>
                <a:gd name="connsiteX18" fmla="*/ 190500 w 247650"/>
                <a:gd name="connsiteY18" fmla="*/ 228600 h 247650"/>
                <a:gd name="connsiteX19" fmla="*/ 19050 w 247650"/>
                <a:gd name="connsiteY19" fmla="*/ 228600 h 247650"/>
                <a:gd name="connsiteX20" fmla="*/ 19050 w 247650"/>
                <a:gd name="connsiteY20" fmla="*/ 171450 h 247650"/>
                <a:gd name="connsiteX21" fmla="*/ 76200 w 247650"/>
                <a:gd name="connsiteY21" fmla="*/ 171450 h 247650"/>
                <a:gd name="connsiteX22" fmla="*/ 76200 w 247650"/>
                <a:gd name="connsiteY22" fmla="*/ 183623 h 247650"/>
                <a:gd name="connsiteX23" fmla="*/ 66675 w 247650"/>
                <a:gd name="connsiteY23" fmla="*/ 200025 h 247650"/>
                <a:gd name="connsiteX24" fmla="*/ 85725 w 247650"/>
                <a:gd name="connsiteY24" fmla="*/ 219075 h 247650"/>
                <a:gd name="connsiteX25" fmla="*/ 104775 w 247650"/>
                <a:gd name="connsiteY25" fmla="*/ 200025 h 247650"/>
                <a:gd name="connsiteX26" fmla="*/ 95250 w 247650"/>
                <a:gd name="connsiteY26" fmla="*/ 183623 h 247650"/>
                <a:gd name="connsiteX27" fmla="*/ 95250 w 247650"/>
                <a:gd name="connsiteY27" fmla="*/ 161925 h 247650"/>
                <a:gd name="connsiteX28" fmla="*/ 85725 w 247650"/>
                <a:gd name="connsiteY28" fmla="*/ 152400 h 247650"/>
                <a:gd name="connsiteX29" fmla="*/ 19050 w 247650"/>
                <a:gd name="connsiteY29" fmla="*/ 152400 h 247650"/>
                <a:gd name="connsiteX30" fmla="*/ 19050 w 247650"/>
                <a:gd name="connsiteY30" fmla="*/ 133350 h 247650"/>
                <a:gd name="connsiteX31" fmla="*/ 110357 w 247650"/>
                <a:gd name="connsiteY31" fmla="*/ 133350 h 247650"/>
                <a:gd name="connsiteX32" fmla="*/ 126616 w 247650"/>
                <a:gd name="connsiteY32" fmla="*/ 149609 h 247650"/>
                <a:gd name="connsiteX33" fmla="*/ 133350 w 247650"/>
                <a:gd name="connsiteY33" fmla="*/ 152400 h 247650"/>
                <a:gd name="connsiteX34" fmla="*/ 228610 w 247650"/>
                <a:gd name="connsiteY34" fmla="*/ 152400 h 247650"/>
                <a:gd name="connsiteX35" fmla="*/ 228619 w 247650"/>
                <a:gd name="connsiteY35" fmla="*/ 228600 h 247650"/>
                <a:gd name="connsiteX36" fmla="*/ 209550 w 247650"/>
                <a:gd name="connsiteY36" fmla="*/ 228600 h 247650"/>
                <a:gd name="connsiteX37" fmla="*/ 88373 w 247650"/>
                <a:gd name="connsiteY37" fmla="*/ 66675 h 247650"/>
                <a:gd name="connsiteX38" fmla="*/ 104775 w 247650"/>
                <a:gd name="connsiteY38" fmla="*/ 76200 h 247650"/>
                <a:gd name="connsiteX39" fmla="*/ 123825 w 247650"/>
                <a:gd name="connsiteY39" fmla="*/ 57150 h 247650"/>
                <a:gd name="connsiteX40" fmla="*/ 104775 w 247650"/>
                <a:gd name="connsiteY40" fmla="*/ 38100 h 247650"/>
                <a:gd name="connsiteX41" fmla="*/ 88373 w 247650"/>
                <a:gd name="connsiteY41" fmla="*/ 47625 h 247650"/>
                <a:gd name="connsiteX42" fmla="*/ 57150 w 247650"/>
                <a:gd name="connsiteY42" fmla="*/ 47625 h 247650"/>
                <a:gd name="connsiteX43" fmla="*/ 47625 w 247650"/>
                <a:gd name="connsiteY43" fmla="*/ 57150 h 247650"/>
                <a:gd name="connsiteX44" fmla="*/ 47625 w 247650"/>
                <a:gd name="connsiteY44" fmla="*/ 76200 h 247650"/>
                <a:gd name="connsiteX45" fmla="*/ 19050 w 247650"/>
                <a:gd name="connsiteY45" fmla="*/ 76200 h 247650"/>
                <a:gd name="connsiteX46" fmla="*/ 19050 w 247650"/>
                <a:gd name="connsiteY46" fmla="*/ 19050 h 247650"/>
                <a:gd name="connsiteX47" fmla="*/ 228600 w 247650"/>
                <a:gd name="connsiteY47" fmla="*/ 19050 h 247650"/>
                <a:gd name="connsiteX48" fmla="*/ 228600 w 247650"/>
                <a:gd name="connsiteY48" fmla="*/ 85725 h 247650"/>
                <a:gd name="connsiteX49" fmla="*/ 171450 w 247650"/>
                <a:gd name="connsiteY49" fmla="*/ 85725 h 247650"/>
                <a:gd name="connsiteX50" fmla="*/ 171450 w 247650"/>
                <a:gd name="connsiteY50" fmla="*/ 64027 h 247650"/>
                <a:gd name="connsiteX51" fmla="*/ 180975 w 247650"/>
                <a:gd name="connsiteY51" fmla="*/ 47625 h 247650"/>
                <a:gd name="connsiteX52" fmla="*/ 161925 w 247650"/>
                <a:gd name="connsiteY52" fmla="*/ 28575 h 247650"/>
                <a:gd name="connsiteX53" fmla="*/ 142875 w 247650"/>
                <a:gd name="connsiteY53" fmla="*/ 47625 h 247650"/>
                <a:gd name="connsiteX54" fmla="*/ 152400 w 247650"/>
                <a:gd name="connsiteY54" fmla="*/ 64027 h 247650"/>
                <a:gd name="connsiteX55" fmla="*/ 152400 w 247650"/>
                <a:gd name="connsiteY55" fmla="*/ 95250 h 247650"/>
                <a:gd name="connsiteX56" fmla="*/ 161925 w 247650"/>
                <a:gd name="connsiteY56" fmla="*/ 104775 h 247650"/>
                <a:gd name="connsiteX57" fmla="*/ 228610 w 247650"/>
                <a:gd name="connsiteY57" fmla="*/ 104775 h 247650"/>
                <a:gd name="connsiteX58" fmla="*/ 228610 w 247650"/>
                <a:gd name="connsiteY58" fmla="*/ 133350 h 247650"/>
                <a:gd name="connsiteX59" fmla="*/ 137293 w 247650"/>
                <a:gd name="connsiteY59" fmla="*/ 133350 h 247650"/>
                <a:gd name="connsiteX60" fmla="*/ 121034 w 247650"/>
                <a:gd name="connsiteY60" fmla="*/ 117091 h 247650"/>
                <a:gd name="connsiteX61" fmla="*/ 114300 w 247650"/>
                <a:gd name="connsiteY61" fmla="*/ 114300 h 247650"/>
                <a:gd name="connsiteX62" fmla="*/ 19050 w 247650"/>
                <a:gd name="connsiteY62" fmla="*/ 114300 h 247650"/>
                <a:gd name="connsiteX63" fmla="*/ 19050 w 247650"/>
                <a:gd name="connsiteY63" fmla="*/ 95250 h 247650"/>
                <a:gd name="connsiteX64" fmla="*/ 57150 w 247650"/>
                <a:gd name="connsiteY64" fmla="*/ 95250 h 247650"/>
                <a:gd name="connsiteX65" fmla="*/ 66675 w 247650"/>
                <a:gd name="connsiteY65" fmla="*/ 85725 h 247650"/>
                <a:gd name="connsiteX66" fmla="*/ 66675 w 247650"/>
                <a:gd name="connsiteY66" fmla="*/ 66675 h 247650"/>
                <a:gd name="connsiteX67" fmla="*/ 88373 w 247650"/>
                <a:gd name="connsiteY67" fmla="*/ 666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47650" h="247650">
                  <a:moveTo>
                    <a:pt x="19050" y="247650"/>
                  </a:moveTo>
                  <a:lnTo>
                    <a:pt x="228600" y="247650"/>
                  </a:lnTo>
                  <a:cubicBezTo>
                    <a:pt x="239106" y="247650"/>
                    <a:pt x="247650" y="239106"/>
                    <a:pt x="247650" y="228600"/>
                  </a:cubicBezTo>
                  <a:lnTo>
                    <a:pt x="247650" y="19050"/>
                  </a:lnTo>
                  <a:cubicBezTo>
                    <a:pt x="247650" y="8544"/>
                    <a:pt x="239106" y="0"/>
                    <a:pt x="228600" y="0"/>
                  </a:cubicBezTo>
                  <a:lnTo>
                    <a:pt x="19050" y="0"/>
                  </a:lnTo>
                  <a:cubicBezTo>
                    <a:pt x="8544" y="0"/>
                    <a:pt x="0" y="8544"/>
                    <a:pt x="0" y="19050"/>
                  </a:cubicBezTo>
                  <a:lnTo>
                    <a:pt x="0" y="228600"/>
                  </a:lnTo>
                  <a:cubicBezTo>
                    <a:pt x="0" y="239106"/>
                    <a:pt x="8544" y="247650"/>
                    <a:pt x="19050" y="247650"/>
                  </a:cubicBezTo>
                  <a:close/>
                  <a:moveTo>
                    <a:pt x="209550" y="228600"/>
                  </a:moveTo>
                  <a:lnTo>
                    <a:pt x="209550" y="190500"/>
                  </a:lnTo>
                  <a:cubicBezTo>
                    <a:pt x="209550" y="185242"/>
                    <a:pt x="205283" y="180975"/>
                    <a:pt x="200025" y="180975"/>
                  </a:cubicBezTo>
                  <a:lnTo>
                    <a:pt x="168802" y="180975"/>
                  </a:lnTo>
                  <a:cubicBezTo>
                    <a:pt x="165497" y="175308"/>
                    <a:pt x="159420" y="171450"/>
                    <a:pt x="152400" y="171450"/>
                  </a:cubicBezTo>
                  <a:cubicBezTo>
                    <a:pt x="141894" y="171450"/>
                    <a:pt x="133350" y="179994"/>
                    <a:pt x="133350" y="190500"/>
                  </a:cubicBezTo>
                  <a:cubicBezTo>
                    <a:pt x="133350" y="201006"/>
                    <a:pt x="141894" y="209550"/>
                    <a:pt x="152400" y="209550"/>
                  </a:cubicBezTo>
                  <a:cubicBezTo>
                    <a:pt x="159420" y="209550"/>
                    <a:pt x="165497" y="205692"/>
                    <a:pt x="168802" y="200025"/>
                  </a:cubicBezTo>
                  <a:lnTo>
                    <a:pt x="190500" y="200025"/>
                  </a:lnTo>
                  <a:lnTo>
                    <a:pt x="190500" y="228600"/>
                  </a:lnTo>
                  <a:lnTo>
                    <a:pt x="19050" y="228600"/>
                  </a:lnTo>
                  <a:lnTo>
                    <a:pt x="19050" y="171450"/>
                  </a:lnTo>
                  <a:lnTo>
                    <a:pt x="76200" y="171450"/>
                  </a:lnTo>
                  <a:lnTo>
                    <a:pt x="76200" y="183623"/>
                  </a:lnTo>
                  <a:cubicBezTo>
                    <a:pt x="70533" y="186928"/>
                    <a:pt x="66675" y="193005"/>
                    <a:pt x="66675" y="200025"/>
                  </a:cubicBezTo>
                  <a:cubicBezTo>
                    <a:pt x="66675" y="210531"/>
                    <a:pt x="75219" y="219075"/>
                    <a:pt x="85725" y="219075"/>
                  </a:cubicBezTo>
                  <a:cubicBezTo>
                    <a:pt x="96231" y="219075"/>
                    <a:pt x="104775" y="210531"/>
                    <a:pt x="104775" y="200025"/>
                  </a:cubicBezTo>
                  <a:cubicBezTo>
                    <a:pt x="104775" y="193005"/>
                    <a:pt x="100917" y="186928"/>
                    <a:pt x="95250" y="183623"/>
                  </a:cubicBezTo>
                  <a:lnTo>
                    <a:pt x="95250" y="161925"/>
                  </a:lnTo>
                  <a:cubicBezTo>
                    <a:pt x="95250" y="156667"/>
                    <a:pt x="90983" y="152400"/>
                    <a:pt x="85725" y="152400"/>
                  </a:cubicBezTo>
                  <a:lnTo>
                    <a:pt x="19050" y="152400"/>
                  </a:lnTo>
                  <a:lnTo>
                    <a:pt x="19050" y="133350"/>
                  </a:lnTo>
                  <a:lnTo>
                    <a:pt x="110357" y="133350"/>
                  </a:lnTo>
                  <a:lnTo>
                    <a:pt x="126616" y="149609"/>
                  </a:lnTo>
                  <a:cubicBezTo>
                    <a:pt x="128397" y="151400"/>
                    <a:pt x="130826" y="152400"/>
                    <a:pt x="133350" y="152400"/>
                  </a:cubicBezTo>
                  <a:lnTo>
                    <a:pt x="228610" y="152400"/>
                  </a:lnTo>
                  <a:lnTo>
                    <a:pt x="228619" y="228600"/>
                  </a:lnTo>
                  <a:lnTo>
                    <a:pt x="209550" y="228600"/>
                  </a:lnTo>
                  <a:close/>
                  <a:moveTo>
                    <a:pt x="88373" y="66675"/>
                  </a:moveTo>
                  <a:cubicBezTo>
                    <a:pt x="91678" y="72342"/>
                    <a:pt x="97755" y="76200"/>
                    <a:pt x="104775" y="76200"/>
                  </a:cubicBezTo>
                  <a:cubicBezTo>
                    <a:pt x="115281" y="76200"/>
                    <a:pt x="123825" y="67656"/>
                    <a:pt x="123825" y="57150"/>
                  </a:cubicBezTo>
                  <a:cubicBezTo>
                    <a:pt x="123825" y="46644"/>
                    <a:pt x="115281" y="38100"/>
                    <a:pt x="104775" y="38100"/>
                  </a:cubicBezTo>
                  <a:cubicBezTo>
                    <a:pt x="97755" y="38100"/>
                    <a:pt x="91678" y="41958"/>
                    <a:pt x="88373" y="47625"/>
                  </a:cubicBezTo>
                  <a:lnTo>
                    <a:pt x="57150" y="47625"/>
                  </a:lnTo>
                  <a:cubicBezTo>
                    <a:pt x="51892" y="47625"/>
                    <a:pt x="47625" y="51892"/>
                    <a:pt x="47625" y="57150"/>
                  </a:cubicBezTo>
                  <a:lnTo>
                    <a:pt x="47625" y="76200"/>
                  </a:lnTo>
                  <a:lnTo>
                    <a:pt x="19050" y="76200"/>
                  </a:lnTo>
                  <a:lnTo>
                    <a:pt x="19050" y="19050"/>
                  </a:lnTo>
                  <a:lnTo>
                    <a:pt x="228600" y="19050"/>
                  </a:lnTo>
                  <a:lnTo>
                    <a:pt x="228600" y="85725"/>
                  </a:lnTo>
                  <a:lnTo>
                    <a:pt x="171450" y="85725"/>
                  </a:lnTo>
                  <a:lnTo>
                    <a:pt x="171450" y="64027"/>
                  </a:lnTo>
                  <a:cubicBezTo>
                    <a:pt x="177117" y="60722"/>
                    <a:pt x="180975" y="54645"/>
                    <a:pt x="180975" y="47625"/>
                  </a:cubicBezTo>
                  <a:cubicBezTo>
                    <a:pt x="180975" y="37119"/>
                    <a:pt x="172431" y="28575"/>
                    <a:pt x="161925" y="28575"/>
                  </a:cubicBezTo>
                  <a:cubicBezTo>
                    <a:pt x="151419" y="28575"/>
                    <a:pt x="142875" y="37119"/>
                    <a:pt x="142875" y="47625"/>
                  </a:cubicBezTo>
                  <a:cubicBezTo>
                    <a:pt x="142875" y="54645"/>
                    <a:pt x="146733" y="60722"/>
                    <a:pt x="152400" y="64027"/>
                  </a:cubicBezTo>
                  <a:lnTo>
                    <a:pt x="152400" y="95250"/>
                  </a:lnTo>
                  <a:cubicBezTo>
                    <a:pt x="152400" y="100508"/>
                    <a:pt x="156667" y="104775"/>
                    <a:pt x="161925" y="104775"/>
                  </a:cubicBezTo>
                  <a:lnTo>
                    <a:pt x="228610" y="104775"/>
                  </a:lnTo>
                  <a:lnTo>
                    <a:pt x="228610" y="133350"/>
                  </a:lnTo>
                  <a:lnTo>
                    <a:pt x="137293" y="133350"/>
                  </a:lnTo>
                  <a:lnTo>
                    <a:pt x="121034" y="117091"/>
                  </a:lnTo>
                  <a:cubicBezTo>
                    <a:pt x="119253" y="115300"/>
                    <a:pt x="116824" y="114300"/>
                    <a:pt x="114300" y="114300"/>
                  </a:cubicBezTo>
                  <a:lnTo>
                    <a:pt x="19050" y="114300"/>
                  </a:lnTo>
                  <a:lnTo>
                    <a:pt x="19050" y="95250"/>
                  </a:lnTo>
                  <a:lnTo>
                    <a:pt x="57150" y="95250"/>
                  </a:lnTo>
                  <a:cubicBezTo>
                    <a:pt x="62408" y="95250"/>
                    <a:pt x="66675" y="90983"/>
                    <a:pt x="66675" y="85725"/>
                  </a:cubicBezTo>
                  <a:lnTo>
                    <a:pt x="66675" y="66675"/>
                  </a:lnTo>
                  <a:lnTo>
                    <a:pt x="88373" y="66675"/>
                  </a:lnTo>
                  <a:close/>
                </a:path>
              </a:pathLst>
            </a:custGeom>
            <a:grpFill/>
            <a:ln w="3175" cap="flat">
              <a:solidFill>
                <a:schemeClr val="accent2"/>
              </a:solidFill>
              <a:prstDash val="solid"/>
              <a:miter/>
            </a:ln>
          </p:spPr>
          <p:txBody>
            <a:bodyPr rtlCol="0" anchor="ctr"/>
            <a:lstStyle/>
            <a:p>
              <a:pPr defTabSz="502372">
                <a:defRPr/>
              </a:pPr>
              <a:endParaRPr lang="en-GB" sz="989">
                <a:solidFill>
                  <a:srgbClr val="000000"/>
                </a:solidFill>
                <a:latin typeface="Arial" panose="020B0604020202020204"/>
              </a:endParaRPr>
            </a:p>
          </p:txBody>
        </p:sp>
      </p:grpSp>
      <p:sp>
        <p:nvSpPr>
          <p:cNvPr id="66" name="Freeform: Shape 65">
            <a:extLst>
              <a:ext uri="{FF2B5EF4-FFF2-40B4-BE49-F238E27FC236}">
                <a16:creationId xmlns:a16="http://schemas.microsoft.com/office/drawing/2014/main" id="{B5FFC6F7-30CA-41EC-9785-E1F7F2ADBC2E}"/>
              </a:ext>
            </a:extLst>
          </p:cNvPr>
          <p:cNvSpPr/>
          <p:nvPr/>
        </p:nvSpPr>
        <p:spPr>
          <a:xfrm>
            <a:off x="4408273" y="7866509"/>
            <a:ext cx="448164" cy="448162"/>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rgbClr val="234D61"/>
          </a:solidFill>
          <a:ln w="11334"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nvGrpSpPr>
          <p:cNvPr id="78" name="Group 77">
            <a:extLst>
              <a:ext uri="{FF2B5EF4-FFF2-40B4-BE49-F238E27FC236}">
                <a16:creationId xmlns:a16="http://schemas.microsoft.com/office/drawing/2014/main" id="{86792320-6F8A-468F-B6B7-BEC0712D6F78}"/>
              </a:ext>
            </a:extLst>
          </p:cNvPr>
          <p:cNvGrpSpPr/>
          <p:nvPr/>
        </p:nvGrpSpPr>
        <p:grpSpPr>
          <a:xfrm>
            <a:off x="4408312" y="6675918"/>
            <a:ext cx="448476" cy="448476"/>
            <a:chOff x="8666906" y="3251460"/>
            <a:chExt cx="816294" cy="816294"/>
          </a:xfrm>
        </p:grpSpPr>
        <p:sp>
          <p:nvSpPr>
            <p:cNvPr id="79" name="Freeform: Shape 78">
              <a:extLst>
                <a:ext uri="{FF2B5EF4-FFF2-40B4-BE49-F238E27FC236}">
                  <a16:creationId xmlns:a16="http://schemas.microsoft.com/office/drawing/2014/main" id="{1F43C481-2906-4E2C-9246-05461FA97E8B}"/>
                </a:ext>
              </a:extLst>
            </p:cNvPr>
            <p:cNvSpPr/>
            <p:nvPr/>
          </p:nvSpPr>
          <p:spPr>
            <a:xfrm>
              <a:off x="8666906" y="3251460"/>
              <a:ext cx="816294" cy="816294"/>
            </a:xfrm>
            <a:custGeom>
              <a:avLst/>
              <a:gdLst>
                <a:gd name="connsiteX0" fmla="*/ 905888 w 905887"/>
                <a:gd name="connsiteY0" fmla="*/ 452944 h 905887"/>
                <a:gd name="connsiteX1" fmla="*/ 452944 w 905887"/>
                <a:gd name="connsiteY1" fmla="*/ 905888 h 905887"/>
                <a:gd name="connsiteX2" fmla="*/ 0 w 905887"/>
                <a:gd name="connsiteY2" fmla="*/ 452944 h 905887"/>
                <a:gd name="connsiteX3" fmla="*/ 452944 w 905887"/>
                <a:gd name="connsiteY3" fmla="*/ 0 h 905887"/>
                <a:gd name="connsiteX4" fmla="*/ 905888 w 905887"/>
                <a:gd name="connsiteY4" fmla="*/ 452944 h 905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887" h="905887">
                  <a:moveTo>
                    <a:pt x="905888" y="452944"/>
                  </a:moveTo>
                  <a:cubicBezTo>
                    <a:pt x="905888" y="703098"/>
                    <a:pt x="703098" y="905888"/>
                    <a:pt x="452944" y="905888"/>
                  </a:cubicBezTo>
                  <a:cubicBezTo>
                    <a:pt x="202790" y="905888"/>
                    <a:pt x="0" y="703098"/>
                    <a:pt x="0" y="452944"/>
                  </a:cubicBezTo>
                  <a:cubicBezTo>
                    <a:pt x="0" y="202790"/>
                    <a:pt x="202790" y="0"/>
                    <a:pt x="452944" y="0"/>
                  </a:cubicBezTo>
                  <a:cubicBezTo>
                    <a:pt x="703098" y="0"/>
                    <a:pt x="905888" y="202790"/>
                    <a:pt x="905888" y="452944"/>
                  </a:cubicBezTo>
                  <a:close/>
                </a:path>
              </a:pathLst>
            </a:custGeom>
            <a:solidFill>
              <a:schemeClr val="accent6"/>
            </a:solidFill>
            <a:ln w="11334" cap="flat">
              <a:noFill/>
              <a:prstDash val="solid"/>
              <a:miter/>
            </a:ln>
          </p:spPr>
          <p:txBody>
            <a:bodyPr rtlCol="0" anchor="ctr"/>
            <a:lstStyle/>
            <a:p>
              <a:pPr defTabSz="502372">
                <a:defRPr/>
              </a:pPr>
              <a:endParaRPr lang="en-GB" sz="989">
                <a:solidFill>
                  <a:srgbClr val="000000"/>
                </a:solidFill>
                <a:latin typeface="Arial" panose="020B0604020202020204"/>
              </a:endParaRPr>
            </a:p>
          </p:txBody>
        </p:sp>
        <p:pic>
          <p:nvPicPr>
            <p:cNvPr id="80" name="Graphic 79">
              <a:extLst>
                <a:ext uri="{FF2B5EF4-FFF2-40B4-BE49-F238E27FC236}">
                  <a16:creationId xmlns:a16="http://schemas.microsoft.com/office/drawing/2014/main" id="{3D8F53A4-C141-4F09-B396-4754EB63CB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2290" y="3489038"/>
              <a:ext cx="444760" cy="398750"/>
            </a:xfrm>
            <a:prstGeom prst="rect">
              <a:avLst/>
            </a:prstGeom>
          </p:spPr>
        </p:pic>
      </p:grpSp>
      <p:cxnSp>
        <p:nvCxnSpPr>
          <p:cNvPr id="77" name="Straight Connector 76">
            <a:extLst>
              <a:ext uri="{FF2B5EF4-FFF2-40B4-BE49-F238E27FC236}">
                <a16:creationId xmlns:a16="http://schemas.microsoft.com/office/drawing/2014/main" id="{3E6CF17D-E3E1-4324-BA23-18E96ED94432}"/>
              </a:ext>
            </a:extLst>
          </p:cNvPr>
          <p:cNvCxnSpPr>
            <a:cxnSpLocks/>
          </p:cNvCxnSpPr>
          <p:nvPr/>
        </p:nvCxnSpPr>
        <p:spPr>
          <a:xfrm>
            <a:off x="1996732" y="8803032"/>
            <a:ext cx="6698348" cy="0"/>
          </a:xfrm>
          <a:prstGeom prst="line">
            <a:avLst/>
          </a:prstGeom>
          <a:noFill/>
          <a:ln w="12700" cap="flat">
            <a:solidFill>
              <a:schemeClr val="bg2"/>
            </a:solidFill>
            <a:prstDash val="solid"/>
            <a:miter/>
          </a:ln>
        </p:spPr>
      </p:cxnSp>
      <p:grpSp>
        <p:nvGrpSpPr>
          <p:cNvPr id="26" name="Group 25">
            <a:extLst>
              <a:ext uri="{FF2B5EF4-FFF2-40B4-BE49-F238E27FC236}">
                <a16:creationId xmlns:a16="http://schemas.microsoft.com/office/drawing/2014/main" id="{A940CD75-4C1E-46A8-8BCF-C9A6DA1FFC60}"/>
              </a:ext>
            </a:extLst>
          </p:cNvPr>
          <p:cNvGrpSpPr/>
          <p:nvPr/>
        </p:nvGrpSpPr>
        <p:grpSpPr>
          <a:xfrm>
            <a:off x="5219614" y="9108009"/>
            <a:ext cx="252584" cy="252584"/>
            <a:chOff x="5866130" y="6247201"/>
            <a:chExt cx="459740" cy="459740"/>
          </a:xfrm>
        </p:grpSpPr>
        <p:grpSp>
          <p:nvGrpSpPr>
            <p:cNvPr id="25" name="Group 24">
              <a:extLst>
                <a:ext uri="{FF2B5EF4-FFF2-40B4-BE49-F238E27FC236}">
                  <a16:creationId xmlns:a16="http://schemas.microsoft.com/office/drawing/2014/main" id="{95701279-72AD-4303-AB52-42F56B20C100}"/>
                </a:ext>
              </a:extLst>
            </p:cNvPr>
            <p:cNvGrpSpPr/>
            <p:nvPr/>
          </p:nvGrpSpPr>
          <p:grpSpPr>
            <a:xfrm>
              <a:off x="5901761" y="6282832"/>
              <a:ext cx="388478" cy="388478"/>
              <a:chOff x="5894072" y="6234636"/>
              <a:chExt cx="403858" cy="403858"/>
            </a:xfrm>
          </p:grpSpPr>
          <p:sp>
            <p:nvSpPr>
              <p:cNvPr id="6" name="Rectangle 5">
                <a:extLst>
                  <a:ext uri="{FF2B5EF4-FFF2-40B4-BE49-F238E27FC236}">
                    <a16:creationId xmlns:a16="http://schemas.microsoft.com/office/drawing/2014/main" id="{FAD27C54-BC30-48B0-A68D-A8A7FFB2B6FB}"/>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nvGrpSpPr>
              <p:cNvPr id="22" name="Graphic 7">
                <a:extLst>
                  <a:ext uri="{FF2B5EF4-FFF2-40B4-BE49-F238E27FC236}">
                    <a16:creationId xmlns:a16="http://schemas.microsoft.com/office/drawing/2014/main" id="{AE507B19-CB60-41FC-BD76-CA502A875578}"/>
                  </a:ext>
                </a:extLst>
              </p:cNvPr>
              <p:cNvGrpSpPr/>
              <p:nvPr/>
            </p:nvGrpSpPr>
            <p:grpSpPr>
              <a:xfrm>
                <a:off x="5965510" y="6312648"/>
                <a:ext cx="260984" cy="247834"/>
                <a:chOff x="6005541" y="3314528"/>
                <a:chExt cx="180917" cy="171802"/>
              </a:xfrm>
              <a:solidFill>
                <a:schemeClr val="bg1"/>
              </a:solidFill>
            </p:grpSpPr>
            <p:sp>
              <p:nvSpPr>
                <p:cNvPr id="23" name="Freeform: Shape 22">
                  <a:extLst>
                    <a:ext uri="{FF2B5EF4-FFF2-40B4-BE49-F238E27FC236}">
                      <a16:creationId xmlns:a16="http://schemas.microsoft.com/office/drawing/2014/main" id="{808104E5-6DA3-4AC7-B3AB-1FA1D073057F}"/>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24" name="Freeform: Shape 23">
                  <a:extLst>
                    <a:ext uri="{FF2B5EF4-FFF2-40B4-BE49-F238E27FC236}">
                      <a16:creationId xmlns:a16="http://schemas.microsoft.com/office/drawing/2014/main" id="{23A3B27D-1C1A-45FA-8769-D262C5329211}"/>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grpSp>
        <p:sp>
          <p:nvSpPr>
            <p:cNvPr id="73" name="Rectangle 72">
              <a:extLst>
                <a:ext uri="{FF2B5EF4-FFF2-40B4-BE49-F238E27FC236}">
                  <a16:creationId xmlns:a16="http://schemas.microsoft.com/office/drawing/2014/main" id="{FE929789-838D-4D19-AA21-9E6167D64179}"/>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
        <p:nvSpPr>
          <p:cNvPr id="27" name="Rectangle 26">
            <a:hlinkClick r:id="rId9" action="ppaction://hlinksldjump"/>
            <a:extLst>
              <a:ext uri="{FF2B5EF4-FFF2-40B4-BE49-F238E27FC236}">
                <a16:creationId xmlns:a16="http://schemas.microsoft.com/office/drawing/2014/main" id="{29039527-7C8E-4E49-94DA-4348AF50A737}"/>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pic>
        <p:nvPicPr>
          <p:cNvPr id="60" name="Graphic 59">
            <a:extLst>
              <a:ext uri="{FF2B5EF4-FFF2-40B4-BE49-F238E27FC236}">
                <a16:creationId xmlns:a16="http://schemas.microsoft.com/office/drawing/2014/main" id="{FF083F5F-31D3-40D7-BFC4-B75D396BB3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0601" y="7938834"/>
            <a:ext cx="303515" cy="303515"/>
          </a:xfrm>
          <a:prstGeom prst="rect">
            <a:avLst/>
          </a:prstGeom>
        </p:spPr>
      </p:pic>
      <p:grpSp>
        <p:nvGrpSpPr>
          <p:cNvPr id="89" name="Group 88">
            <a:extLst>
              <a:ext uri="{FF2B5EF4-FFF2-40B4-BE49-F238E27FC236}">
                <a16:creationId xmlns:a16="http://schemas.microsoft.com/office/drawing/2014/main" id="{3541692A-2F85-4761-8A93-4A7F588B6E7A}"/>
              </a:ext>
            </a:extLst>
          </p:cNvPr>
          <p:cNvGrpSpPr/>
          <p:nvPr/>
        </p:nvGrpSpPr>
        <p:grpSpPr>
          <a:xfrm>
            <a:off x="2373514" y="6675917"/>
            <a:ext cx="448164" cy="448162"/>
            <a:chOff x="7305621" y="4669895"/>
            <a:chExt cx="815726" cy="815723"/>
          </a:xfrm>
        </p:grpSpPr>
        <p:sp>
          <p:nvSpPr>
            <p:cNvPr id="90" name="Freeform: Shape 89">
              <a:extLst>
                <a:ext uri="{FF2B5EF4-FFF2-40B4-BE49-F238E27FC236}">
                  <a16:creationId xmlns:a16="http://schemas.microsoft.com/office/drawing/2014/main" id="{9457F199-3F5F-49C7-B07C-84EC193E1950}"/>
                </a:ext>
              </a:extLst>
            </p:cNvPr>
            <p:cNvSpPr/>
            <p:nvPr/>
          </p:nvSpPr>
          <p:spPr>
            <a:xfrm>
              <a:off x="7305621" y="4669895"/>
              <a:ext cx="815726" cy="815723"/>
            </a:xfrm>
            <a:custGeom>
              <a:avLst/>
              <a:gdLst>
                <a:gd name="connsiteX0" fmla="*/ 905256 w 905256"/>
                <a:gd name="connsiteY0" fmla="*/ 452627 h 905253"/>
                <a:gd name="connsiteX1" fmla="*/ 452628 w 905256"/>
                <a:gd name="connsiteY1" fmla="*/ 905254 h 905253"/>
                <a:gd name="connsiteX2" fmla="*/ 0 w 905256"/>
                <a:gd name="connsiteY2" fmla="*/ 452627 h 905253"/>
                <a:gd name="connsiteX3" fmla="*/ 452628 w 905256"/>
                <a:gd name="connsiteY3" fmla="*/ 0 h 905253"/>
                <a:gd name="connsiteX4" fmla="*/ 905256 w 905256"/>
                <a:gd name="connsiteY4" fmla="*/ 452627 h 90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3">
                  <a:moveTo>
                    <a:pt x="905256" y="452627"/>
                  </a:moveTo>
                  <a:cubicBezTo>
                    <a:pt x="905256" y="702606"/>
                    <a:pt x="702608" y="905254"/>
                    <a:pt x="452628" y="905254"/>
                  </a:cubicBezTo>
                  <a:cubicBezTo>
                    <a:pt x="202648" y="905254"/>
                    <a:pt x="0" y="702606"/>
                    <a:pt x="0" y="452627"/>
                  </a:cubicBezTo>
                  <a:cubicBezTo>
                    <a:pt x="0" y="202648"/>
                    <a:pt x="202648" y="0"/>
                    <a:pt x="452628" y="0"/>
                  </a:cubicBezTo>
                  <a:cubicBezTo>
                    <a:pt x="702608" y="0"/>
                    <a:pt x="905256" y="202648"/>
                    <a:pt x="905256" y="452627"/>
                  </a:cubicBezTo>
                  <a:close/>
                </a:path>
              </a:pathLst>
            </a:custGeom>
            <a:solidFill>
              <a:schemeClr val="accent1"/>
            </a:solidFill>
            <a:ln w="11334"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nvGrpSpPr>
            <p:cNvPr id="91" name="Graphic 65">
              <a:extLst>
                <a:ext uri="{FF2B5EF4-FFF2-40B4-BE49-F238E27FC236}">
                  <a16:creationId xmlns:a16="http://schemas.microsoft.com/office/drawing/2014/main" id="{7843987C-4373-4547-8841-73465032A88A}"/>
                </a:ext>
              </a:extLst>
            </p:cNvPr>
            <p:cNvGrpSpPr/>
            <p:nvPr/>
          </p:nvGrpSpPr>
          <p:grpSpPr>
            <a:xfrm>
              <a:off x="7470061" y="4914587"/>
              <a:ext cx="478552" cy="278794"/>
              <a:chOff x="3298953" y="1390650"/>
              <a:chExt cx="5594103" cy="3259019"/>
            </a:xfrm>
            <a:solidFill>
              <a:schemeClr val="bg1"/>
            </a:solidFill>
          </p:grpSpPr>
          <p:sp>
            <p:nvSpPr>
              <p:cNvPr id="92" name="Freeform: Shape 91">
                <a:extLst>
                  <a:ext uri="{FF2B5EF4-FFF2-40B4-BE49-F238E27FC236}">
                    <a16:creationId xmlns:a16="http://schemas.microsoft.com/office/drawing/2014/main" id="{A3CC6FCB-A6CE-44E7-9C1B-9945FF06FCB7}"/>
                  </a:ext>
                </a:extLst>
              </p:cNvPr>
              <p:cNvSpPr/>
              <p:nvPr/>
            </p:nvSpPr>
            <p:spPr>
              <a:xfrm>
                <a:off x="5195887" y="1390650"/>
                <a:ext cx="1800225" cy="1800225"/>
              </a:xfrm>
              <a:custGeom>
                <a:avLst/>
                <a:gdLst>
                  <a:gd name="connsiteX0" fmla="*/ 904875 w 1800225"/>
                  <a:gd name="connsiteY0" fmla="*/ 0 h 1800225"/>
                  <a:gd name="connsiteX1" fmla="*/ 1800225 w 1800225"/>
                  <a:gd name="connsiteY1" fmla="*/ 904875 h 1800225"/>
                  <a:gd name="connsiteX2" fmla="*/ 904875 w 1800225"/>
                  <a:gd name="connsiteY2" fmla="*/ 1800225 h 1800225"/>
                  <a:gd name="connsiteX3" fmla="*/ 0 w 1800225"/>
                  <a:gd name="connsiteY3" fmla="*/ 904875 h 1800225"/>
                  <a:gd name="connsiteX4" fmla="*/ 904875 w 1800225"/>
                  <a:gd name="connsiteY4" fmla="*/ 0 h 1800225"/>
                  <a:gd name="connsiteX5" fmla="*/ 904875 w 1800225"/>
                  <a:gd name="connsiteY5" fmla="*/ 190500 h 1800225"/>
                  <a:gd name="connsiteX6" fmla="*/ 190500 w 1800225"/>
                  <a:gd name="connsiteY6" fmla="*/ 904875 h 1800225"/>
                  <a:gd name="connsiteX7" fmla="*/ 904875 w 1800225"/>
                  <a:gd name="connsiteY7" fmla="*/ 1609725 h 1800225"/>
                  <a:gd name="connsiteX8" fmla="*/ 1609725 w 1800225"/>
                  <a:gd name="connsiteY8" fmla="*/ 904875 h 1800225"/>
                  <a:gd name="connsiteX9" fmla="*/ 904875 w 1800225"/>
                  <a:gd name="connsiteY9" fmla="*/ 19050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5" h="1800225">
                    <a:moveTo>
                      <a:pt x="904875" y="0"/>
                    </a:moveTo>
                    <a:cubicBezTo>
                      <a:pt x="1400175" y="0"/>
                      <a:pt x="1800225" y="400050"/>
                      <a:pt x="1800225" y="904875"/>
                    </a:cubicBezTo>
                    <a:cubicBezTo>
                      <a:pt x="1800225" y="1400175"/>
                      <a:pt x="1400175" y="1800225"/>
                      <a:pt x="904875" y="1800225"/>
                    </a:cubicBezTo>
                    <a:cubicBezTo>
                      <a:pt x="400050" y="1800225"/>
                      <a:pt x="0" y="1400175"/>
                      <a:pt x="0" y="904875"/>
                    </a:cubicBezTo>
                    <a:cubicBezTo>
                      <a:pt x="0" y="400050"/>
                      <a:pt x="400050" y="0"/>
                      <a:pt x="904875" y="0"/>
                    </a:cubicBezTo>
                    <a:close/>
                    <a:moveTo>
                      <a:pt x="904875" y="190500"/>
                    </a:moveTo>
                    <a:cubicBezTo>
                      <a:pt x="504825" y="190500"/>
                      <a:pt x="190500" y="504825"/>
                      <a:pt x="190500" y="904875"/>
                    </a:cubicBezTo>
                    <a:cubicBezTo>
                      <a:pt x="190500" y="1295400"/>
                      <a:pt x="504825" y="1609725"/>
                      <a:pt x="904875" y="1609725"/>
                    </a:cubicBezTo>
                    <a:cubicBezTo>
                      <a:pt x="1295400" y="1609725"/>
                      <a:pt x="1609725" y="1295400"/>
                      <a:pt x="1609725" y="904875"/>
                    </a:cubicBezTo>
                    <a:cubicBezTo>
                      <a:pt x="1609725" y="504825"/>
                      <a:pt x="1295400" y="190500"/>
                      <a:pt x="904875" y="190500"/>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93" name="Freeform: Shape 92">
                <a:extLst>
                  <a:ext uri="{FF2B5EF4-FFF2-40B4-BE49-F238E27FC236}">
                    <a16:creationId xmlns:a16="http://schemas.microsoft.com/office/drawing/2014/main" id="{8E4F1B82-E272-4AC8-8904-905FC3B6B315}"/>
                  </a:ext>
                </a:extLst>
              </p:cNvPr>
              <p:cNvSpPr/>
              <p:nvPr/>
            </p:nvSpPr>
            <p:spPr>
              <a:xfrm>
                <a:off x="4756267" y="3343275"/>
                <a:ext cx="2687519" cy="1306394"/>
              </a:xfrm>
              <a:custGeom>
                <a:avLst/>
                <a:gdLst>
                  <a:gd name="connsiteX0" fmla="*/ 182444 w 2687519"/>
                  <a:gd name="connsiteY0" fmla="*/ 1228725 h 1306394"/>
                  <a:gd name="connsiteX1" fmla="*/ 77669 w 2687519"/>
                  <a:gd name="connsiteY1" fmla="*/ 1304925 h 1306394"/>
                  <a:gd name="connsiteX2" fmla="*/ 1469 w 2687519"/>
                  <a:gd name="connsiteY2" fmla="*/ 1200150 h 1306394"/>
                  <a:gd name="connsiteX3" fmla="*/ 1344494 w 2687519"/>
                  <a:gd name="connsiteY3" fmla="*/ 0 h 1306394"/>
                  <a:gd name="connsiteX4" fmla="*/ 2687519 w 2687519"/>
                  <a:gd name="connsiteY4" fmla="*/ 1200150 h 1306394"/>
                  <a:gd name="connsiteX5" fmla="*/ 2601794 w 2687519"/>
                  <a:gd name="connsiteY5" fmla="*/ 1304925 h 1306394"/>
                  <a:gd name="connsiteX6" fmla="*/ 2497019 w 2687519"/>
                  <a:gd name="connsiteY6" fmla="*/ 1228725 h 1306394"/>
                  <a:gd name="connsiteX7" fmla="*/ 1344494 w 2687519"/>
                  <a:gd name="connsiteY7" fmla="*/ 190500 h 1306394"/>
                  <a:gd name="connsiteX8" fmla="*/ 182444 w 2687519"/>
                  <a:gd name="connsiteY8" fmla="*/ 1228725 h 130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7519" h="1306394">
                    <a:moveTo>
                      <a:pt x="182444" y="1228725"/>
                    </a:moveTo>
                    <a:cubicBezTo>
                      <a:pt x="182444" y="1276350"/>
                      <a:pt x="134819" y="1314450"/>
                      <a:pt x="77669" y="1304925"/>
                    </a:cubicBezTo>
                    <a:cubicBezTo>
                      <a:pt x="30044" y="1304925"/>
                      <a:pt x="-8056" y="1257300"/>
                      <a:pt x="1469" y="1200150"/>
                    </a:cubicBezTo>
                    <a:cubicBezTo>
                      <a:pt x="77669" y="523875"/>
                      <a:pt x="649169" y="0"/>
                      <a:pt x="1344494" y="0"/>
                    </a:cubicBezTo>
                    <a:cubicBezTo>
                      <a:pt x="2030294" y="0"/>
                      <a:pt x="2611319" y="523875"/>
                      <a:pt x="2687519" y="1200150"/>
                    </a:cubicBezTo>
                    <a:cubicBezTo>
                      <a:pt x="2687519" y="1257300"/>
                      <a:pt x="2649419" y="1304925"/>
                      <a:pt x="2601794" y="1304925"/>
                    </a:cubicBezTo>
                    <a:cubicBezTo>
                      <a:pt x="2544644" y="1314450"/>
                      <a:pt x="2497019" y="1276350"/>
                      <a:pt x="2497019" y="1228725"/>
                    </a:cubicBezTo>
                    <a:cubicBezTo>
                      <a:pt x="2430344" y="638175"/>
                      <a:pt x="1935044" y="190500"/>
                      <a:pt x="1344494" y="190500"/>
                    </a:cubicBezTo>
                    <a:cubicBezTo>
                      <a:pt x="753944" y="190500"/>
                      <a:pt x="249119" y="638175"/>
                      <a:pt x="182444" y="1228725"/>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94" name="Freeform: Shape 93">
                <a:extLst>
                  <a:ext uri="{FF2B5EF4-FFF2-40B4-BE49-F238E27FC236}">
                    <a16:creationId xmlns:a16="http://schemas.microsoft.com/office/drawing/2014/main" id="{7A60A4CD-5675-4B34-AAD1-3E1F3F9ADAD8}"/>
                  </a:ext>
                </a:extLst>
              </p:cNvPr>
              <p:cNvSpPr/>
              <p:nvPr/>
            </p:nvSpPr>
            <p:spPr>
              <a:xfrm>
                <a:off x="7167562" y="2162175"/>
                <a:ext cx="1400175" cy="1400175"/>
              </a:xfrm>
              <a:custGeom>
                <a:avLst/>
                <a:gdLst>
                  <a:gd name="connsiteX0" fmla="*/ 695325 w 1400175"/>
                  <a:gd name="connsiteY0" fmla="*/ 0 h 1400175"/>
                  <a:gd name="connsiteX1" fmla="*/ 1400175 w 1400175"/>
                  <a:gd name="connsiteY1" fmla="*/ 695325 h 1400175"/>
                  <a:gd name="connsiteX2" fmla="*/ 695325 w 1400175"/>
                  <a:gd name="connsiteY2" fmla="*/ 1400175 h 1400175"/>
                  <a:gd name="connsiteX3" fmla="*/ 0 w 1400175"/>
                  <a:gd name="connsiteY3" fmla="*/ 695325 h 1400175"/>
                  <a:gd name="connsiteX4" fmla="*/ 695325 w 1400175"/>
                  <a:gd name="connsiteY4" fmla="*/ 0 h 1400175"/>
                  <a:gd name="connsiteX5" fmla="*/ 695325 w 1400175"/>
                  <a:gd name="connsiteY5" fmla="*/ 190500 h 1400175"/>
                  <a:gd name="connsiteX6" fmla="*/ 190500 w 1400175"/>
                  <a:gd name="connsiteY6" fmla="*/ 695325 h 1400175"/>
                  <a:gd name="connsiteX7" fmla="*/ 695325 w 1400175"/>
                  <a:gd name="connsiteY7" fmla="*/ 1209675 h 1400175"/>
                  <a:gd name="connsiteX8" fmla="*/ 1209675 w 1400175"/>
                  <a:gd name="connsiteY8" fmla="*/ 695325 h 1400175"/>
                  <a:gd name="connsiteX9" fmla="*/ 695325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695325" y="0"/>
                    </a:moveTo>
                    <a:cubicBezTo>
                      <a:pt x="1085850" y="0"/>
                      <a:pt x="1400175" y="314325"/>
                      <a:pt x="1400175" y="695325"/>
                    </a:cubicBezTo>
                    <a:cubicBezTo>
                      <a:pt x="1400175" y="1085850"/>
                      <a:pt x="1085850" y="1400175"/>
                      <a:pt x="695325" y="1400175"/>
                    </a:cubicBezTo>
                    <a:cubicBezTo>
                      <a:pt x="314325" y="1400175"/>
                      <a:pt x="0" y="1085850"/>
                      <a:pt x="0" y="695325"/>
                    </a:cubicBezTo>
                    <a:cubicBezTo>
                      <a:pt x="0" y="314325"/>
                      <a:pt x="314325" y="0"/>
                      <a:pt x="695325" y="0"/>
                    </a:cubicBezTo>
                    <a:close/>
                    <a:moveTo>
                      <a:pt x="695325" y="190500"/>
                    </a:moveTo>
                    <a:cubicBezTo>
                      <a:pt x="419100" y="190500"/>
                      <a:pt x="190500" y="419100"/>
                      <a:pt x="190500" y="695325"/>
                    </a:cubicBezTo>
                    <a:cubicBezTo>
                      <a:pt x="190500" y="981075"/>
                      <a:pt x="419100" y="1209675"/>
                      <a:pt x="695325" y="1209675"/>
                    </a:cubicBezTo>
                    <a:cubicBezTo>
                      <a:pt x="981075" y="1209675"/>
                      <a:pt x="1209675" y="981075"/>
                      <a:pt x="1209675" y="695325"/>
                    </a:cubicBezTo>
                    <a:cubicBezTo>
                      <a:pt x="1209675" y="419100"/>
                      <a:pt x="981075" y="190500"/>
                      <a:pt x="695325" y="190500"/>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95" name="Freeform: Shape 94">
                <a:extLst>
                  <a:ext uri="{FF2B5EF4-FFF2-40B4-BE49-F238E27FC236}">
                    <a16:creationId xmlns:a16="http://schemas.microsoft.com/office/drawing/2014/main" id="{C06C097A-21D3-4321-AA26-FE50B3B01C7C}"/>
                  </a:ext>
                </a:extLst>
              </p:cNvPr>
              <p:cNvSpPr/>
              <p:nvPr/>
            </p:nvSpPr>
            <p:spPr>
              <a:xfrm>
                <a:off x="7341236" y="3657600"/>
                <a:ext cx="1551819" cy="992069"/>
              </a:xfrm>
              <a:custGeom>
                <a:avLst/>
                <a:gdLst>
                  <a:gd name="connsiteX0" fmla="*/ 140650 w 1551819"/>
                  <a:gd name="connsiteY0" fmla="*/ 285750 h 992069"/>
                  <a:gd name="connsiteX1" fmla="*/ 7300 w 1551819"/>
                  <a:gd name="connsiteY1" fmla="*/ 247650 h 992069"/>
                  <a:gd name="connsiteX2" fmla="*/ 54925 w 1551819"/>
                  <a:gd name="connsiteY2" fmla="*/ 114300 h 992069"/>
                  <a:gd name="connsiteX3" fmla="*/ 521650 w 1551819"/>
                  <a:gd name="connsiteY3" fmla="*/ 0 h 992069"/>
                  <a:gd name="connsiteX4" fmla="*/ 1550350 w 1551819"/>
                  <a:gd name="connsiteY4" fmla="*/ 885825 h 992069"/>
                  <a:gd name="connsiteX5" fmla="*/ 1474150 w 1551819"/>
                  <a:gd name="connsiteY5" fmla="*/ 990600 h 992069"/>
                  <a:gd name="connsiteX6" fmla="*/ 1359850 w 1551819"/>
                  <a:gd name="connsiteY6" fmla="*/ 914400 h 992069"/>
                  <a:gd name="connsiteX7" fmla="*/ 521650 w 1551819"/>
                  <a:gd name="connsiteY7" fmla="*/ 190500 h 992069"/>
                  <a:gd name="connsiteX8" fmla="*/ 140650 w 1551819"/>
                  <a:gd name="connsiteY8" fmla="*/ 28575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819" h="992069">
                    <a:moveTo>
                      <a:pt x="140650" y="285750"/>
                    </a:moveTo>
                    <a:cubicBezTo>
                      <a:pt x="93025" y="314325"/>
                      <a:pt x="35875" y="295275"/>
                      <a:pt x="7300" y="247650"/>
                    </a:cubicBezTo>
                    <a:cubicBezTo>
                      <a:pt x="-11750" y="200025"/>
                      <a:pt x="7300" y="142875"/>
                      <a:pt x="54925" y="114300"/>
                    </a:cubicBezTo>
                    <a:cubicBezTo>
                      <a:pt x="197800" y="47625"/>
                      <a:pt x="359725" y="0"/>
                      <a:pt x="521650" y="0"/>
                    </a:cubicBezTo>
                    <a:cubicBezTo>
                      <a:pt x="1036000" y="0"/>
                      <a:pt x="1474150" y="381000"/>
                      <a:pt x="1550350" y="885825"/>
                    </a:cubicBezTo>
                    <a:cubicBezTo>
                      <a:pt x="1559875" y="933450"/>
                      <a:pt x="1521775" y="990600"/>
                      <a:pt x="1474150" y="990600"/>
                    </a:cubicBezTo>
                    <a:cubicBezTo>
                      <a:pt x="1417000" y="1000125"/>
                      <a:pt x="1369375" y="962025"/>
                      <a:pt x="1359850" y="914400"/>
                    </a:cubicBezTo>
                    <a:cubicBezTo>
                      <a:pt x="1302700" y="495300"/>
                      <a:pt x="940750" y="190500"/>
                      <a:pt x="521650" y="190500"/>
                    </a:cubicBezTo>
                    <a:cubicBezTo>
                      <a:pt x="388300" y="190500"/>
                      <a:pt x="254950" y="228600"/>
                      <a:pt x="140650" y="285750"/>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96" name="Freeform: Shape 95">
                <a:extLst>
                  <a:ext uri="{FF2B5EF4-FFF2-40B4-BE49-F238E27FC236}">
                    <a16:creationId xmlns:a16="http://schemas.microsoft.com/office/drawing/2014/main" id="{FC2C8308-D04E-4E9A-B5B6-EF050138AEFC}"/>
                  </a:ext>
                </a:extLst>
              </p:cNvPr>
              <p:cNvSpPr/>
              <p:nvPr/>
            </p:nvSpPr>
            <p:spPr>
              <a:xfrm>
                <a:off x="3624262" y="2162175"/>
                <a:ext cx="1400175" cy="1400175"/>
              </a:xfrm>
              <a:custGeom>
                <a:avLst/>
                <a:gdLst>
                  <a:gd name="connsiteX0" fmla="*/ 704850 w 1400175"/>
                  <a:gd name="connsiteY0" fmla="*/ 0 h 1400175"/>
                  <a:gd name="connsiteX1" fmla="*/ 1400175 w 1400175"/>
                  <a:gd name="connsiteY1" fmla="*/ 695325 h 1400175"/>
                  <a:gd name="connsiteX2" fmla="*/ 704850 w 1400175"/>
                  <a:gd name="connsiteY2" fmla="*/ 1400175 h 1400175"/>
                  <a:gd name="connsiteX3" fmla="*/ 0 w 1400175"/>
                  <a:gd name="connsiteY3" fmla="*/ 695325 h 1400175"/>
                  <a:gd name="connsiteX4" fmla="*/ 704850 w 1400175"/>
                  <a:gd name="connsiteY4" fmla="*/ 0 h 1400175"/>
                  <a:gd name="connsiteX5" fmla="*/ 704850 w 1400175"/>
                  <a:gd name="connsiteY5" fmla="*/ 190500 h 1400175"/>
                  <a:gd name="connsiteX6" fmla="*/ 190500 w 1400175"/>
                  <a:gd name="connsiteY6" fmla="*/ 695325 h 1400175"/>
                  <a:gd name="connsiteX7" fmla="*/ 704850 w 1400175"/>
                  <a:gd name="connsiteY7" fmla="*/ 1209675 h 1400175"/>
                  <a:gd name="connsiteX8" fmla="*/ 1209675 w 1400175"/>
                  <a:gd name="connsiteY8" fmla="*/ 695325 h 1400175"/>
                  <a:gd name="connsiteX9" fmla="*/ 704850 w 1400175"/>
                  <a:gd name="connsiteY9" fmla="*/ 190500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0175" h="1400175">
                    <a:moveTo>
                      <a:pt x="704850" y="0"/>
                    </a:moveTo>
                    <a:cubicBezTo>
                      <a:pt x="1085850" y="0"/>
                      <a:pt x="1400175" y="314325"/>
                      <a:pt x="1400175" y="695325"/>
                    </a:cubicBezTo>
                    <a:cubicBezTo>
                      <a:pt x="1400175" y="1085850"/>
                      <a:pt x="1085850" y="1400175"/>
                      <a:pt x="704850" y="1400175"/>
                    </a:cubicBezTo>
                    <a:cubicBezTo>
                      <a:pt x="314325" y="1400175"/>
                      <a:pt x="0" y="1085850"/>
                      <a:pt x="0" y="695325"/>
                    </a:cubicBezTo>
                    <a:cubicBezTo>
                      <a:pt x="0" y="314325"/>
                      <a:pt x="314325" y="0"/>
                      <a:pt x="704850" y="0"/>
                    </a:cubicBezTo>
                    <a:close/>
                    <a:moveTo>
                      <a:pt x="704850" y="190500"/>
                    </a:moveTo>
                    <a:cubicBezTo>
                      <a:pt x="419100" y="190500"/>
                      <a:pt x="190500" y="419100"/>
                      <a:pt x="190500" y="695325"/>
                    </a:cubicBezTo>
                    <a:cubicBezTo>
                      <a:pt x="190500" y="981075"/>
                      <a:pt x="419100" y="1209675"/>
                      <a:pt x="704850" y="1209675"/>
                    </a:cubicBezTo>
                    <a:cubicBezTo>
                      <a:pt x="981075" y="1209675"/>
                      <a:pt x="1209675" y="981075"/>
                      <a:pt x="1209675" y="695325"/>
                    </a:cubicBezTo>
                    <a:cubicBezTo>
                      <a:pt x="1209675" y="419100"/>
                      <a:pt x="981075" y="190500"/>
                      <a:pt x="704850" y="190500"/>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sp>
            <p:nvSpPr>
              <p:cNvPr id="97" name="Freeform: Shape 96">
                <a:extLst>
                  <a:ext uri="{FF2B5EF4-FFF2-40B4-BE49-F238E27FC236}">
                    <a16:creationId xmlns:a16="http://schemas.microsoft.com/office/drawing/2014/main" id="{33791D05-A20B-44DA-BD0C-0390975BDF09}"/>
                  </a:ext>
                </a:extLst>
              </p:cNvPr>
              <p:cNvSpPr/>
              <p:nvPr/>
            </p:nvSpPr>
            <p:spPr>
              <a:xfrm>
                <a:off x="3298953" y="3657600"/>
                <a:ext cx="1551982" cy="992069"/>
              </a:xfrm>
              <a:custGeom>
                <a:avLst/>
                <a:gdLst>
                  <a:gd name="connsiteX0" fmla="*/ 191959 w 1551982"/>
                  <a:gd name="connsiteY0" fmla="*/ 914400 h 992069"/>
                  <a:gd name="connsiteX1" fmla="*/ 87184 w 1551982"/>
                  <a:gd name="connsiteY1" fmla="*/ 990600 h 992069"/>
                  <a:gd name="connsiteX2" fmla="*/ 1459 w 1551982"/>
                  <a:gd name="connsiteY2" fmla="*/ 885825 h 992069"/>
                  <a:gd name="connsiteX3" fmla="*/ 1030159 w 1551982"/>
                  <a:gd name="connsiteY3" fmla="*/ 0 h 992069"/>
                  <a:gd name="connsiteX4" fmla="*/ 1506409 w 1551982"/>
                  <a:gd name="connsiteY4" fmla="*/ 114300 h 992069"/>
                  <a:gd name="connsiteX5" fmla="*/ 1544509 w 1551982"/>
                  <a:gd name="connsiteY5" fmla="*/ 247650 h 992069"/>
                  <a:gd name="connsiteX6" fmla="*/ 1411159 w 1551982"/>
                  <a:gd name="connsiteY6" fmla="*/ 285750 h 992069"/>
                  <a:gd name="connsiteX7" fmla="*/ 1030159 w 1551982"/>
                  <a:gd name="connsiteY7" fmla="*/ 190500 h 992069"/>
                  <a:gd name="connsiteX8" fmla="*/ 191959 w 1551982"/>
                  <a:gd name="connsiteY8" fmla="*/ 914400 h 992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1982" h="992069">
                    <a:moveTo>
                      <a:pt x="191959" y="914400"/>
                    </a:moveTo>
                    <a:cubicBezTo>
                      <a:pt x="182434" y="962025"/>
                      <a:pt x="134809" y="1000125"/>
                      <a:pt x="87184" y="990600"/>
                    </a:cubicBezTo>
                    <a:cubicBezTo>
                      <a:pt x="30034" y="990600"/>
                      <a:pt x="-8066" y="933450"/>
                      <a:pt x="1459" y="885825"/>
                    </a:cubicBezTo>
                    <a:cubicBezTo>
                      <a:pt x="77659" y="381000"/>
                      <a:pt x="515809" y="0"/>
                      <a:pt x="1030159" y="0"/>
                    </a:cubicBezTo>
                    <a:cubicBezTo>
                      <a:pt x="1192084" y="0"/>
                      <a:pt x="1354009" y="47625"/>
                      <a:pt x="1506409" y="114300"/>
                    </a:cubicBezTo>
                    <a:cubicBezTo>
                      <a:pt x="1544509" y="142875"/>
                      <a:pt x="1563559" y="200025"/>
                      <a:pt x="1544509" y="247650"/>
                    </a:cubicBezTo>
                    <a:cubicBezTo>
                      <a:pt x="1515934" y="295275"/>
                      <a:pt x="1458784" y="314325"/>
                      <a:pt x="1411159" y="285750"/>
                    </a:cubicBezTo>
                    <a:cubicBezTo>
                      <a:pt x="1296859" y="228600"/>
                      <a:pt x="1163509" y="190500"/>
                      <a:pt x="1030159" y="190500"/>
                    </a:cubicBezTo>
                    <a:cubicBezTo>
                      <a:pt x="611059" y="190500"/>
                      <a:pt x="249109" y="495300"/>
                      <a:pt x="191959" y="914400"/>
                    </a:cubicBezTo>
                    <a:close/>
                  </a:path>
                </a:pathLst>
              </a:custGeom>
              <a:grpFill/>
              <a:ln w="9525" cap="flat">
                <a:noFill/>
                <a:prstDash val="solid"/>
                <a:miter/>
              </a:ln>
            </p:spPr>
            <p:txBody>
              <a:bodyPr rtlCol="0" anchor="ctr"/>
              <a:lstStyle/>
              <a:p>
                <a:pPr defTabSz="502372">
                  <a:defRPr/>
                </a:pPr>
                <a:endParaRPr lang="en-GB" sz="989">
                  <a:solidFill>
                    <a:srgbClr val="000000"/>
                  </a:solidFill>
                  <a:latin typeface="Arial" panose="020B0604020202020204"/>
                </a:endParaRPr>
              </a:p>
            </p:txBody>
          </p:sp>
        </p:grpSp>
      </p:grpSp>
      <p:grpSp>
        <p:nvGrpSpPr>
          <p:cNvPr id="67" name="Group 66">
            <a:extLst>
              <a:ext uri="{FF2B5EF4-FFF2-40B4-BE49-F238E27FC236}">
                <a16:creationId xmlns:a16="http://schemas.microsoft.com/office/drawing/2014/main" id="{5906CAAE-D27E-4192-97F3-2671DA645BDB}"/>
              </a:ext>
            </a:extLst>
          </p:cNvPr>
          <p:cNvGrpSpPr/>
          <p:nvPr/>
        </p:nvGrpSpPr>
        <p:grpSpPr>
          <a:xfrm flipH="1">
            <a:off x="1991271" y="5809582"/>
            <a:ext cx="281221" cy="558077"/>
            <a:chOff x="9865014" y="1269999"/>
            <a:chExt cx="2351632" cy="4666739"/>
          </a:xfrm>
        </p:grpSpPr>
        <p:sp>
          <p:nvSpPr>
            <p:cNvPr id="68" name="Freeform: Shape 67">
              <a:extLst>
                <a:ext uri="{FF2B5EF4-FFF2-40B4-BE49-F238E27FC236}">
                  <a16:creationId xmlns:a16="http://schemas.microsoft.com/office/drawing/2014/main" id="{EF071777-52EA-428C-BAD6-DC0E16EF03F4}"/>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sp>
          <p:nvSpPr>
            <p:cNvPr id="69" name="Freeform: Shape 68">
              <a:extLst>
                <a:ext uri="{FF2B5EF4-FFF2-40B4-BE49-F238E27FC236}">
                  <a16:creationId xmlns:a16="http://schemas.microsoft.com/office/drawing/2014/main" id="{2D0DE0ED-43E7-4E7D-AFFD-020A04DBB65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02372">
                <a:defRPr/>
              </a:pPr>
              <a:endParaRPr lang="en-GB" sz="989">
                <a:solidFill>
                  <a:prstClr val="white"/>
                </a:solidFill>
                <a:latin typeface="Arial" panose="020B0604020202020204"/>
              </a:endParaRPr>
            </a:p>
          </p:txBody>
        </p:sp>
      </p:grpSp>
    </p:spTree>
    <p:extLst>
      <p:ext uri="{BB962C8B-B14F-4D97-AF65-F5344CB8AC3E}">
        <p14:creationId xmlns:p14="http://schemas.microsoft.com/office/powerpoint/2010/main" val="279940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8</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9A9FB99E-5322-4D07-ABC7-92DB476D0FB3}"/>
              </a:ext>
            </a:extLst>
          </p:cNvPr>
          <p:cNvSpPr>
            <a:spLocks noGrp="1"/>
          </p:cNvSpPr>
          <p:nvPr>
            <p:ph type="body" sz="quarter" idx="26"/>
          </p:nvPr>
        </p:nvSpPr>
        <p:spPr/>
        <p:txBody>
          <a:bodyPr/>
          <a:lstStyle/>
          <a:p>
            <a:r>
              <a:rPr lang="en-US" dirty="0"/>
              <a:t>Our 2030 responsible business goals</a:t>
            </a:r>
            <a:endParaRPr lang="en-GB" dirty="0"/>
          </a:p>
        </p:txBody>
      </p:sp>
      <p:grpSp>
        <p:nvGrpSpPr>
          <p:cNvPr id="52" name="Group 51">
            <a:extLst>
              <a:ext uri="{FF2B5EF4-FFF2-40B4-BE49-F238E27FC236}">
                <a16:creationId xmlns:a16="http://schemas.microsoft.com/office/drawing/2014/main" id="{4567D220-4DDE-4777-BD45-BD3322730B89}"/>
              </a:ext>
            </a:extLst>
          </p:cNvPr>
          <p:cNvGrpSpPr/>
          <p:nvPr/>
        </p:nvGrpSpPr>
        <p:grpSpPr>
          <a:xfrm flipH="1">
            <a:off x="1991271" y="5809582"/>
            <a:ext cx="281221" cy="558077"/>
            <a:chOff x="9865014" y="1269999"/>
            <a:chExt cx="2351632" cy="4666739"/>
          </a:xfrm>
        </p:grpSpPr>
        <p:sp>
          <p:nvSpPr>
            <p:cNvPr id="53" name="Freeform: Shape 52">
              <a:extLst>
                <a:ext uri="{FF2B5EF4-FFF2-40B4-BE49-F238E27FC236}">
                  <a16:creationId xmlns:a16="http://schemas.microsoft.com/office/drawing/2014/main" id="{5BFB3654-1CBC-4BBE-9E8C-8AB727BA6140}"/>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2" name="Freeform: Shape 71">
              <a:extLst>
                <a:ext uri="{FF2B5EF4-FFF2-40B4-BE49-F238E27FC236}">
                  <a16:creationId xmlns:a16="http://schemas.microsoft.com/office/drawing/2014/main" id="{EF42A80D-C220-4BF2-BCE3-CC372D3F42C2}"/>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37" name="TextBox 36">
            <a:extLst>
              <a:ext uri="{FF2B5EF4-FFF2-40B4-BE49-F238E27FC236}">
                <a16:creationId xmlns:a16="http://schemas.microsoft.com/office/drawing/2014/main" id="{C4BA3DE4-2191-4AD9-8612-253FFA40217D}"/>
              </a:ext>
            </a:extLst>
          </p:cNvPr>
          <p:cNvSpPr txBox="1"/>
          <p:nvPr/>
        </p:nvSpPr>
        <p:spPr>
          <a:xfrm>
            <a:off x="4490392" y="7546364"/>
            <a:ext cx="1887335" cy="445469"/>
          </a:xfrm>
          <a:prstGeom prst="rect">
            <a:avLst/>
          </a:prstGeom>
          <a:noFill/>
        </p:spPr>
        <p:txBody>
          <a:bodyPr wrap="square" lIns="0" rtlCol="0" anchor="t">
            <a:spAutoFit/>
          </a:bodyPr>
          <a:lstStyle/>
          <a:p>
            <a:r>
              <a:rPr lang="en-US" sz="770" b="1" dirty="0">
                <a:solidFill>
                  <a:schemeClr val="accent1"/>
                </a:solidFill>
              </a:rPr>
              <a:t>Ensure Costain is a safe, inclusive and great place to work, where everyone can be at their best</a:t>
            </a:r>
          </a:p>
        </p:txBody>
      </p:sp>
      <p:grpSp>
        <p:nvGrpSpPr>
          <p:cNvPr id="46" name="Graphic 19">
            <a:extLst>
              <a:ext uri="{FF2B5EF4-FFF2-40B4-BE49-F238E27FC236}">
                <a16:creationId xmlns:a16="http://schemas.microsoft.com/office/drawing/2014/main" id="{6E8A5269-E2C1-4368-9AA5-1550096DCD61}"/>
              </a:ext>
            </a:extLst>
          </p:cNvPr>
          <p:cNvGrpSpPr/>
          <p:nvPr/>
        </p:nvGrpSpPr>
        <p:grpSpPr>
          <a:xfrm>
            <a:off x="4490393" y="7125470"/>
            <a:ext cx="398645" cy="332328"/>
            <a:chOff x="5684043" y="2968418"/>
            <a:chExt cx="821626" cy="684942"/>
          </a:xfrm>
          <a:solidFill>
            <a:schemeClr val="accent1"/>
          </a:solidFill>
        </p:grpSpPr>
        <p:sp>
          <p:nvSpPr>
            <p:cNvPr id="47" name="Freeform: Shape 46">
              <a:extLst>
                <a:ext uri="{FF2B5EF4-FFF2-40B4-BE49-F238E27FC236}">
                  <a16:creationId xmlns:a16="http://schemas.microsoft.com/office/drawing/2014/main" id="{E93563F6-F50F-40CD-B843-846BE21E2484}"/>
                </a:ext>
              </a:extLst>
            </p:cNvPr>
            <p:cNvSpPr/>
            <p:nvPr/>
          </p:nvSpPr>
          <p:spPr>
            <a:xfrm>
              <a:off x="5684043" y="3336292"/>
              <a:ext cx="234667" cy="317068"/>
            </a:xfrm>
            <a:custGeom>
              <a:avLst/>
              <a:gdLst>
                <a:gd name="connsiteX0" fmla="*/ 151038 w 234667"/>
                <a:gd name="connsiteY0" fmla="*/ 151781 h 317068"/>
                <a:gd name="connsiteX1" fmla="*/ 197015 w 234667"/>
                <a:gd name="connsiteY1" fmla="*/ 79686 h 317068"/>
                <a:gd name="connsiteX2" fmla="*/ 117329 w 234667"/>
                <a:gd name="connsiteY2" fmla="*/ 0 h 317068"/>
                <a:gd name="connsiteX3" fmla="*/ 37633 w 234667"/>
                <a:gd name="connsiteY3" fmla="*/ 79686 h 317068"/>
                <a:gd name="connsiteX4" fmla="*/ 83610 w 234667"/>
                <a:gd name="connsiteY4" fmla="*/ 151781 h 317068"/>
                <a:gd name="connsiteX5" fmla="*/ 0 w 234667"/>
                <a:gd name="connsiteY5" fmla="*/ 302600 h 317068"/>
                <a:gd name="connsiteX6" fmla="*/ 143 w 234667"/>
                <a:gd name="connsiteY6" fmla="*/ 310191 h 317068"/>
                <a:gd name="connsiteX7" fmla="*/ 410 w 234667"/>
                <a:gd name="connsiteY7" fmla="*/ 317068 h 317068"/>
                <a:gd name="connsiteX8" fmla="*/ 234286 w 234667"/>
                <a:gd name="connsiteY8" fmla="*/ 317068 h 317068"/>
                <a:gd name="connsiteX9" fmla="*/ 234525 w 234667"/>
                <a:gd name="connsiteY9" fmla="*/ 310163 h 317068"/>
                <a:gd name="connsiteX10" fmla="*/ 234667 w 234667"/>
                <a:gd name="connsiteY10" fmla="*/ 302600 h 317068"/>
                <a:gd name="connsiteX11" fmla="*/ 151038 w 234667"/>
                <a:gd name="connsiteY11" fmla="*/ 151781 h 317068"/>
                <a:gd name="connsiteX12" fmla="*/ 51921 w 234667"/>
                <a:gd name="connsiteY12" fmla="*/ 79686 h 317068"/>
                <a:gd name="connsiteX13" fmla="*/ 117329 w 234667"/>
                <a:gd name="connsiteY13" fmla="*/ 14288 h 317068"/>
                <a:gd name="connsiteX14" fmla="*/ 182728 w 234667"/>
                <a:gd name="connsiteY14" fmla="*/ 79686 h 317068"/>
                <a:gd name="connsiteX15" fmla="*/ 117329 w 234667"/>
                <a:gd name="connsiteY15" fmla="*/ 145085 h 317068"/>
                <a:gd name="connsiteX16" fmla="*/ 51921 w 234667"/>
                <a:gd name="connsiteY16" fmla="*/ 79686 h 317068"/>
                <a:gd name="connsiteX17" fmla="*/ 220370 w 234667"/>
                <a:gd name="connsiteY17" fmla="*/ 302781 h 317068"/>
                <a:gd name="connsiteX18" fmla="*/ 14288 w 234667"/>
                <a:gd name="connsiteY18" fmla="*/ 302781 h 317068"/>
                <a:gd name="connsiteX19" fmla="*/ 14288 w 234667"/>
                <a:gd name="connsiteY19" fmla="*/ 302600 h 317068"/>
                <a:gd name="connsiteX20" fmla="*/ 117329 w 234667"/>
                <a:gd name="connsiteY20" fmla="*/ 159372 h 317068"/>
                <a:gd name="connsiteX21" fmla="*/ 220370 w 234667"/>
                <a:gd name="connsiteY21" fmla="*/ 302600 h 317068"/>
                <a:gd name="connsiteX22" fmla="*/ 220370 w 234667"/>
                <a:gd name="connsiteY22" fmla="*/ 302781 h 3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667" h="317068">
                  <a:moveTo>
                    <a:pt x="151038" y="151781"/>
                  </a:moveTo>
                  <a:cubicBezTo>
                    <a:pt x="178156" y="139055"/>
                    <a:pt x="197015" y="111557"/>
                    <a:pt x="197015" y="79686"/>
                  </a:cubicBezTo>
                  <a:cubicBezTo>
                    <a:pt x="197015" y="35747"/>
                    <a:pt x="161268" y="0"/>
                    <a:pt x="117329" y="0"/>
                  </a:cubicBezTo>
                  <a:cubicBezTo>
                    <a:pt x="73381" y="0"/>
                    <a:pt x="37633" y="35747"/>
                    <a:pt x="37633" y="79686"/>
                  </a:cubicBezTo>
                  <a:cubicBezTo>
                    <a:pt x="37633" y="111576"/>
                    <a:pt x="56493" y="139055"/>
                    <a:pt x="83610" y="151781"/>
                  </a:cubicBezTo>
                  <a:cubicBezTo>
                    <a:pt x="35309" y="171288"/>
                    <a:pt x="0" y="231486"/>
                    <a:pt x="0" y="302600"/>
                  </a:cubicBezTo>
                  <a:cubicBezTo>
                    <a:pt x="0" y="305152"/>
                    <a:pt x="48" y="307677"/>
                    <a:pt x="143" y="310191"/>
                  </a:cubicBezTo>
                  <a:lnTo>
                    <a:pt x="410" y="317068"/>
                  </a:lnTo>
                  <a:lnTo>
                    <a:pt x="234286" y="317068"/>
                  </a:lnTo>
                  <a:lnTo>
                    <a:pt x="234525" y="310163"/>
                  </a:lnTo>
                  <a:cubicBezTo>
                    <a:pt x="234610" y="307658"/>
                    <a:pt x="234667" y="305143"/>
                    <a:pt x="234667" y="302600"/>
                  </a:cubicBezTo>
                  <a:cubicBezTo>
                    <a:pt x="234658" y="231486"/>
                    <a:pt x="199349" y="171288"/>
                    <a:pt x="151038" y="151781"/>
                  </a:cubicBezTo>
                  <a:close/>
                  <a:moveTo>
                    <a:pt x="51921" y="79686"/>
                  </a:moveTo>
                  <a:cubicBezTo>
                    <a:pt x="51921" y="43625"/>
                    <a:pt x="81267" y="14288"/>
                    <a:pt x="117329" y="14288"/>
                  </a:cubicBezTo>
                  <a:cubicBezTo>
                    <a:pt x="153391" y="14288"/>
                    <a:pt x="182728" y="43625"/>
                    <a:pt x="182728" y="79686"/>
                  </a:cubicBezTo>
                  <a:cubicBezTo>
                    <a:pt x="182728" y="115748"/>
                    <a:pt x="153391" y="145085"/>
                    <a:pt x="117329" y="145085"/>
                  </a:cubicBezTo>
                  <a:cubicBezTo>
                    <a:pt x="81258" y="145085"/>
                    <a:pt x="51921" y="115748"/>
                    <a:pt x="51921" y="79686"/>
                  </a:cubicBezTo>
                  <a:close/>
                  <a:moveTo>
                    <a:pt x="220370" y="302781"/>
                  </a:moveTo>
                  <a:lnTo>
                    <a:pt x="14288" y="302781"/>
                  </a:lnTo>
                  <a:cubicBezTo>
                    <a:pt x="14288" y="302724"/>
                    <a:pt x="14288" y="302657"/>
                    <a:pt x="14288" y="302600"/>
                  </a:cubicBezTo>
                  <a:cubicBezTo>
                    <a:pt x="14288" y="223628"/>
                    <a:pt x="60512" y="159372"/>
                    <a:pt x="117329" y="159372"/>
                  </a:cubicBezTo>
                  <a:cubicBezTo>
                    <a:pt x="174146" y="159372"/>
                    <a:pt x="220370" y="223628"/>
                    <a:pt x="220370" y="302600"/>
                  </a:cubicBezTo>
                  <a:cubicBezTo>
                    <a:pt x="220370" y="302657"/>
                    <a:pt x="220370" y="302724"/>
                    <a:pt x="220370" y="302781"/>
                  </a:cubicBezTo>
                  <a:close/>
                </a:path>
              </a:pathLst>
            </a:custGeom>
            <a:grpFill/>
            <a:ln w="9525" cap="flat">
              <a:solidFill>
                <a:schemeClr val="accent1"/>
              </a:solidFill>
              <a:prstDash val="solid"/>
              <a:miter/>
            </a:ln>
          </p:spPr>
          <p:txBody>
            <a:bodyPr rtlCol="0" anchor="ctr"/>
            <a:lstStyle/>
            <a:p>
              <a:endParaRPr lang="en-GB" sz="989"/>
            </a:p>
          </p:txBody>
        </p:sp>
        <p:sp>
          <p:nvSpPr>
            <p:cNvPr id="48" name="Freeform: Shape 47">
              <a:extLst>
                <a:ext uri="{FF2B5EF4-FFF2-40B4-BE49-F238E27FC236}">
                  <a16:creationId xmlns:a16="http://schemas.microsoft.com/office/drawing/2014/main" id="{3C3598AA-3E93-4F99-8C62-772336DE7AB7}"/>
                </a:ext>
              </a:extLst>
            </p:cNvPr>
            <p:cNvSpPr/>
            <p:nvPr/>
          </p:nvSpPr>
          <p:spPr>
            <a:xfrm>
              <a:off x="5950800" y="3336292"/>
              <a:ext cx="234657" cy="317068"/>
            </a:xfrm>
            <a:custGeom>
              <a:avLst/>
              <a:gdLst>
                <a:gd name="connsiteX0" fmla="*/ 151047 w 234657"/>
                <a:gd name="connsiteY0" fmla="*/ 151781 h 317068"/>
                <a:gd name="connsiteX1" fmla="*/ 197025 w 234657"/>
                <a:gd name="connsiteY1" fmla="*/ 79686 h 317068"/>
                <a:gd name="connsiteX2" fmla="*/ 117329 w 234657"/>
                <a:gd name="connsiteY2" fmla="*/ 0 h 317068"/>
                <a:gd name="connsiteX3" fmla="*/ 37633 w 234657"/>
                <a:gd name="connsiteY3" fmla="*/ 79686 h 317068"/>
                <a:gd name="connsiteX4" fmla="*/ 83610 w 234657"/>
                <a:gd name="connsiteY4" fmla="*/ 151781 h 317068"/>
                <a:gd name="connsiteX5" fmla="*/ 0 w 234657"/>
                <a:gd name="connsiteY5" fmla="*/ 302600 h 317068"/>
                <a:gd name="connsiteX6" fmla="*/ 143 w 234657"/>
                <a:gd name="connsiteY6" fmla="*/ 310191 h 317068"/>
                <a:gd name="connsiteX7" fmla="*/ 410 w 234657"/>
                <a:gd name="connsiteY7" fmla="*/ 317068 h 317068"/>
                <a:gd name="connsiteX8" fmla="*/ 234315 w 234657"/>
                <a:gd name="connsiteY8" fmla="*/ 317068 h 317068"/>
                <a:gd name="connsiteX9" fmla="*/ 234525 w 234657"/>
                <a:gd name="connsiteY9" fmla="*/ 310144 h 317068"/>
                <a:gd name="connsiteX10" fmla="*/ 234658 w 234657"/>
                <a:gd name="connsiteY10" fmla="*/ 302600 h 317068"/>
                <a:gd name="connsiteX11" fmla="*/ 151047 w 234657"/>
                <a:gd name="connsiteY11" fmla="*/ 151781 h 317068"/>
                <a:gd name="connsiteX12" fmla="*/ 51930 w 234657"/>
                <a:gd name="connsiteY12" fmla="*/ 79686 h 317068"/>
                <a:gd name="connsiteX13" fmla="*/ 117338 w 234657"/>
                <a:gd name="connsiteY13" fmla="*/ 14288 h 317068"/>
                <a:gd name="connsiteX14" fmla="*/ 182747 w 234657"/>
                <a:gd name="connsiteY14" fmla="*/ 79686 h 317068"/>
                <a:gd name="connsiteX15" fmla="*/ 117338 w 234657"/>
                <a:gd name="connsiteY15" fmla="*/ 145085 h 317068"/>
                <a:gd name="connsiteX16" fmla="*/ 51930 w 234657"/>
                <a:gd name="connsiteY16" fmla="*/ 79686 h 317068"/>
                <a:gd name="connsiteX17" fmla="*/ 220380 w 234657"/>
                <a:gd name="connsiteY17" fmla="*/ 302781 h 317068"/>
                <a:gd name="connsiteX18" fmla="*/ 14288 w 234657"/>
                <a:gd name="connsiteY18" fmla="*/ 302781 h 317068"/>
                <a:gd name="connsiteX19" fmla="*/ 14288 w 234657"/>
                <a:gd name="connsiteY19" fmla="*/ 302600 h 317068"/>
                <a:gd name="connsiteX20" fmla="*/ 117329 w 234657"/>
                <a:gd name="connsiteY20" fmla="*/ 159372 h 317068"/>
                <a:gd name="connsiteX21" fmla="*/ 220370 w 234657"/>
                <a:gd name="connsiteY21" fmla="*/ 302600 h 317068"/>
                <a:gd name="connsiteX22" fmla="*/ 220380 w 234657"/>
                <a:gd name="connsiteY22" fmla="*/ 302781 h 3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657" h="317068">
                  <a:moveTo>
                    <a:pt x="151047" y="151781"/>
                  </a:moveTo>
                  <a:cubicBezTo>
                    <a:pt x="178165" y="139055"/>
                    <a:pt x="197025" y="111566"/>
                    <a:pt x="197025" y="79686"/>
                  </a:cubicBezTo>
                  <a:cubicBezTo>
                    <a:pt x="197025" y="35747"/>
                    <a:pt x="161277" y="0"/>
                    <a:pt x="117329" y="0"/>
                  </a:cubicBezTo>
                  <a:cubicBezTo>
                    <a:pt x="73381" y="0"/>
                    <a:pt x="37633" y="35747"/>
                    <a:pt x="37633" y="79686"/>
                  </a:cubicBezTo>
                  <a:cubicBezTo>
                    <a:pt x="37633" y="111576"/>
                    <a:pt x="56493" y="139055"/>
                    <a:pt x="83610" y="151781"/>
                  </a:cubicBezTo>
                  <a:cubicBezTo>
                    <a:pt x="35309" y="171288"/>
                    <a:pt x="0" y="231486"/>
                    <a:pt x="0" y="302600"/>
                  </a:cubicBezTo>
                  <a:cubicBezTo>
                    <a:pt x="0" y="305152"/>
                    <a:pt x="48" y="307677"/>
                    <a:pt x="143" y="310191"/>
                  </a:cubicBezTo>
                  <a:lnTo>
                    <a:pt x="410" y="317068"/>
                  </a:lnTo>
                  <a:lnTo>
                    <a:pt x="234315" y="317068"/>
                  </a:lnTo>
                  <a:lnTo>
                    <a:pt x="234525" y="310144"/>
                  </a:lnTo>
                  <a:cubicBezTo>
                    <a:pt x="234601" y="307639"/>
                    <a:pt x="234658" y="305133"/>
                    <a:pt x="234658" y="302600"/>
                  </a:cubicBezTo>
                  <a:cubicBezTo>
                    <a:pt x="234667" y="231486"/>
                    <a:pt x="199358" y="171288"/>
                    <a:pt x="151047" y="151781"/>
                  </a:cubicBezTo>
                  <a:close/>
                  <a:moveTo>
                    <a:pt x="51930" y="79686"/>
                  </a:moveTo>
                  <a:cubicBezTo>
                    <a:pt x="51930" y="43625"/>
                    <a:pt x="81277" y="14288"/>
                    <a:pt x="117338" y="14288"/>
                  </a:cubicBezTo>
                  <a:cubicBezTo>
                    <a:pt x="153400" y="14288"/>
                    <a:pt x="182747" y="43625"/>
                    <a:pt x="182747" y="79686"/>
                  </a:cubicBezTo>
                  <a:cubicBezTo>
                    <a:pt x="182747" y="115748"/>
                    <a:pt x="153400" y="145085"/>
                    <a:pt x="117338" y="145085"/>
                  </a:cubicBezTo>
                  <a:cubicBezTo>
                    <a:pt x="81267" y="145085"/>
                    <a:pt x="51930" y="115748"/>
                    <a:pt x="51930" y="79686"/>
                  </a:cubicBezTo>
                  <a:close/>
                  <a:moveTo>
                    <a:pt x="220380" y="302781"/>
                  </a:moveTo>
                  <a:lnTo>
                    <a:pt x="14288" y="302781"/>
                  </a:lnTo>
                  <a:cubicBezTo>
                    <a:pt x="14288" y="302724"/>
                    <a:pt x="14288" y="302657"/>
                    <a:pt x="14288" y="302600"/>
                  </a:cubicBezTo>
                  <a:cubicBezTo>
                    <a:pt x="14288" y="223628"/>
                    <a:pt x="60512" y="159372"/>
                    <a:pt x="117329" y="159372"/>
                  </a:cubicBezTo>
                  <a:cubicBezTo>
                    <a:pt x="174146" y="159372"/>
                    <a:pt x="220370" y="223628"/>
                    <a:pt x="220370" y="302600"/>
                  </a:cubicBezTo>
                  <a:cubicBezTo>
                    <a:pt x="220380" y="302657"/>
                    <a:pt x="220380" y="302724"/>
                    <a:pt x="220380" y="302781"/>
                  </a:cubicBezTo>
                  <a:close/>
                </a:path>
              </a:pathLst>
            </a:custGeom>
            <a:grpFill/>
            <a:ln w="9525" cap="flat">
              <a:solidFill>
                <a:schemeClr val="accent1"/>
              </a:solidFill>
              <a:prstDash val="solid"/>
              <a:miter/>
            </a:ln>
          </p:spPr>
          <p:txBody>
            <a:bodyPr rtlCol="0" anchor="ctr"/>
            <a:lstStyle/>
            <a:p>
              <a:endParaRPr lang="en-GB" sz="989"/>
            </a:p>
          </p:txBody>
        </p:sp>
        <p:sp>
          <p:nvSpPr>
            <p:cNvPr id="49" name="Freeform: Shape 48">
              <a:extLst>
                <a:ext uri="{FF2B5EF4-FFF2-40B4-BE49-F238E27FC236}">
                  <a16:creationId xmlns:a16="http://schemas.microsoft.com/office/drawing/2014/main" id="{C82D00FB-84C3-4922-B714-B34ACD35E930}"/>
                </a:ext>
              </a:extLst>
            </p:cNvPr>
            <p:cNvSpPr/>
            <p:nvPr/>
          </p:nvSpPr>
          <p:spPr>
            <a:xfrm>
              <a:off x="6217577" y="3336292"/>
              <a:ext cx="234667" cy="317068"/>
            </a:xfrm>
            <a:custGeom>
              <a:avLst/>
              <a:gdLst>
                <a:gd name="connsiteX0" fmla="*/ 151038 w 234667"/>
                <a:gd name="connsiteY0" fmla="*/ 151781 h 317068"/>
                <a:gd name="connsiteX1" fmla="*/ 197006 w 234667"/>
                <a:gd name="connsiteY1" fmla="*/ 79686 h 317068"/>
                <a:gd name="connsiteX2" fmla="*/ 117329 w 234667"/>
                <a:gd name="connsiteY2" fmla="*/ 0 h 317068"/>
                <a:gd name="connsiteX3" fmla="*/ 37633 w 234667"/>
                <a:gd name="connsiteY3" fmla="*/ 79686 h 317068"/>
                <a:gd name="connsiteX4" fmla="*/ 83610 w 234667"/>
                <a:gd name="connsiteY4" fmla="*/ 151781 h 317068"/>
                <a:gd name="connsiteX5" fmla="*/ 0 w 234667"/>
                <a:gd name="connsiteY5" fmla="*/ 302600 h 317068"/>
                <a:gd name="connsiteX6" fmla="*/ 143 w 234667"/>
                <a:gd name="connsiteY6" fmla="*/ 310191 h 317068"/>
                <a:gd name="connsiteX7" fmla="*/ 400 w 234667"/>
                <a:gd name="connsiteY7" fmla="*/ 317068 h 317068"/>
                <a:gd name="connsiteX8" fmla="*/ 234248 w 234667"/>
                <a:gd name="connsiteY8" fmla="*/ 317068 h 317068"/>
                <a:gd name="connsiteX9" fmla="*/ 234506 w 234667"/>
                <a:gd name="connsiteY9" fmla="*/ 310191 h 317068"/>
                <a:gd name="connsiteX10" fmla="*/ 234667 w 234667"/>
                <a:gd name="connsiteY10" fmla="*/ 302600 h 317068"/>
                <a:gd name="connsiteX11" fmla="*/ 151038 w 234667"/>
                <a:gd name="connsiteY11" fmla="*/ 151781 h 317068"/>
                <a:gd name="connsiteX12" fmla="*/ 51921 w 234667"/>
                <a:gd name="connsiteY12" fmla="*/ 79686 h 317068"/>
                <a:gd name="connsiteX13" fmla="*/ 117329 w 234667"/>
                <a:gd name="connsiteY13" fmla="*/ 14288 h 317068"/>
                <a:gd name="connsiteX14" fmla="*/ 182718 w 234667"/>
                <a:gd name="connsiteY14" fmla="*/ 79686 h 317068"/>
                <a:gd name="connsiteX15" fmla="*/ 117329 w 234667"/>
                <a:gd name="connsiteY15" fmla="*/ 145085 h 317068"/>
                <a:gd name="connsiteX16" fmla="*/ 51921 w 234667"/>
                <a:gd name="connsiteY16" fmla="*/ 79686 h 317068"/>
                <a:gd name="connsiteX17" fmla="*/ 220370 w 234667"/>
                <a:gd name="connsiteY17" fmla="*/ 302781 h 317068"/>
                <a:gd name="connsiteX18" fmla="*/ 14288 w 234667"/>
                <a:gd name="connsiteY18" fmla="*/ 302781 h 317068"/>
                <a:gd name="connsiteX19" fmla="*/ 14288 w 234667"/>
                <a:gd name="connsiteY19" fmla="*/ 302600 h 317068"/>
                <a:gd name="connsiteX20" fmla="*/ 117329 w 234667"/>
                <a:gd name="connsiteY20" fmla="*/ 159372 h 317068"/>
                <a:gd name="connsiteX21" fmla="*/ 220370 w 234667"/>
                <a:gd name="connsiteY21" fmla="*/ 302600 h 317068"/>
                <a:gd name="connsiteX22" fmla="*/ 220370 w 234667"/>
                <a:gd name="connsiteY22" fmla="*/ 302781 h 3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667" h="317068">
                  <a:moveTo>
                    <a:pt x="151038" y="151781"/>
                  </a:moveTo>
                  <a:cubicBezTo>
                    <a:pt x="178146" y="139046"/>
                    <a:pt x="197006" y="111557"/>
                    <a:pt x="197006" y="79686"/>
                  </a:cubicBezTo>
                  <a:cubicBezTo>
                    <a:pt x="197006" y="35747"/>
                    <a:pt x="161258" y="0"/>
                    <a:pt x="117329" y="0"/>
                  </a:cubicBezTo>
                  <a:cubicBezTo>
                    <a:pt x="73390" y="0"/>
                    <a:pt x="37633" y="35747"/>
                    <a:pt x="37633" y="79686"/>
                  </a:cubicBezTo>
                  <a:cubicBezTo>
                    <a:pt x="37633" y="111576"/>
                    <a:pt x="56493" y="139055"/>
                    <a:pt x="83610" y="151781"/>
                  </a:cubicBezTo>
                  <a:cubicBezTo>
                    <a:pt x="35309" y="171288"/>
                    <a:pt x="0" y="231486"/>
                    <a:pt x="0" y="302600"/>
                  </a:cubicBezTo>
                  <a:cubicBezTo>
                    <a:pt x="0" y="305152"/>
                    <a:pt x="38" y="307677"/>
                    <a:pt x="143" y="310191"/>
                  </a:cubicBezTo>
                  <a:lnTo>
                    <a:pt x="400" y="317068"/>
                  </a:lnTo>
                  <a:lnTo>
                    <a:pt x="234248" y="317068"/>
                  </a:lnTo>
                  <a:lnTo>
                    <a:pt x="234506" y="310191"/>
                  </a:lnTo>
                  <a:cubicBezTo>
                    <a:pt x="234610" y="307677"/>
                    <a:pt x="234667" y="305152"/>
                    <a:pt x="234667" y="302600"/>
                  </a:cubicBezTo>
                  <a:cubicBezTo>
                    <a:pt x="234658" y="231477"/>
                    <a:pt x="199349" y="171288"/>
                    <a:pt x="151038" y="151781"/>
                  </a:cubicBezTo>
                  <a:close/>
                  <a:moveTo>
                    <a:pt x="51921" y="79686"/>
                  </a:moveTo>
                  <a:cubicBezTo>
                    <a:pt x="51921" y="43625"/>
                    <a:pt x="81267" y="14288"/>
                    <a:pt x="117329" y="14288"/>
                  </a:cubicBezTo>
                  <a:cubicBezTo>
                    <a:pt x="153381" y="14288"/>
                    <a:pt x="182718" y="43625"/>
                    <a:pt x="182718" y="79686"/>
                  </a:cubicBezTo>
                  <a:cubicBezTo>
                    <a:pt x="182718" y="115748"/>
                    <a:pt x="153381" y="145085"/>
                    <a:pt x="117329" y="145085"/>
                  </a:cubicBezTo>
                  <a:cubicBezTo>
                    <a:pt x="81267" y="145085"/>
                    <a:pt x="51921" y="115748"/>
                    <a:pt x="51921" y="79686"/>
                  </a:cubicBezTo>
                  <a:close/>
                  <a:moveTo>
                    <a:pt x="220370" y="302781"/>
                  </a:moveTo>
                  <a:lnTo>
                    <a:pt x="14288" y="302781"/>
                  </a:lnTo>
                  <a:cubicBezTo>
                    <a:pt x="14288" y="302724"/>
                    <a:pt x="14288" y="302657"/>
                    <a:pt x="14288" y="302600"/>
                  </a:cubicBezTo>
                  <a:cubicBezTo>
                    <a:pt x="14288" y="223628"/>
                    <a:pt x="60522" y="159372"/>
                    <a:pt x="117329" y="159372"/>
                  </a:cubicBezTo>
                  <a:cubicBezTo>
                    <a:pt x="174136" y="159372"/>
                    <a:pt x="220370" y="223628"/>
                    <a:pt x="220370" y="302600"/>
                  </a:cubicBezTo>
                  <a:cubicBezTo>
                    <a:pt x="220370" y="302657"/>
                    <a:pt x="220370" y="302724"/>
                    <a:pt x="220370" y="302781"/>
                  </a:cubicBezTo>
                  <a:close/>
                </a:path>
              </a:pathLst>
            </a:custGeom>
            <a:grpFill/>
            <a:ln w="9525" cap="flat">
              <a:solidFill>
                <a:schemeClr val="accent1"/>
              </a:solidFill>
              <a:prstDash val="solid"/>
              <a:miter/>
            </a:ln>
          </p:spPr>
          <p:txBody>
            <a:bodyPr rtlCol="0" anchor="ctr"/>
            <a:lstStyle/>
            <a:p>
              <a:endParaRPr lang="en-GB" sz="989"/>
            </a:p>
          </p:txBody>
        </p:sp>
        <p:sp>
          <p:nvSpPr>
            <p:cNvPr id="50" name="Freeform: Shape 49">
              <a:extLst>
                <a:ext uri="{FF2B5EF4-FFF2-40B4-BE49-F238E27FC236}">
                  <a16:creationId xmlns:a16="http://schemas.microsoft.com/office/drawing/2014/main" id="{26A730EF-2D91-441B-ADD1-37450522A407}"/>
                </a:ext>
              </a:extLst>
            </p:cNvPr>
            <p:cNvSpPr/>
            <p:nvPr/>
          </p:nvSpPr>
          <p:spPr>
            <a:xfrm>
              <a:off x="5694730" y="2968418"/>
              <a:ext cx="810939" cy="355634"/>
            </a:xfrm>
            <a:custGeom>
              <a:avLst/>
              <a:gdLst>
                <a:gd name="connsiteX0" fmla="*/ 810939 w 810939"/>
                <a:gd name="connsiteY0" fmla="*/ 10477 h 355634"/>
                <a:gd name="connsiteX1" fmla="*/ 801224 w 810939"/>
                <a:gd name="connsiteY1" fmla="*/ 0 h 355634"/>
                <a:gd name="connsiteX2" fmla="*/ 787051 w 810939"/>
                <a:gd name="connsiteY2" fmla="*/ 13144 h 355634"/>
                <a:gd name="connsiteX3" fmla="*/ 772001 w 810939"/>
                <a:gd name="connsiteY3" fmla="*/ 8601 h 355634"/>
                <a:gd name="connsiteX4" fmla="*/ 744560 w 810939"/>
                <a:gd name="connsiteY4" fmla="*/ 36052 h 355634"/>
                <a:gd name="connsiteX5" fmla="*/ 748103 w 810939"/>
                <a:gd name="connsiteY5" fmla="*/ 49263 h 355634"/>
                <a:gd name="connsiteX6" fmla="*/ 588026 w 810939"/>
                <a:gd name="connsiteY6" fmla="*/ 197720 h 355634"/>
                <a:gd name="connsiteX7" fmla="*/ 574834 w 810939"/>
                <a:gd name="connsiteY7" fmla="*/ 194186 h 355634"/>
                <a:gd name="connsiteX8" fmla="*/ 562347 w 810939"/>
                <a:gd name="connsiteY8" fmla="*/ 197329 h 355634"/>
                <a:gd name="connsiteX9" fmla="*/ 516712 w 810939"/>
                <a:gd name="connsiteY9" fmla="*/ 145485 h 355634"/>
                <a:gd name="connsiteX10" fmla="*/ 521065 w 810939"/>
                <a:gd name="connsiteY10" fmla="*/ 130788 h 355634"/>
                <a:gd name="connsiteX11" fmla="*/ 493624 w 810939"/>
                <a:gd name="connsiteY11" fmla="*/ 103337 h 355634"/>
                <a:gd name="connsiteX12" fmla="*/ 466182 w 810939"/>
                <a:gd name="connsiteY12" fmla="*/ 130788 h 355634"/>
                <a:gd name="connsiteX13" fmla="*/ 467744 w 810939"/>
                <a:gd name="connsiteY13" fmla="*/ 139532 h 355634"/>
                <a:gd name="connsiteX14" fmla="*/ 266100 w 810939"/>
                <a:gd name="connsiteY14" fmla="*/ 304771 h 355634"/>
                <a:gd name="connsiteX15" fmla="*/ 252012 w 810939"/>
                <a:gd name="connsiteY15" fmla="*/ 300752 h 355634"/>
                <a:gd name="connsiteX16" fmla="*/ 231619 w 810939"/>
                <a:gd name="connsiteY16" fmla="*/ 310001 h 355634"/>
                <a:gd name="connsiteX17" fmla="*/ 109461 w 810939"/>
                <a:gd name="connsiteY17" fmla="*/ 239287 h 355634"/>
                <a:gd name="connsiteX18" fmla="*/ 110433 w 810939"/>
                <a:gd name="connsiteY18" fmla="*/ 232458 h 355634"/>
                <a:gd name="connsiteX19" fmla="*/ 82991 w 810939"/>
                <a:gd name="connsiteY19" fmla="*/ 205016 h 355634"/>
                <a:gd name="connsiteX20" fmla="*/ 55550 w 810939"/>
                <a:gd name="connsiteY20" fmla="*/ 232458 h 355634"/>
                <a:gd name="connsiteX21" fmla="*/ 62008 w 810939"/>
                <a:gd name="connsiteY21" fmla="*/ 249926 h 355634"/>
                <a:gd name="connsiteX22" fmla="*/ 0 w 810939"/>
                <a:gd name="connsiteY22" fmla="*/ 316554 h 355634"/>
                <a:gd name="connsiteX23" fmla="*/ 10449 w 810939"/>
                <a:gd name="connsiteY23" fmla="*/ 326279 h 355634"/>
                <a:gd name="connsiteX24" fmla="*/ 73809 w 810939"/>
                <a:gd name="connsiteY24" fmla="*/ 258194 h 355634"/>
                <a:gd name="connsiteX25" fmla="*/ 82982 w 810939"/>
                <a:gd name="connsiteY25" fmla="*/ 259890 h 355634"/>
                <a:gd name="connsiteX26" fmla="*/ 102460 w 810939"/>
                <a:gd name="connsiteY26" fmla="*/ 251746 h 355634"/>
                <a:gd name="connsiteX27" fmla="*/ 225104 w 810939"/>
                <a:gd name="connsiteY27" fmla="*/ 322745 h 355634"/>
                <a:gd name="connsiteX28" fmla="*/ 224552 w 810939"/>
                <a:gd name="connsiteY28" fmla="*/ 328184 h 355634"/>
                <a:gd name="connsiteX29" fmla="*/ 252003 w 810939"/>
                <a:gd name="connsiteY29" fmla="*/ 355635 h 355634"/>
                <a:gd name="connsiteX30" fmla="*/ 279435 w 810939"/>
                <a:gd name="connsiteY30" fmla="*/ 328184 h 355634"/>
                <a:gd name="connsiteX31" fmla="*/ 275987 w 810939"/>
                <a:gd name="connsiteY31" fmla="*/ 315135 h 355634"/>
                <a:gd name="connsiteX32" fmla="*/ 475764 w 810939"/>
                <a:gd name="connsiteY32" fmla="*/ 151428 h 355634"/>
                <a:gd name="connsiteX33" fmla="*/ 493633 w 810939"/>
                <a:gd name="connsiteY33" fmla="*/ 158210 h 355634"/>
                <a:gd name="connsiteX34" fmla="*/ 506120 w 810939"/>
                <a:gd name="connsiteY34" fmla="*/ 155067 h 355634"/>
                <a:gd name="connsiteX35" fmla="*/ 551755 w 810939"/>
                <a:gd name="connsiteY35" fmla="*/ 206921 h 355634"/>
                <a:gd name="connsiteX36" fmla="*/ 547402 w 810939"/>
                <a:gd name="connsiteY36" fmla="*/ 221618 h 355634"/>
                <a:gd name="connsiteX37" fmla="*/ 574843 w 810939"/>
                <a:gd name="connsiteY37" fmla="*/ 249060 h 355634"/>
                <a:gd name="connsiteX38" fmla="*/ 602285 w 810939"/>
                <a:gd name="connsiteY38" fmla="*/ 221618 h 355634"/>
                <a:gd name="connsiteX39" fmla="*/ 598332 w 810939"/>
                <a:gd name="connsiteY39" fmla="*/ 207645 h 355634"/>
                <a:gd name="connsiteX40" fmla="*/ 758047 w 810939"/>
                <a:gd name="connsiteY40" fmla="*/ 59531 h 355634"/>
                <a:gd name="connsiteX41" fmla="*/ 772011 w 810939"/>
                <a:gd name="connsiteY41" fmla="*/ 63484 h 355634"/>
                <a:gd name="connsiteX42" fmla="*/ 799452 w 810939"/>
                <a:gd name="connsiteY42" fmla="*/ 36052 h 355634"/>
                <a:gd name="connsiteX43" fmla="*/ 796480 w 810939"/>
                <a:gd name="connsiteY43" fmla="*/ 23889 h 355634"/>
                <a:gd name="connsiteX44" fmla="*/ 810939 w 810939"/>
                <a:gd name="connsiteY44" fmla="*/ 10477 h 355634"/>
                <a:gd name="connsiteX45" fmla="*/ 82982 w 810939"/>
                <a:gd name="connsiteY45" fmla="*/ 245612 h 355634"/>
                <a:gd name="connsiteX46" fmla="*/ 69828 w 810939"/>
                <a:gd name="connsiteY46" fmla="*/ 232458 h 355634"/>
                <a:gd name="connsiteX47" fmla="*/ 82982 w 810939"/>
                <a:gd name="connsiteY47" fmla="*/ 219304 h 355634"/>
                <a:gd name="connsiteX48" fmla="*/ 96136 w 810939"/>
                <a:gd name="connsiteY48" fmla="*/ 232458 h 355634"/>
                <a:gd name="connsiteX49" fmla="*/ 82982 w 810939"/>
                <a:gd name="connsiteY49" fmla="*/ 245612 h 355634"/>
                <a:gd name="connsiteX50" fmla="*/ 252012 w 810939"/>
                <a:gd name="connsiteY50" fmla="*/ 341347 h 355634"/>
                <a:gd name="connsiteX51" fmla="*/ 238849 w 810939"/>
                <a:gd name="connsiteY51" fmla="*/ 328184 h 355634"/>
                <a:gd name="connsiteX52" fmla="*/ 252012 w 810939"/>
                <a:gd name="connsiteY52" fmla="*/ 315030 h 355634"/>
                <a:gd name="connsiteX53" fmla="*/ 265157 w 810939"/>
                <a:gd name="connsiteY53" fmla="*/ 328184 h 355634"/>
                <a:gd name="connsiteX54" fmla="*/ 252012 w 810939"/>
                <a:gd name="connsiteY54" fmla="*/ 341347 h 355634"/>
                <a:gd name="connsiteX55" fmla="*/ 480479 w 810939"/>
                <a:gd name="connsiteY55" fmla="*/ 130788 h 355634"/>
                <a:gd name="connsiteX56" fmla="*/ 493633 w 810939"/>
                <a:gd name="connsiteY56" fmla="*/ 117624 h 355634"/>
                <a:gd name="connsiteX57" fmla="*/ 506787 w 810939"/>
                <a:gd name="connsiteY57" fmla="*/ 130788 h 355634"/>
                <a:gd name="connsiteX58" fmla="*/ 493633 w 810939"/>
                <a:gd name="connsiteY58" fmla="*/ 143932 h 355634"/>
                <a:gd name="connsiteX59" fmla="*/ 480479 w 810939"/>
                <a:gd name="connsiteY59" fmla="*/ 130788 h 355634"/>
                <a:gd name="connsiteX60" fmla="*/ 574843 w 810939"/>
                <a:gd name="connsiteY60" fmla="*/ 234782 h 355634"/>
                <a:gd name="connsiteX61" fmla="*/ 561689 w 810939"/>
                <a:gd name="connsiteY61" fmla="*/ 221628 h 355634"/>
                <a:gd name="connsiteX62" fmla="*/ 574843 w 810939"/>
                <a:gd name="connsiteY62" fmla="*/ 208474 h 355634"/>
                <a:gd name="connsiteX63" fmla="*/ 587997 w 810939"/>
                <a:gd name="connsiteY63" fmla="*/ 221628 h 355634"/>
                <a:gd name="connsiteX64" fmla="*/ 574843 w 810939"/>
                <a:gd name="connsiteY64" fmla="*/ 234782 h 355634"/>
                <a:gd name="connsiteX65" fmla="*/ 772001 w 810939"/>
                <a:gd name="connsiteY65" fmla="*/ 49206 h 355634"/>
                <a:gd name="connsiteX66" fmla="*/ 758847 w 810939"/>
                <a:gd name="connsiteY66" fmla="*/ 36062 h 355634"/>
                <a:gd name="connsiteX67" fmla="*/ 772001 w 810939"/>
                <a:gd name="connsiteY67" fmla="*/ 22898 h 355634"/>
                <a:gd name="connsiteX68" fmla="*/ 785155 w 810939"/>
                <a:gd name="connsiteY68" fmla="*/ 36062 h 355634"/>
                <a:gd name="connsiteX69" fmla="*/ 772001 w 810939"/>
                <a:gd name="connsiteY69" fmla="*/ 49206 h 355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810939" h="355634">
                  <a:moveTo>
                    <a:pt x="810939" y="10477"/>
                  </a:moveTo>
                  <a:lnTo>
                    <a:pt x="801224" y="0"/>
                  </a:lnTo>
                  <a:lnTo>
                    <a:pt x="787051" y="13144"/>
                  </a:lnTo>
                  <a:cubicBezTo>
                    <a:pt x="782726" y="10287"/>
                    <a:pt x="777564" y="8601"/>
                    <a:pt x="772001" y="8601"/>
                  </a:cubicBezTo>
                  <a:cubicBezTo>
                    <a:pt x="756866" y="8601"/>
                    <a:pt x="744560" y="20917"/>
                    <a:pt x="744560" y="36052"/>
                  </a:cubicBezTo>
                  <a:cubicBezTo>
                    <a:pt x="744560" y="40862"/>
                    <a:pt x="745922" y="45329"/>
                    <a:pt x="748103" y="49263"/>
                  </a:cubicBezTo>
                  <a:lnTo>
                    <a:pt x="588026" y="197720"/>
                  </a:lnTo>
                  <a:cubicBezTo>
                    <a:pt x="584092" y="195539"/>
                    <a:pt x="579644" y="194186"/>
                    <a:pt x="574834" y="194186"/>
                  </a:cubicBezTo>
                  <a:cubicBezTo>
                    <a:pt x="570309" y="194186"/>
                    <a:pt x="566109" y="195386"/>
                    <a:pt x="562347" y="197329"/>
                  </a:cubicBezTo>
                  <a:lnTo>
                    <a:pt x="516712" y="145485"/>
                  </a:lnTo>
                  <a:cubicBezTo>
                    <a:pt x="519436" y="141227"/>
                    <a:pt x="521065" y="136198"/>
                    <a:pt x="521065" y="130788"/>
                  </a:cubicBezTo>
                  <a:cubicBezTo>
                    <a:pt x="521065" y="115653"/>
                    <a:pt x="508759" y="103337"/>
                    <a:pt x="493624" y="103337"/>
                  </a:cubicBezTo>
                  <a:cubicBezTo>
                    <a:pt x="478488" y="103337"/>
                    <a:pt x="466182" y="115653"/>
                    <a:pt x="466182" y="130788"/>
                  </a:cubicBezTo>
                  <a:cubicBezTo>
                    <a:pt x="466182" y="133864"/>
                    <a:pt x="466801" y="136769"/>
                    <a:pt x="467744" y="139532"/>
                  </a:cubicBezTo>
                  <a:lnTo>
                    <a:pt x="266100" y="304771"/>
                  </a:lnTo>
                  <a:cubicBezTo>
                    <a:pt x="261966" y="302276"/>
                    <a:pt x="257175" y="300752"/>
                    <a:pt x="252012" y="300752"/>
                  </a:cubicBezTo>
                  <a:cubicBezTo>
                    <a:pt x="243878" y="300752"/>
                    <a:pt x="236649" y="304371"/>
                    <a:pt x="231619" y="310001"/>
                  </a:cubicBezTo>
                  <a:lnTo>
                    <a:pt x="109461" y="239287"/>
                  </a:lnTo>
                  <a:cubicBezTo>
                    <a:pt x="110033" y="237087"/>
                    <a:pt x="110433" y="234829"/>
                    <a:pt x="110433" y="232458"/>
                  </a:cubicBezTo>
                  <a:cubicBezTo>
                    <a:pt x="110433" y="217332"/>
                    <a:pt x="98127" y="205016"/>
                    <a:pt x="82991" y="205016"/>
                  </a:cubicBezTo>
                  <a:cubicBezTo>
                    <a:pt x="67856" y="205016"/>
                    <a:pt x="55550" y="217322"/>
                    <a:pt x="55550" y="232458"/>
                  </a:cubicBezTo>
                  <a:cubicBezTo>
                    <a:pt x="55550" y="239125"/>
                    <a:pt x="58036" y="245164"/>
                    <a:pt x="62008" y="249926"/>
                  </a:cubicBezTo>
                  <a:lnTo>
                    <a:pt x="0" y="316554"/>
                  </a:lnTo>
                  <a:lnTo>
                    <a:pt x="10449" y="326279"/>
                  </a:lnTo>
                  <a:lnTo>
                    <a:pt x="73809" y="258194"/>
                  </a:lnTo>
                  <a:cubicBezTo>
                    <a:pt x="76695" y="259223"/>
                    <a:pt x="79753" y="259890"/>
                    <a:pt x="82982" y="259890"/>
                  </a:cubicBezTo>
                  <a:cubicBezTo>
                    <a:pt x="90592" y="259890"/>
                    <a:pt x="97479" y="256765"/>
                    <a:pt x="102460" y="251746"/>
                  </a:cubicBezTo>
                  <a:lnTo>
                    <a:pt x="225104" y="322745"/>
                  </a:lnTo>
                  <a:cubicBezTo>
                    <a:pt x="224752" y="324507"/>
                    <a:pt x="224552" y="326317"/>
                    <a:pt x="224552" y="328184"/>
                  </a:cubicBezTo>
                  <a:cubicBezTo>
                    <a:pt x="224552" y="343319"/>
                    <a:pt x="236868" y="355635"/>
                    <a:pt x="252003" y="355635"/>
                  </a:cubicBezTo>
                  <a:cubicBezTo>
                    <a:pt x="267129" y="355635"/>
                    <a:pt x="279435" y="343319"/>
                    <a:pt x="279435" y="328184"/>
                  </a:cubicBezTo>
                  <a:cubicBezTo>
                    <a:pt x="279435" y="323431"/>
                    <a:pt x="278111" y="319040"/>
                    <a:pt x="275987" y="315135"/>
                  </a:cubicBezTo>
                  <a:lnTo>
                    <a:pt x="475764" y="151428"/>
                  </a:lnTo>
                  <a:cubicBezTo>
                    <a:pt x="480584" y="155600"/>
                    <a:pt x="486775" y="158210"/>
                    <a:pt x="493633" y="158210"/>
                  </a:cubicBezTo>
                  <a:cubicBezTo>
                    <a:pt x="498158" y="158210"/>
                    <a:pt x="502349" y="157010"/>
                    <a:pt x="506120" y="155067"/>
                  </a:cubicBezTo>
                  <a:lnTo>
                    <a:pt x="551755" y="206921"/>
                  </a:lnTo>
                  <a:cubicBezTo>
                    <a:pt x="549031" y="211179"/>
                    <a:pt x="547402" y="216208"/>
                    <a:pt x="547402" y="221618"/>
                  </a:cubicBezTo>
                  <a:cubicBezTo>
                    <a:pt x="547402" y="236744"/>
                    <a:pt x="559708" y="249060"/>
                    <a:pt x="574843" y="249060"/>
                  </a:cubicBezTo>
                  <a:cubicBezTo>
                    <a:pt x="589978" y="249060"/>
                    <a:pt x="602285" y="236753"/>
                    <a:pt x="602285" y="221618"/>
                  </a:cubicBezTo>
                  <a:cubicBezTo>
                    <a:pt x="602285" y="216494"/>
                    <a:pt x="600789" y="211750"/>
                    <a:pt x="598332" y="207645"/>
                  </a:cubicBezTo>
                  <a:lnTo>
                    <a:pt x="758047" y="59531"/>
                  </a:lnTo>
                  <a:cubicBezTo>
                    <a:pt x="762152" y="61979"/>
                    <a:pt x="766896" y="63484"/>
                    <a:pt x="772011" y="63484"/>
                  </a:cubicBezTo>
                  <a:cubicBezTo>
                    <a:pt x="787146" y="63484"/>
                    <a:pt x="799452" y="51178"/>
                    <a:pt x="799452" y="36052"/>
                  </a:cubicBezTo>
                  <a:cubicBezTo>
                    <a:pt x="799452" y="31671"/>
                    <a:pt x="798328" y="27575"/>
                    <a:pt x="796480" y="23889"/>
                  </a:cubicBezTo>
                  <a:lnTo>
                    <a:pt x="810939" y="10477"/>
                  </a:lnTo>
                  <a:close/>
                  <a:moveTo>
                    <a:pt x="82982" y="245612"/>
                  </a:moveTo>
                  <a:cubicBezTo>
                    <a:pt x="75733" y="245612"/>
                    <a:pt x="69828" y="239706"/>
                    <a:pt x="69828" y="232458"/>
                  </a:cubicBezTo>
                  <a:cubicBezTo>
                    <a:pt x="69828" y="225209"/>
                    <a:pt x="75733" y="219304"/>
                    <a:pt x="82982" y="219304"/>
                  </a:cubicBezTo>
                  <a:cubicBezTo>
                    <a:pt x="90230" y="219304"/>
                    <a:pt x="96136" y="225209"/>
                    <a:pt x="96136" y="232458"/>
                  </a:cubicBezTo>
                  <a:cubicBezTo>
                    <a:pt x="96136" y="239706"/>
                    <a:pt x="90240" y="245612"/>
                    <a:pt x="82982" y="245612"/>
                  </a:cubicBezTo>
                  <a:close/>
                  <a:moveTo>
                    <a:pt x="252012" y="341347"/>
                  </a:moveTo>
                  <a:cubicBezTo>
                    <a:pt x="244754" y="341347"/>
                    <a:pt x="238849" y="335442"/>
                    <a:pt x="238849" y="328184"/>
                  </a:cubicBezTo>
                  <a:cubicBezTo>
                    <a:pt x="238849" y="320935"/>
                    <a:pt x="244754" y="315030"/>
                    <a:pt x="252012" y="315030"/>
                  </a:cubicBezTo>
                  <a:cubicBezTo>
                    <a:pt x="259261" y="315030"/>
                    <a:pt x="265157" y="320935"/>
                    <a:pt x="265157" y="328184"/>
                  </a:cubicBezTo>
                  <a:cubicBezTo>
                    <a:pt x="265147" y="335442"/>
                    <a:pt x="259251" y="341347"/>
                    <a:pt x="252012" y="341347"/>
                  </a:cubicBezTo>
                  <a:close/>
                  <a:moveTo>
                    <a:pt x="480479" y="130788"/>
                  </a:moveTo>
                  <a:cubicBezTo>
                    <a:pt x="480479" y="123530"/>
                    <a:pt x="486375" y="117624"/>
                    <a:pt x="493633" y="117624"/>
                  </a:cubicBezTo>
                  <a:cubicBezTo>
                    <a:pt x="500891" y="117624"/>
                    <a:pt x="506787" y="123530"/>
                    <a:pt x="506787" y="130788"/>
                  </a:cubicBezTo>
                  <a:cubicBezTo>
                    <a:pt x="506787" y="138036"/>
                    <a:pt x="500891" y="143932"/>
                    <a:pt x="493633" y="143932"/>
                  </a:cubicBezTo>
                  <a:cubicBezTo>
                    <a:pt x="486375" y="143932"/>
                    <a:pt x="480479" y="138036"/>
                    <a:pt x="480479" y="130788"/>
                  </a:cubicBezTo>
                  <a:close/>
                  <a:moveTo>
                    <a:pt x="574843" y="234782"/>
                  </a:moveTo>
                  <a:cubicBezTo>
                    <a:pt x="567585" y="234782"/>
                    <a:pt x="561689" y="228876"/>
                    <a:pt x="561689" y="221628"/>
                  </a:cubicBezTo>
                  <a:cubicBezTo>
                    <a:pt x="561689" y="214379"/>
                    <a:pt x="567585" y="208474"/>
                    <a:pt x="574843" y="208474"/>
                  </a:cubicBezTo>
                  <a:cubicBezTo>
                    <a:pt x="582101" y="208474"/>
                    <a:pt x="587997" y="214379"/>
                    <a:pt x="587997" y="221628"/>
                  </a:cubicBezTo>
                  <a:cubicBezTo>
                    <a:pt x="587997" y="228876"/>
                    <a:pt x="582092" y="234782"/>
                    <a:pt x="574843" y="234782"/>
                  </a:cubicBezTo>
                  <a:close/>
                  <a:moveTo>
                    <a:pt x="772001" y="49206"/>
                  </a:moveTo>
                  <a:cubicBezTo>
                    <a:pt x="764743" y="49206"/>
                    <a:pt x="758847" y="43310"/>
                    <a:pt x="758847" y="36062"/>
                  </a:cubicBezTo>
                  <a:cubicBezTo>
                    <a:pt x="758847" y="28804"/>
                    <a:pt x="764743" y="22898"/>
                    <a:pt x="772001" y="22898"/>
                  </a:cubicBezTo>
                  <a:cubicBezTo>
                    <a:pt x="779259" y="22898"/>
                    <a:pt x="785155" y="28804"/>
                    <a:pt x="785155" y="36062"/>
                  </a:cubicBezTo>
                  <a:cubicBezTo>
                    <a:pt x="785155" y="43301"/>
                    <a:pt x="779259" y="49206"/>
                    <a:pt x="772001" y="49206"/>
                  </a:cubicBezTo>
                  <a:close/>
                </a:path>
              </a:pathLst>
            </a:custGeom>
            <a:grpFill/>
            <a:ln w="9525" cap="flat">
              <a:solidFill>
                <a:schemeClr val="accent1"/>
              </a:solidFill>
              <a:prstDash val="solid"/>
              <a:miter/>
            </a:ln>
          </p:spPr>
          <p:txBody>
            <a:bodyPr rtlCol="0" anchor="ctr"/>
            <a:lstStyle/>
            <a:p>
              <a:endParaRPr lang="en-GB" sz="989"/>
            </a:p>
          </p:txBody>
        </p:sp>
      </p:grpSp>
      <p:pic>
        <p:nvPicPr>
          <p:cNvPr id="28" name="Graphic 27">
            <a:extLst>
              <a:ext uri="{FF2B5EF4-FFF2-40B4-BE49-F238E27FC236}">
                <a16:creationId xmlns:a16="http://schemas.microsoft.com/office/drawing/2014/main" id="{661D6E6B-92F4-48B5-81EF-79E8281DF2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1102" y="7118119"/>
            <a:ext cx="335835" cy="347030"/>
          </a:xfrm>
          <a:prstGeom prst="rect">
            <a:avLst/>
          </a:prstGeom>
        </p:spPr>
      </p:pic>
      <p:sp>
        <p:nvSpPr>
          <p:cNvPr id="29" name="TextBox 28">
            <a:extLst>
              <a:ext uri="{FF2B5EF4-FFF2-40B4-BE49-F238E27FC236}">
                <a16:creationId xmlns:a16="http://schemas.microsoft.com/office/drawing/2014/main" id="{D930BA55-0C2E-4EEA-BDF1-4E646FD36EDD}"/>
              </a:ext>
            </a:extLst>
          </p:cNvPr>
          <p:cNvSpPr txBox="1"/>
          <p:nvPr/>
        </p:nvSpPr>
        <p:spPr>
          <a:xfrm>
            <a:off x="6511102" y="7546364"/>
            <a:ext cx="1750374" cy="327040"/>
          </a:xfrm>
          <a:prstGeom prst="rect">
            <a:avLst/>
          </a:prstGeom>
          <a:noFill/>
        </p:spPr>
        <p:txBody>
          <a:bodyPr wrap="square" lIns="0" rtlCol="0" anchor="t">
            <a:spAutoFit/>
          </a:bodyPr>
          <a:lstStyle/>
          <a:p>
            <a:r>
              <a:rPr lang="en-US" sz="770" b="1" dirty="0">
                <a:solidFill>
                  <a:schemeClr val="accent2"/>
                </a:solidFill>
              </a:rPr>
              <a:t>Enhance the value that Costain contributes to society</a:t>
            </a:r>
          </a:p>
        </p:txBody>
      </p:sp>
      <p:sp>
        <p:nvSpPr>
          <p:cNvPr id="40" name="TextBox 39">
            <a:extLst>
              <a:ext uri="{FF2B5EF4-FFF2-40B4-BE49-F238E27FC236}">
                <a16:creationId xmlns:a16="http://schemas.microsoft.com/office/drawing/2014/main" id="{270CE8B2-2EEE-4C5F-ABDE-2097357C4D68}"/>
              </a:ext>
            </a:extLst>
          </p:cNvPr>
          <p:cNvSpPr txBox="1"/>
          <p:nvPr/>
        </p:nvSpPr>
        <p:spPr>
          <a:xfrm>
            <a:off x="2469681" y="7587674"/>
            <a:ext cx="1523299" cy="327040"/>
          </a:xfrm>
          <a:prstGeom prst="rect">
            <a:avLst/>
          </a:prstGeom>
          <a:noFill/>
        </p:spPr>
        <p:txBody>
          <a:bodyPr wrap="square" lIns="0" rtlCol="0" anchor="t">
            <a:spAutoFit/>
          </a:bodyPr>
          <a:lstStyle/>
          <a:p>
            <a:r>
              <a:rPr lang="en-US" sz="770" b="1" dirty="0">
                <a:solidFill>
                  <a:srgbClr val="234D61"/>
                </a:solidFill>
              </a:rPr>
              <a:t>Create a </a:t>
            </a:r>
            <a:br>
              <a:rPr lang="en-US" sz="770" b="1" dirty="0">
                <a:solidFill>
                  <a:srgbClr val="234D61"/>
                </a:solidFill>
              </a:rPr>
            </a:br>
            <a:r>
              <a:rPr lang="en-US" sz="770" b="1" dirty="0">
                <a:solidFill>
                  <a:srgbClr val="234D61"/>
                </a:solidFill>
              </a:rPr>
              <a:t>greener future</a:t>
            </a:r>
          </a:p>
        </p:txBody>
      </p:sp>
      <p:grpSp>
        <p:nvGrpSpPr>
          <p:cNvPr id="68" name="Group 67">
            <a:extLst>
              <a:ext uri="{FF2B5EF4-FFF2-40B4-BE49-F238E27FC236}">
                <a16:creationId xmlns:a16="http://schemas.microsoft.com/office/drawing/2014/main" id="{43041C1F-695C-417C-BF21-E40284114F2F}"/>
              </a:ext>
            </a:extLst>
          </p:cNvPr>
          <p:cNvGrpSpPr/>
          <p:nvPr/>
        </p:nvGrpSpPr>
        <p:grpSpPr>
          <a:xfrm>
            <a:off x="2469683" y="7042061"/>
            <a:ext cx="499144" cy="499144"/>
            <a:chOff x="4145280" y="1478280"/>
            <a:chExt cx="3901439" cy="3901439"/>
          </a:xfrm>
          <a:solidFill>
            <a:srgbClr val="234D61"/>
          </a:solidFill>
        </p:grpSpPr>
        <p:sp>
          <p:nvSpPr>
            <p:cNvPr id="54" name="Freeform: Shape 53">
              <a:extLst>
                <a:ext uri="{FF2B5EF4-FFF2-40B4-BE49-F238E27FC236}">
                  <a16:creationId xmlns:a16="http://schemas.microsoft.com/office/drawing/2014/main" id="{7565F296-28A2-4D61-B38F-4B54E1DFE68E}"/>
                </a:ext>
              </a:extLst>
            </p:cNvPr>
            <p:cNvSpPr/>
            <p:nvPr/>
          </p:nvSpPr>
          <p:spPr>
            <a:xfrm>
              <a:off x="5375627" y="2761505"/>
              <a:ext cx="1522682" cy="1448591"/>
            </a:xfrm>
            <a:custGeom>
              <a:avLst/>
              <a:gdLst>
                <a:gd name="connsiteX0" fmla="*/ 1522353 w 1522682"/>
                <a:gd name="connsiteY0" fmla="*/ 324689 h 1448591"/>
                <a:gd name="connsiteX1" fmla="*/ 1472419 w 1522682"/>
                <a:gd name="connsiteY1" fmla="*/ 277136 h 1448591"/>
                <a:gd name="connsiteX2" fmla="*/ 801937 w 1522682"/>
                <a:gd name="connsiteY2" fmla="*/ 397232 h 1448591"/>
                <a:gd name="connsiteX3" fmla="*/ 724445 w 1522682"/>
                <a:gd name="connsiteY3" fmla="*/ 248943 h 1448591"/>
                <a:gd name="connsiteX4" fmla="*/ 59005 w 1522682"/>
                <a:gd name="connsiteY4" fmla="*/ 221 h 1448591"/>
                <a:gd name="connsiteX5" fmla="*/ 23215 w 1522682"/>
                <a:gd name="connsiteY5" fmla="*/ 11267 h 1448591"/>
                <a:gd name="connsiteX6" fmla="*/ 5809 w 1522682"/>
                <a:gd name="connsiteY6" fmla="*/ 44415 h 1448591"/>
                <a:gd name="connsiteX7" fmla="*/ 128349 w 1522682"/>
                <a:gd name="connsiteY7" fmla="*/ 744172 h 1448591"/>
                <a:gd name="connsiteX8" fmla="*/ 394051 w 1522682"/>
                <a:gd name="connsiteY8" fmla="*/ 902849 h 1448591"/>
                <a:gd name="connsiteX9" fmla="*/ 422956 w 1522682"/>
                <a:gd name="connsiteY9" fmla="*/ 1393016 h 1448591"/>
                <a:gd name="connsiteX10" fmla="*/ 460771 w 1522682"/>
                <a:gd name="connsiteY10" fmla="*/ 1427734 h 1448591"/>
                <a:gd name="connsiteX11" fmla="*/ 709658 w 1522682"/>
                <a:gd name="connsiteY11" fmla="*/ 1448592 h 1448591"/>
                <a:gd name="connsiteX12" fmla="*/ 1298825 w 1522682"/>
                <a:gd name="connsiteY12" fmla="*/ 1249804 h 1448591"/>
                <a:gd name="connsiteX13" fmla="*/ 1522353 w 1522682"/>
                <a:gd name="connsiteY13" fmla="*/ 324689 h 1448591"/>
                <a:gd name="connsiteX14" fmla="*/ 498400 w 1522682"/>
                <a:gd name="connsiteY14" fmla="*/ 1279304 h 1448591"/>
                <a:gd name="connsiteX15" fmla="*/ 629932 w 1522682"/>
                <a:gd name="connsiteY15" fmla="*/ 612820 h 1448591"/>
                <a:gd name="connsiteX16" fmla="*/ 1354230 w 1522682"/>
                <a:gd name="connsiteY16" fmla="*/ 382280 h 1448591"/>
                <a:gd name="connsiteX17" fmla="*/ 649435 w 1522682"/>
                <a:gd name="connsiteY17" fmla="*/ 311283 h 1448591"/>
                <a:gd name="connsiteX18" fmla="*/ 711936 w 1522682"/>
                <a:gd name="connsiteY18" fmla="*/ 437139 h 1448591"/>
                <a:gd name="connsiteX19" fmla="*/ 569689 w 1522682"/>
                <a:gd name="connsiteY19" fmla="*/ 535509 h 1448591"/>
                <a:gd name="connsiteX20" fmla="*/ 182325 w 1522682"/>
                <a:gd name="connsiteY20" fmla="*/ 116606 h 1448591"/>
                <a:gd name="connsiteX21" fmla="*/ 649435 w 1522682"/>
                <a:gd name="connsiteY21" fmla="*/ 311283 h 1448591"/>
                <a:gd name="connsiteX22" fmla="*/ 203354 w 1522682"/>
                <a:gd name="connsiteY22" fmla="*/ 681827 h 1448591"/>
                <a:gd name="connsiteX23" fmla="*/ 97678 w 1522682"/>
                <a:gd name="connsiteY23" fmla="*/ 168734 h 1448591"/>
                <a:gd name="connsiteX24" fmla="*/ 506335 w 1522682"/>
                <a:gd name="connsiteY24" fmla="*/ 610655 h 1448591"/>
                <a:gd name="connsiteX25" fmla="*/ 415139 w 1522682"/>
                <a:gd name="connsiteY25" fmla="*/ 806654 h 1448591"/>
                <a:gd name="connsiteX26" fmla="*/ 203354 w 1522682"/>
                <a:gd name="connsiteY26" fmla="*/ 681827 h 1448591"/>
                <a:gd name="connsiteX27" fmla="*/ 1228199 w 1522682"/>
                <a:gd name="connsiteY27" fmla="*/ 1182558 h 1448591"/>
                <a:gd name="connsiteX28" fmla="*/ 571659 w 1522682"/>
                <a:gd name="connsiteY28" fmla="*/ 1343838 h 1448591"/>
                <a:gd name="connsiteX29" fmla="*/ 1422934 w 1522682"/>
                <a:gd name="connsiteY29" fmla="*/ 451589 h 1448591"/>
                <a:gd name="connsiteX30" fmla="*/ 1228199 w 1522682"/>
                <a:gd name="connsiteY30" fmla="*/ 1182558 h 1448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22682" h="1448591">
                  <a:moveTo>
                    <a:pt x="1522353" y="324689"/>
                  </a:moveTo>
                  <a:cubicBezTo>
                    <a:pt x="1521689" y="297735"/>
                    <a:pt x="1498588" y="274849"/>
                    <a:pt x="1472419" y="277136"/>
                  </a:cubicBezTo>
                  <a:cubicBezTo>
                    <a:pt x="1451898" y="277633"/>
                    <a:pt x="1085177" y="288196"/>
                    <a:pt x="801937" y="397232"/>
                  </a:cubicBezTo>
                  <a:cubicBezTo>
                    <a:pt x="784346" y="340085"/>
                    <a:pt x="758636" y="290113"/>
                    <a:pt x="724445" y="248943"/>
                  </a:cubicBezTo>
                  <a:cubicBezTo>
                    <a:pt x="559043" y="49848"/>
                    <a:pt x="79342" y="2148"/>
                    <a:pt x="59005" y="221"/>
                  </a:cubicBezTo>
                  <a:cubicBezTo>
                    <a:pt x="46053" y="-1017"/>
                    <a:pt x="33192" y="2982"/>
                    <a:pt x="23215" y="11267"/>
                  </a:cubicBezTo>
                  <a:cubicBezTo>
                    <a:pt x="13237" y="19558"/>
                    <a:pt x="6975" y="31486"/>
                    <a:pt x="5809" y="44415"/>
                  </a:cubicBezTo>
                  <a:cubicBezTo>
                    <a:pt x="3976" y="64751"/>
                    <a:pt x="-37053" y="545072"/>
                    <a:pt x="128349" y="744172"/>
                  </a:cubicBezTo>
                  <a:cubicBezTo>
                    <a:pt x="191210" y="819831"/>
                    <a:pt x="280695" y="872925"/>
                    <a:pt x="394051" y="902849"/>
                  </a:cubicBezTo>
                  <a:cubicBezTo>
                    <a:pt x="355344" y="1145762"/>
                    <a:pt x="418845" y="1378400"/>
                    <a:pt x="422956" y="1393016"/>
                  </a:cubicBezTo>
                  <a:cubicBezTo>
                    <a:pt x="427979" y="1410826"/>
                    <a:pt x="442600" y="1424257"/>
                    <a:pt x="460771" y="1427734"/>
                  </a:cubicBezTo>
                  <a:cubicBezTo>
                    <a:pt x="470534" y="1429592"/>
                    <a:pt x="573547" y="1448592"/>
                    <a:pt x="709658" y="1448592"/>
                  </a:cubicBezTo>
                  <a:cubicBezTo>
                    <a:pt x="895635" y="1448592"/>
                    <a:pt x="1143352" y="1413089"/>
                    <a:pt x="1298825" y="1249804"/>
                  </a:cubicBezTo>
                  <a:cubicBezTo>
                    <a:pt x="1536096" y="1000653"/>
                    <a:pt x="1523045" y="352170"/>
                    <a:pt x="1522353" y="324689"/>
                  </a:cubicBezTo>
                  <a:close/>
                  <a:moveTo>
                    <a:pt x="498400" y="1279304"/>
                  </a:moveTo>
                  <a:cubicBezTo>
                    <a:pt x="472085" y="1126070"/>
                    <a:pt x="445482" y="806537"/>
                    <a:pt x="629932" y="612820"/>
                  </a:cubicBezTo>
                  <a:cubicBezTo>
                    <a:pt x="782903" y="452174"/>
                    <a:pt x="1159670" y="399226"/>
                    <a:pt x="1354230" y="382280"/>
                  </a:cubicBezTo>
                  <a:close/>
                  <a:moveTo>
                    <a:pt x="649435" y="311283"/>
                  </a:moveTo>
                  <a:cubicBezTo>
                    <a:pt x="677442" y="344992"/>
                    <a:pt x="698115" y="387556"/>
                    <a:pt x="711936" y="437139"/>
                  </a:cubicBezTo>
                  <a:cubicBezTo>
                    <a:pt x="657364" y="464863"/>
                    <a:pt x="608694" y="497392"/>
                    <a:pt x="569689" y="535509"/>
                  </a:cubicBezTo>
                  <a:lnTo>
                    <a:pt x="182325" y="116606"/>
                  </a:lnTo>
                  <a:cubicBezTo>
                    <a:pt x="341655" y="145872"/>
                    <a:pt x="562676" y="206841"/>
                    <a:pt x="649435" y="311283"/>
                  </a:cubicBezTo>
                  <a:close/>
                  <a:moveTo>
                    <a:pt x="203354" y="681827"/>
                  </a:moveTo>
                  <a:cubicBezTo>
                    <a:pt x="113343" y="573475"/>
                    <a:pt x="95737" y="331327"/>
                    <a:pt x="97678" y="168734"/>
                  </a:cubicBezTo>
                  <a:lnTo>
                    <a:pt x="506335" y="610655"/>
                  </a:lnTo>
                  <a:cubicBezTo>
                    <a:pt x="463707" y="671537"/>
                    <a:pt x="434465" y="738379"/>
                    <a:pt x="415139" y="806654"/>
                  </a:cubicBezTo>
                  <a:cubicBezTo>
                    <a:pt x="324025" y="781821"/>
                    <a:pt x="252141" y="740544"/>
                    <a:pt x="203354" y="681827"/>
                  </a:cubicBezTo>
                  <a:close/>
                  <a:moveTo>
                    <a:pt x="1228199" y="1182558"/>
                  </a:moveTo>
                  <a:cubicBezTo>
                    <a:pt x="1055901" y="1363453"/>
                    <a:pt x="730780" y="1358761"/>
                    <a:pt x="571659" y="1343838"/>
                  </a:cubicBezTo>
                  <a:lnTo>
                    <a:pt x="1422934" y="451589"/>
                  </a:lnTo>
                  <a:cubicBezTo>
                    <a:pt x="1415219" y="647763"/>
                    <a:pt x="1380233" y="1022891"/>
                    <a:pt x="1228199" y="1182558"/>
                  </a:cubicBezTo>
                  <a:close/>
                </a:path>
              </a:pathLst>
            </a:custGeom>
            <a:grpFill/>
            <a:ln w="6350" cap="flat">
              <a:solidFill>
                <a:schemeClr val="bg1"/>
              </a:solidFill>
              <a:prstDash val="solid"/>
              <a:miter/>
            </a:ln>
          </p:spPr>
          <p:txBody>
            <a:bodyPr rtlCol="0" anchor="ctr"/>
            <a:lstStyle/>
            <a:p>
              <a:endParaRPr lang="en-GB" sz="989"/>
            </a:p>
          </p:txBody>
        </p:sp>
        <p:sp>
          <p:nvSpPr>
            <p:cNvPr id="55" name="Freeform: Shape 54">
              <a:extLst>
                <a:ext uri="{FF2B5EF4-FFF2-40B4-BE49-F238E27FC236}">
                  <a16:creationId xmlns:a16="http://schemas.microsoft.com/office/drawing/2014/main" id="{424ECEC7-CBAA-4D84-916A-D3EABADB9E47}"/>
                </a:ext>
              </a:extLst>
            </p:cNvPr>
            <p:cNvSpPr/>
            <p:nvPr/>
          </p:nvSpPr>
          <p:spPr>
            <a:xfrm>
              <a:off x="6047232" y="1478280"/>
              <a:ext cx="97536" cy="480130"/>
            </a:xfrm>
            <a:custGeom>
              <a:avLst/>
              <a:gdLst>
                <a:gd name="connsiteX0" fmla="*/ 0 w 97536"/>
                <a:gd name="connsiteY0" fmla="*/ 48768 h 480130"/>
                <a:gd name="connsiteX1" fmla="*/ 0 w 97536"/>
                <a:gd name="connsiteY1" fmla="*/ 431363 h 480130"/>
                <a:gd name="connsiteX2" fmla="*/ 48768 w 97536"/>
                <a:gd name="connsiteY2" fmla="*/ 480131 h 480130"/>
                <a:gd name="connsiteX3" fmla="*/ 97536 w 97536"/>
                <a:gd name="connsiteY3" fmla="*/ 431363 h 480130"/>
                <a:gd name="connsiteX4" fmla="*/ 97536 w 97536"/>
                <a:gd name="connsiteY4" fmla="*/ 48768 h 480130"/>
                <a:gd name="connsiteX5" fmla="*/ 48768 w 97536"/>
                <a:gd name="connsiteY5" fmla="*/ 0 h 480130"/>
                <a:gd name="connsiteX6" fmla="*/ 0 w 97536"/>
                <a:gd name="connsiteY6" fmla="*/ 48768 h 48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6" h="480130">
                  <a:moveTo>
                    <a:pt x="0" y="48768"/>
                  </a:moveTo>
                  <a:lnTo>
                    <a:pt x="0" y="431363"/>
                  </a:lnTo>
                  <a:cubicBezTo>
                    <a:pt x="0" y="458297"/>
                    <a:pt x="21838" y="480131"/>
                    <a:pt x="48768" y="480131"/>
                  </a:cubicBezTo>
                  <a:cubicBezTo>
                    <a:pt x="75698" y="480131"/>
                    <a:pt x="97536" y="458297"/>
                    <a:pt x="97536" y="431363"/>
                  </a:cubicBezTo>
                  <a:lnTo>
                    <a:pt x="97536" y="48768"/>
                  </a:lnTo>
                  <a:cubicBezTo>
                    <a:pt x="97536" y="21838"/>
                    <a:pt x="75698" y="0"/>
                    <a:pt x="48768" y="0"/>
                  </a:cubicBezTo>
                  <a:cubicBezTo>
                    <a:pt x="21838" y="0"/>
                    <a:pt x="0" y="21838"/>
                    <a:pt x="0" y="48768"/>
                  </a:cubicBezTo>
                  <a:close/>
                </a:path>
              </a:pathLst>
            </a:custGeom>
            <a:grpFill/>
            <a:ln w="6350" cap="flat">
              <a:solidFill>
                <a:schemeClr val="bg1"/>
              </a:solidFill>
              <a:prstDash val="solid"/>
              <a:miter/>
            </a:ln>
          </p:spPr>
          <p:txBody>
            <a:bodyPr rtlCol="0" anchor="ctr"/>
            <a:lstStyle/>
            <a:p>
              <a:endParaRPr lang="en-GB" sz="989"/>
            </a:p>
          </p:txBody>
        </p:sp>
        <p:sp>
          <p:nvSpPr>
            <p:cNvPr id="56" name="Freeform: Shape 55">
              <a:extLst>
                <a:ext uri="{FF2B5EF4-FFF2-40B4-BE49-F238E27FC236}">
                  <a16:creationId xmlns:a16="http://schemas.microsoft.com/office/drawing/2014/main" id="{BCAF66FB-0460-4B4B-BDE9-E1C7B7E58053}"/>
                </a:ext>
              </a:extLst>
            </p:cNvPr>
            <p:cNvSpPr/>
            <p:nvPr/>
          </p:nvSpPr>
          <p:spPr>
            <a:xfrm>
              <a:off x="5096244" y="1733075"/>
              <a:ext cx="288868" cy="428883"/>
            </a:xfrm>
            <a:custGeom>
              <a:avLst/>
              <a:gdLst>
                <a:gd name="connsiteX0" fmla="*/ 24395 w 288868"/>
                <a:gd name="connsiteY0" fmla="*/ 6547 h 428883"/>
                <a:gd name="connsiteX1" fmla="*/ 6537 w 288868"/>
                <a:gd name="connsiteY1" fmla="*/ 73174 h 428883"/>
                <a:gd name="connsiteX2" fmla="*/ 197844 w 288868"/>
                <a:gd name="connsiteY2" fmla="*/ 404499 h 428883"/>
                <a:gd name="connsiteX3" fmla="*/ 240135 w 288868"/>
                <a:gd name="connsiteY3" fmla="*/ 428883 h 428883"/>
                <a:gd name="connsiteX4" fmla="*/ 264475 w 288868"/>
                <a:gd name="connsiteY4" fmla="*/ 422363 h 428883"/>
                <a:gd name="connsiteX5" fmla="*/ 282334 w 288868"/>
                <a:gd name="connsiteY5" fmla="*/ 355731 h 428883"/>
                <a:gd name="connsiteX6" fmla="*/ 91022 w 288868"/>
                <a:gd name="connsiteY6" fmla="*/ 24406 h 428883"/>
                <a:gd name="connsiteX7" fmla="*/ 24395 w 288868"/>
                <a:gd name="connsiteY7" fmla="*/ 6547 h 42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68" h="428883">
                  <a:moveTo>
                    <a:pt x="24395" y="6547"/>
                  </a:moveTo>
                  <a:cubicBezTo>
                    <a:pt x="1060" y="20027"/>
                    <a:pt x="-6918" y="49863"/>
                    <a:pt x="6537" y="73174"/>
                  </a:cubicBezTo>
                  <a:lnTo>
                    <a:pt x="197844" y="404499"/>
                  </a:lnTo>
                  <a:cubicBezTo>
                    <a:pt x="206895" y="420144"/>
                    <a:pt x="223276" y="428883"/>
                    <a:pt x="240135" y="428883"/>
                  </a:cubicBezTo>
                  <a:cubicBezTo>
                    <a:pt x="248401" y="428883"/>
                    <a:pt x="256804" y="426791"/>
                    <a:pt x="264475" y="422363"/>
                  </a:cubicBezTo>
                  <a:cubicBezTo>
                    <a:pt x="287811" y="408883"/>
                    <a:pt x="295784" y="379047"/>
                    <a:pt x="282334" y="355731"/>
                  </a:cubicBezTo>
                  <a:lnTo>
                    <a:pt x="91022" y="24406"/>
                  </a:lnTo>
                  <a:cubicBezTo>
                    <a:pt x="77523" y="1071"/>
                    <a:pt x="47682" y="-6932"/>
                    <a:pt x="24395" y="6547"/>
                  </a:cubicBezTo>
                  <a:close/>
                </a:path>
              </a:pathLst>
            </a:custGeom>
            <a:grpFill/>
            <a:ln w="6350" cap="flat">
              <a:solidFill>
                <a:schemeClr val="bg1"/>
              </a:solidFill>
              <a:prstDash val="solid"/>
              <a:miter/>
            </a:ln>
          </p:spPr>
          <p:txBody>
            <a:bodyPr rtlCol="0" anchor="ctr"/>
            <a:lstStyle/>
            <a:p>
              <a:endParaRPr lang="en-GB" sz="989"/>
            </a:p>
          </p:txBody>
        </p:sp>
        <p:sp>
          <p:nvSpPr>
            <p:cNvPr id="57" name="Freeform: Shape 56">
              <a:extLst>
                <a:ext uri="{FF2B5EF4-FFF2-40B4-BE49-F238E27FC236}">
                  <a16:creationId xmlns:a16="http://schemas.microsoft.com/office/drawing/2014/main" id="{6EC51AF2-6293-42F5-AC00-ED76CFB27EE7}"/>
                </a:ext>
              </a:extLst>
            </p:cNvPr>
            <p:cNvSpPr/>
            <p:nvPr/>
          </p:nvSpPr>
          <p:spPr>
            <a:xfrm>
              <a:off x="4400086" y="2429217"/>
              <a:ext cx="428886" cy="288862"/>
            </a:xfrm>
            <a:custGeom>
              <a:avLst/>
              <a:gdLst>
                <a:gd name="connsiteX0" fmla="*/ 73163 w 428886"/>
                <a:gd name="connsiteY0" fmla="*/ 6564 h 288862"/>
                <a:gd name="connsiteX1" fmla="*/ 6537 w 428886"/>
                <a:gd name="connsiteY1" fmla="*/ 24423 h 288862"/>
                <a:gd name="connsiteX2" fmla="*/ 24395 w 428886"/>
                <a:gd name="connsiteY2" fmla="*/ 91049 h 288862"/>
                <a:gd name="connsiteX3" fmla="*/ 355720 w 428886"/>
                <a:gd name="connsiteY3" fmla="*/ 282337 h 288862"/>
                <a:gd name="connsiteX4" fmla="*/ 380061 w 428886"/>
                <a:gd name="connsiteY4" fmla="*/ 288862 h 288862"/>
                <a:gd name="connsiteX5" fmla="*/ 422352 w 428886"/>
                <a:gd name="connsiteY5" fmla="*/ 264478 h 288862"/>
                <a:gd name="connsiteX6" fmla="*/ 404488 w 428886"/>
                <a:gd name="connsiteY6" fmla="*/ 197851 h 28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886" h="288862">
                  <a:moveTo>
                    <a:pt x="73163" y="6564"/>
                  </a:moveTo>
                  <a:cubicBezTo>
                    <a:pt x="49755" y="-6964"/>
                    <a:pt x="20016" y="1112"/>
                    <a:pt x="6537" y="24423"/>
                  </a:cubicBezTo>
                  <a:cubicBezTo>
                    <a:pt x="-6918" y="47758"/>
                    <a:pt x="1060" y="77570"/>
                    <a:pt x="24395" y="91049"/>
                  </a:cubicBezTo>
                  <a:lnTo>
                    <a:pt x="355720" y="282337"/>
                  </a:lnTo>
                  <a:cubicBezTo>
                    <a:pt x="363416" y="286765"/>
                    <a:pt x="371794" y="288862"/>
                    <a:pt x="380061" y="288862"/>
                  </a:cubicBezTo>
                  <a:cubicBezTo>
                    <a:pt x="396920" y="288862"/>
                    <a:pt x="413301" y="280123"/>
                    <a:pt x="422352" y="264478"/>
                  </a:cubicBezTo>
                  <a:cubicBezTo>
                    <a:pt x="435802" y="241138"/>
                    <a:pt x="427829" y="211326"/>
                    <a:pt x="404488" y="197851"/>
                  </a:cubicBezTo>
                  <a:close/>
                </a:path>
              </a:pathLst>
            </a:custGeom>
            <a:grpFill/>
            <a:ln w="6350" cap="flat">
              <a:solidFill>
                <a:schemeClr val="bg1"/>
              </a:solidFill>
              <a:prstDash val="solid"/>
              <a:miter/>
            </a:ln>
          </p:spPr>
          <p:txBody>
            <a:bodyPr rtlCol="0" anchor="ctr"/>
            <a:lstStyle/>
            <a:p>
              <a:endParaRPr lang="en-GB" sz="989"/>
            </a:p>
          </p:txBody>
        </p:sp>
        <p:sp>
          <p:nvSpPr>
            <p:cNvPr id="58" name="Freeform: Shape 57">
              <a:extLst>
                <a:ext uri="{FF2B5EF4-FFF2-40B4-BE49-F238E27FC236}">
                  <a16:creationId xmlns:a16="http://schemas.microsoft.com/office/drawing/2014/main" id="{82595864-DEF1-4947-91DA-F699C0792568}"/>
                </a:ext>
              </a:extLst>
            </p:cNvPr>
            <p:cNvSpPr/>
            <p:nvPr/>
          </p:nvSpPr>
          <p:spPr>
            <a:xfrm>
              <a:off x="4145280" y="3380232"/>
              <a:ext cx="480130" cy="97536"/>
            </a:xfrm>
            <a:custGeom>
              <a:avLst/>
              <a:gdLst>
                <a:gd name="connsiteX0" fmla="*/ 480131 w 480130"/>
                <a:gd name="connsiteY0" fmla="*/ 48768 h 97536"/>
                <a:gd name="connsiteX1" fmla="*/ 431363 w 480130"/>
                <a:gd name="connsiteY1" fmla="*/ 0 h 97536"/>
                <a:gd name="connsiteX2" fmla="*/ 48768 w 480130"/>
                <a:gd name="connsiteY2" fmla="*/ 0 h 97536"/>
                <a:gd name="connsiteX3" fmla="*/ 0 w 480130"/>
                <a:gd name="connsiteY3" fmla="*/ 48768 h 97536"/>
                <a:gd name="connsiteX4" fmla="*/ 48768 w 480130"/>
                <a:gd name="connsiteY4" fmla="*/ 97536 h 97536"/>
                <a:gd name="connsiteX5" fmla="*/ 431363 w 480130"/>
                <a:gd name="connsiteY5" fmla="*/ 97536 h 97536"/>
                <a:gd name="connsiteX6" fmla="*/ 480131 w 480130"/>
                <a:gd name="connsiteY6" fmla="*/ 48768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30" h="97536">
                  <a:moveTo>
                    <a:pt x="480131" y="48768"/>
                  </a:moveTo>
                  <a:cubicBezTo>
                    <a:pt x="480131" y="21838"/>
                    <a:pt x="458297" y="0"/>
                    <a:pt x="431363" y="0"/>
                  </a:cubicBezTo>
                  <a:lnTo>
                    <a:pt x="48768" y="0"/>
                  </a:lnTo>
                  <a:cubicBezTo>
                    <a:pt x="21838" y="0"/>
                    <a:pt x="0" y="21838"/>
                    <a:pt x="0" y="48768"/>
                  </a:cubicBezTo>
                  <a:cubicBezTo>
                    <a:pt x="0" y="75698"/>
                    <a:pt x="21838" y="97536"/>
                    <a:pt x="48768" y="97536"/>
                  </a:cubicBezTo>
                  <a:lnTo>
                    <a:pt x="431363" y="97536"/>
                  </a:lnTo>
                  <a:cubicBezTo>
                    <a:pt x="458297" y="97536"/>
                    <a:pt x="480131" y="75698"/>
                    <a:pt x="480131" y="48768"/>
                  </a:cubicBezTo>
                  <a:close/>
                </a:path>
              </a:pathLst>
            </a:custGeom>
            <a:grpFill/>
            <a:ln w="6350" cap="flat">
              <a:solidFill>
                <a:schemeClr val="bg1"/>
              </a:solidFill>
              <a:prstDash val="solid"/>
              <a:miter/>
            </a:ln>
          </p:spPr>
          <p:txBody>
            <a:bodyPr rtlCol="0" anchor="ctr"/>
            <a:lstStyle/>
            <a:p>
              <a:endParaRPr lang="en-GB" sz="989"/>
            </a:p>
          </p:txBody>
        </p:sp>
        <p:sp>
          <p:nvSpPr>
            <p:cNvPr id="59" name="Freeform: Shape 58">
              <a:extLst>
                <a:ext uri="{FF2B5EF4-FFF2-40B4-BE49-F238E27FC236}">
                  <a16:creationId xmlns:a16="http://schemas.microsoft.com/office/drawing/2014/main" id="{0FABC295-53DF-46E7-8AE7-AA7050D170F9}"/>
                </a:ext>
              </a:extLst>
            </p:cNvPr>
            <p:cNvSpPr/>
            <p:nvPr/>
          </p:nvSpPr>
          <p:spPr>
            <a:xfrm>
              <a:off x="4400086" y="4139881"/>
              <a:ext cx="428886" cy="288862"/>
            </a:xfrm>
            <a:custGeom>
              <a:avLst/>
              <a:gdLst>
                <a:gd name="connsiteX0" fmla="*/ 422352 w 428886"/>
                <a:gd name="connsiteY0" fmla="*/ 24399 h 288862"/>
                <a:gd name="connsiteX1" fmla="*/ 355720 w 428886"/>
                <a:gd name="connsiteY1" fmla="*/ 6540 h 288862"/>
                <a:gd name="connsiteX2" fmla="*/ 24395 w 428886"/>
                <a:gd name="connsiteY2" fmla="*/ 197852 h 288862"/>
                <a:gd name="connsiteX3" fmla="*/ 6537 w 428886"/>
                <a:gd name="connsiteY3" fmla="*/ 264479 h 288862"/>
                <a:gd name="connsiteX4" fmla="*/ 48828 w 428886"/>
                <a:gd name="connsiteY4" fmla="*/ 288863 h 288862"/>
                <a:gd name="connsiteX5" fmla="*/ 73163 w 428886"/>
                <a:gd name="connsiteY5" fmla="*/ 282338 h 288862"/>
                <a:gd name="connsiteX6" fmla="*/ 404488 w 428886"/>
                <a:gd name="connsiteY6" fmla="*/ 91030 h 288862"/>
                <a:gd name="connsiteX7" fmla="*/ 422352 w 428886"/>
                <a:gd name="connsiteY7" fmla="*/ 24399 h 28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86" h="288862">
                  <a:moveTo>
                    <a:pt x="422352" y="24399"/>
                  </a:moveTo>
                  <a:cubicBezTo>
                    <a:pt x="408824" y="1088"/>
                    <a:pt x="379012" y="-6935"/>
                    <a:pt x="355720" y="6540"/>
                  </a:cubicBezTo>
                  <a:lnTo>
                    <a:pt x="24395" y="197852"/>
                  </a:lnTo>
                  <a:cubicBezTo>
                    <a:pt x="1060" y="211332"/>
                    <a:pt x="-6918" y="241168"/>
                    <a:pt x="6537" y="264479"/>
                  </a:cubicBezTo>
                  <a:cubicBezTo>
                    <a:pt x="15583" y="280124"/>
                    <a:pt x="31969" y="288863"/>
                    <a:pt x="48828" y="288863"/>
                  </a:cubicBezTo>
                  <a:cubicBezTo>
                    <a:pt x="57090" y="288863"/>
                    <a:pt x="65497" y="286766"/>
                    <a:pt x="73163" y="282338"/>
                  </a:cubicBezTo>
                  <a:lnTo>
                    <a:pt x="404488" y="91030"/>
                  </a:lnTo>
                  <a:cubicBezTo>
                    <a:pt x="427829" y="77551"/>
                    <a:pt x="435802" y="47715"/>
                    <a:pt x="422352" y="24399"/>
                  </a:cubicBezTo>
                  <a:close/>
                </a:path>
              </a:pathLst>
            </a:custGeom>
            <a:grpFill/>
            <a:ln w="6350" cap="flat">
              <a:solidFill>
                <a:schemeClr val="bg1"/>
              </a:solidFill>
              <a:prstDash val="solid"/>
              <a:miter/>
            </a:ln>
          </p:spPr>
          <p:txBody>
            <a:bodyPr rtlCol="0" anchor="ctr"/>
            <a:lstStyle/>
            <a:p>
              <a:endParaRPr lang="en-GB" sz="989"/>
            </a:p>
          </p:txBody>
        </p:sp>
        <p:sp>
          <p:nvSpPr>
            <p:cNvPr id="60" name="Freeform: Shape 59">
              <a:extLst>
                <a:ext uri="{FF2B5EF4-FFF2-40B4-BE49-F238E27FC236}">
                  <a16:creationId xmlns:a16="http://schemas.microsoft.com/office/drawing/2014/main" id="{0FE748BD-1336-490B-944C-9A93815CC865}"/>
                </a:ext>
              </a:extLst>
            </p:cNvPr>
            <p:cNvSpPr/>
            <p:nvPr/>
          </p:nvSpPr>
          <p:spPr>
            <a:xfrm>
              <a:off x="5096244" y="4695990"/>
              <a:ext cx="288846" cy="428911"/>
            </a:xfrm>
            <a:custGeom>
              <a:avLst/>
              <a:gdLst>
                <a:gd name="connsiteX0" fmla="*/ 197824 w 288846"/>
                <a:gd name="connsiteY0" fmla="*/ 24435 h 428911"/>
                <a:gd name="connsiteX1" fmla="*/ 6537 w 288846"/>
                <a:gd name="connsiteY1" fmla="*/ 355760 h 428911"/>
                <a:gd name="connsiteX2" fmla="*/ 24395 w 288846"/>
                <a:gd name="connsiteY2" fmla="*/ 422386 h 428911"/>
                <a:gd name="connsiteX3" fmla="*/ 48731 w 288846"/>
                <a:gd name="connsiteY3" fmla="*/ 428912 h 428911"/>
                <a:gd name="connsiteX4" fmla="*/ 91022 w 288846"/>
                <a:gd name="connsiteY4" fmla="*/ 404528 h 428911"/>
                <a:gd name="connsiteX5" fmla="*/ 282310 w 288846"/>
                <a:gd name="connsiteY5" fmla="*/ 73203 h 428911"/>
                <a:gd name="connsiteX6" fmla="*/ 264451 w 288846"/>
                <a:gd name="connsiteY6" fmla="*/ 6571 h 428911"/>
                <a:gd name="connsiteX7" fmla="*/ 197824 w 288846"/>
                <a:gd name="connsiteY7" fmla="*/ 24435 h 4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46" h="428911">
                  <a:moveTo>
                    <a:pt x="197824" y="24435"/>
                  </a:moveTo>
                  <a:lnTo>
                    <a:pt x="6537" y="355760"/>
                  </a:lnTo>
                  <a:cubicBezTo>
                    <a:pt x="-6918" y="379095"/>
                    <a:pt x="1060" y="408907"/>
                    <a:pt x="24395" y="422386"/>
                  </a:cubicBezTo>
                  <a:cubicBezTo>
                    <a:pt x="32086" y="426815"/>
                    <a:pt x="40469" y="428912"/>
                    <a:pt x="48731" y="428912"/>
                  </a:cubicBezTo>
                  <a:cubicBezTo>
                    <a:pt x="65590" y="428912"/>
                    <a:pt x="81976" y="420173"/>
                    <a:pt x="91022" y="404528"/>
                  </a:cubicBezTo>
                  <a:lnTo>
                    <a:pt x="282310" y="73203"/>
                  </a:lnTo>
                  <a:cubicBezTo>
                    <a:pt x="295765" y="49862"/>
                    <a:pt x="287787" y="20050"/>
                    <a:pt x="264451" y="6571"/>
                  </a:cubicBezTo>
                  <a:cubicBezTo>
                    <a:pt x="241042" y="-6952"/>
                    <a:pt x="211274" y="1075"/>
                    <a:pt x="197824" y="24435"/>
                  </a:cubicBezTo>
                  <a:close/>
                </a:path>
              </a:pathLst>
            </a:custGeom>
            <a:grpFill/>
            <a:ln w="6350" cap="flat">
              <a:solidFill>
                <a:schemeClr val="bg1"/>
              </a:solidFill>
              <a:prstDash val="solid"/>
              <a:miter/>
            </a:ln>
          </p:spPr>
          <p:txBody>
            <a:bodyPr rtlCol="0" anchor="ctr"/>
            <a:lstStyle/>
            <a:p>
              <a:endParaRPr lang="en-GB" sz="989"/>
            </a:p>
          </p:txBody>
        </p:sp>
        <p:sp>
          <p:nvSpPr>
            <p:cNvPr id="61" name="Freeform: Shape 60">
              <a:extLst>
                <a:ext uri="{FF2B5EF4-FFF2-40B4-BE49-F238E27FC236}">
                  <a16:creationId xmlns:a16="http://schemas.microsoft.com/office/drawing/2014/main" id="{31275619-E673-427F-8119-0B30FE62FD00}"/>
                </a:ext>
              </a:extLst>
            </p:cNvPr>
            <p:cNvSpPr/>
            <p:nvPr/>
          </p:nvSpPr>
          <p:spPr>
            <a:xfrm>
              <a:off x="6047232" y="4899589"/>
              <a:ext cx="97536" cy="480130"/>
            </a:xfrm>
            <a:custGeom>
              <a:avLst/>
              <a:gdLst>
                <a:gd name="connsiteX0" fmla="*/ 0 w 97536"/>
                <a:gd name="connsiteY0" fmla="*/ 48768 h 480130"/>
                <a:gd name="connsiteX1" fmla="*/ 0 w 97536"/>
                <a:gd name="connsiteY1" fmla="*/ 431363 h 480130"/>
                <a:gd name="connsiteX2" fmla="*/ 48768 w 97536"/>
                <a:gd name="connsiteY2" fmla="*/ 480131 h 480130"/>
                <a:gd name="connsiteX3" fmla="*/ 97536 w 97536"/>
                <a:gd name="connsiteY3" fmla="*/ 431363 h 480130"/>
                <a:gd name="connsiteX4" fmla="*/ 97536 w 97536"/>
                <a:gd name="connsiteY4" fmla="*/ 48768 h 480130"/>
                <a:gd name="connsiteX5" fmla="*/ 48768 w 97536"/>
                <a:gd name="connsiteY5" fmla="*/ 0 h 480130"/>
                <a:gd name="connsiteX6" fmla="*/ 0 w 97536"/>
                <a:gd name="connsiteY6" fmla="*/ 48768 h 480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36" h="480130">
                  <a:moveTo>
                    <a:pt x="0" y="48768"/>
                  </a:moveTo>
                  <a:lnTo>
                    <a:pt x="0" y="431363"/>
                  </a:lnTo>
                  <a:cubicBezTo>
                    <a:pt x="0" y="458292"/>
                    <a:pt x="21838" y="480131"/>
                    <a:pt x="48768" y="480131"/>
                  </a:cubicBezTo>
                  <a:cubicBezTo>
                    <a:pt x="75698" y="480131"/>
                    <a:pt x="97536" y="458292"/>
                    <a:pt x="97536" y="431363"/>
                  </a:cubicBezTo>
                  <a:lnTo>
                    <a:pt x="97536" y="48768"/>
                  </a:lnTo>
                  <a:cubicBezTo>
                    <a:pt x="97536" y="21833"/>
                    <a:pt x="75698" y="0"/>
                    <a:pt x="48768" y="0"/>
                  </a:cubicBezTo>
                  <a:cubicBezTo>
                    <a:pt x="21838" y="0"/>
                    <a:pt x="0" y="21833"/>
                    <a:pt x="0" y="48768"/>
                  </a:cubicBezTo>
                  <a:close/>
                </a:path>
              </a:pathLst>
            </a:custGeom>
            <a:grpFill/>
            <a:ln w="6350" cap="flat">
              <a:solidFill>
                <a:schemeClr val="bg1"/>
              </a:solidFill>
              <a:prstDash val="solid"/>
              <a:miter/>
            </a:ln>
          </p:spPr>
          <p:txBody>
            <a:bodyPr rtlCol="0" anchor="ctr"/>
            <a:lstStyle/>
            <a:p>
              <a:endParaRPr lang="en-GB" sz="989"/>
            </a:p>
          </p:txBody>
        </p:sp>
        <p:sp>
          <p:nvSpPr>
            <p:cNvPr id="62" name="Freeform: Shape 61">
              <a:extLst>
                <a:ext uri="{FF2B5EF4-FFF2-40B4-BE49-F238E27FC236}">
                  <a16:creationId xmlns:a16="http://schemas.microsoft.com/office/drawing/2014/main" id="{3B069BC9-0215-461F-9C26-1314D0D7685C}"/>
                </a:ext>
              </a:extLst>
            </p:cNvPr>
            <p:cNvSpPr/>
            <p:nvPr/>
          </p:nvSpPr>
          <p:spPr>
            <a:xfrm>
              <a:off x="6806886" y="4695990"/>
              <a:ext cx="288868" cy="428911"/>
            </a:xfrm>
            <a:custGeom>
              <a:avLst/>
              <a:gdLst>
                <a:gd name="connsiteX0" fmla="*/ 24393 w 288868"/>
                <a:gd name="connsiteY0" fmla="*/ 6571 h 428911"/>
                <a:gd name="connsiteX1" fmla="*/ 6534 w 288868"/>
                <a:gd name="connsiteY1" fmla="*/ 73203 h 428911"/>
                <a:gd name="connsiteX2" fmla="*/ 197846 w 288868"/>
                <a:gd name="connsiteY2" fmla="*/ 404528 h 428911"/>
                <a:gd name="connsiteX3" fmla="*/ 240138 w 288868"/>
                <a:gd name="connsiteY3" fmla="*/ 428912 h 428911"/>
                <a:gd name="connsiteX4" fmla="*/ 264473 w 288868"/>
                <a:gd name="connsiteY4" fmla="*/ 422386 h 428911"/>
                <a:gd name="connsiteX5" fmla="*/ 282332 w 288868"/>
                <a:gd name="connsiteY5" fmla="*/ 355760 h 428911"/>
                <a:gd name="connsiteX6" fmla="*/ 91025 w 288868"/>
                <a:gd name="connsiteY6" fmla="*/ 24435 h 428911"/>
                <a:gd name="connsiteX7" fmla="*/ 24393 w 288868"/>
                <a:gd name="connsiteY7" fmla="*/ 6571 h 42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68" h="428911">
                  <a:moveTo>
                    <a:pt x="24393" y="6571"/>
                  </a:moveTo>
                  <a:cubicBezTo>
                    <a:pt x="1058" y="20050"/>
                    <a:pt x="-6916" y="49887"/>
                    <a:pt x="6534" y="73203"/>
                  </a:cubicBezTo>
                  <a:lnTo>
                    <a:pt x="197846" y="404528"/>
                  </a:lnTo>
                  <a:cubicBezTo>
                    <a:pt x="206893" y="420173"/>
                    <a:pt x="223279" y="428912"/>
                    <a:pt x="240138" y="428912"/>
                  </a:cubicBezTo>
                  <a:cubicBezTo>
                    <a:pt x="248400" y="428912"/>
                    <a:pt x="256807" y="426815"/>
                    <a:pt x="264473" y="422386"/>
                  </a:cubicBezTo>
                  <a:cubicBezTo>
                    <a:pt x="287809" y="408907"/>
                    <a:pt x="295787" y="379071"/>
                    <a:pt x="282332" y="355760"/>
                  </a:cubicBezTo>
                  <a:lnTo>
                    <a:pt x="91025" y="24435"/>
                  </a:lnTo>
                  <a:cubicBezTo>
                    <a:pt x="77521" y="1075"/>
                    <a:pt x="47661" y="-6952"/>
                    <a:pt x="24393" y="6571"/>
                  </a:cubicBezTo>
                  <a:close/>
                </a:path>
              </a:pathLst>
            </a:custGeom>
            <a:grpFill/>
            <a:ln w="6350" cap="flat">
              <a:solidFill>
                <a:schemeClr val="bg1"/>
              </a:solidFill>
              <a:prstDash val="solid"/>
              <a:miter/>
            </a:ln>
          </p:spPr>
          <p:txBody>
            <a:bodyPr rtlCol="0" anchor="ctr"/>
            <a:lstStyle/>
            <a:p>
              <a:endParaRPr lang="en-GB" sz="989"/>
            </a:p>
          </p:txBody>
        </p:sp>
        <p:sp>
          <p:nvSpPr>
            <p:cNvPr id="63" name="Freeform: Shape 62">
              <a:extLst>
                <a:ext uri="{FF2B5EF4-FFF2-40B4-BE49-F238E27FC236}">
                  <a16:creationId xmlns:a16="http://schemas.microsoft.com/office/drawing/2014/main" id="{BB8848CD-0B21-4402-8746-0D9EBEB9B3C7}"/>
                </a:ext>
              </a:extLst>
            </p:cNvPr>
            <p:cNvSpPr/>
            <p:nvPr/>
          </p:nvSpPr>
          <p:spPr>
            <a:xfrm>
              <a:off x="7363027" y="4139889"/>
              <a:ext cx="428886" cy="288854"/>
            </a:xfrm>
            <a:custGeom>
              <a:avLst/>
              <a:gdLst>
                <a:gd name="connsiteX0" fmla="*/ 404491 w 428886"/>
                <a:gd name="connsiteY0" fmla="*/ 197844 h 288854"/>
                <a:gd name="connsiteX1" fmla="*/ 73166 w 428886"/>
                <a:gd name="connsiteY1" fmla="*/ 6556 h 288854"/>
                <a:gd name="connsiteX2" fmla="*/ 6534 w 428886"/>
                <a:gd name="connsiteY2" fmla="*/ 24415 h 288854"/>
                <a:gd name="connsiteX3" fmla="*/ 24398 w 428886"/>
                <a:gd name="connsiteY3" fmla="*/ 91042 h 288854"/>
                <a:gd name="connsiteX4" fmla="*/ 355723 w 428886"/>
                <a:gd name="connsiteY4" fmla="*/ 282330 h 288854"/>
                <a:gd name="connsiteX5" fmla="*/ 380058 w 428886"/>
                <a:gd name="connsiteY5" fmla="*/ 288855 h 288854"/>
                <a:gd name="connsiteX6" fmla="*/ 422350 w 428886"/>
                <a:gd name="connsiteY6" fmla="*/ 264471 h 288854"/>
                <a:gd name="connsiteX7" fmla="*/ 404491 w 428886"/>
                <a:gd name="connsiteY7" fmla="*/ 197844 h 28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86" h="288854">
                  <a:moveTo>
                    <a:pt x="404491" y="197844"/>
                  </a:moveTo>
                  <a:lnTo>
                    <a:pt x="73166" y="6556"/>
                  </a:lnTo>
                  <a:cubicBezTo>
                    <a:pt x="49782" y="-6943"/>
                    <a:pt x="19989" y="1079"/>
                    <a:pt x="6534" y="24415"/>
                  </a:cubicBezTo>
                  <a:cubicBezTo>
                    <a:pt x="-6916" y="47755"/>
                    <a:pt x="1058" y="77567"/>
                    <a:pt x="24398" y="91042"/>
                  </a:cubicBezTo>
                  <a:lnTo>
                    <a:pt x="355723" y="282330"/>
                  </a:lnTo>
                  <a:cubicBezTo>
                    <a:pt x="363414" y="286758"/>
                    <a:pt x="371797" y="288855"/>
                    <a:pt x="380058" y="288855"/>
                  </a:cubicBezTo>
                  <a:cubicBezTo>
                    <a:pt x="396917" y="288855"/>
                    <a:pt x="413303" y="280115"/>
                    <a:pt x="422350" y="264471"/>
                  </a:cubicBezTo>
                  <a:cubicBezTo>
                    <a:pt x="435805" y="241135"/>
                    <a:pt x="427827" y="211323"/>
                    <a:pt x="404491" y="197844"/>
                  </a:cubicBezTo>
                  <a:close/>
                </a:path>
              </a:pathLst>
            </a:custGeom>
            <a:grpFill/>
            <a:ln w="6350" cap="flat">
              <a:solidFill>
                <a:schemeClr val="bg1"/>
              </a:solidFill>
              <a:prstDash val="solid"/>
              <a:miter/>
            </a:ln>
          </p:spPr>
          <p:txBody>
            <a:bodyPr rtlCol="0" anchor="ctr"/>
            <a:lstStyle/>
            <a:p>
              <a:endParaRPr lang="en-GB" sz="989"/>
            </a:p>
          </p:txBody>
        </p:sp>
        <p:sp>
          <p:nvSpPr>
            <p:cNvPr id="64" name="Freeform: Shape 63">
              <a:extLst>
                <a:ext uri="{FF2B5EF4-FFF2-40B4-BE49-F238E27FC236}">
                  <a16:creationId xmlns:a16="http://schemas.microsoft.com/office/drawing/2014/main" id="{0E9131C8-12FB-4E15-8692-2B142F081BA4}"/>
                </a:ext>
              </a:extLst>
            </p:cNvPr>
            <p:cNvSpPr/>
            <p:nvPr/>
          </p:nvSpPr>
          <p:spPr>
            <a:xfrm>
              <a:off x="7566589" y="3380232"/>
              <a:ext cx="480130" cy="97536"/>
            </a:xfrm>
            <a:custGeom>
              <a:avLst/>
              <a:gdLst>
                <a:gd name="connsiteX0" fmla="*/ 431363 w 480130"/>
                <a:gd name="connsiteY0" fmla="*/ 0 h 97536"/>
                <a:gd name="connsiteX1" fmla="*/ 48768 w 480130"/>
                <a:gd name="connsiteY1" fmla="*/ 0 h 97536"/>
                <a:gd name="connsiteX2" fmla="*/ 0 w 480130"/>
                <a:gd name="connsiteY2" fmla="*/ 48768 h 97536"/>
                <a:gd name="connsiteX3" fmla="*/ 48768 w 480130"/>
                <a:gd name="connsiteY3" fmla="*/ 97536 h 97536"/>
                <a:gd name="connsiteX4" fmla="*/ 431363 w 480130"/>
                <a:gd name="connsiteY4" fmla="*/ 97536 h 97536"/>
                <a:gd name="connsiteX5" fmla="*/ 480131 w 480130"/>
                <a:gd name="connsiteY5" fmla="*/ 48768 h 97536"/>
                <a:gd name="connsiteX6" fmla="*/ 431363 w 480130"/>
                <a:gd name="connsiteY6" fmla="*/ 0 h 9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130" h="97536">
                  <a:moveTo>
                    <a:pt x="431363" y="0"/>
                  </a:moveTo>
                  <a:lnTo>
                    <a:pt x="48768" y="0"/>
                  </a:lnTo>
                  <a:cubicBezTo>
                    <a:pt x="21833" y="0"/>
                    <a:pt x="0" y="21838"/>
                    <a:pt x="0" y="48768"/>
                  </a:cubicBezTo>
                  <a:cubicBezTo>
                    <a:pt x="0" y="75698"/>
                    <a:pt x="21833" y="97536"/>
                    <a:pt x="48768" y="97536"/>
                  </a:cubicBezTo>
                  <a:lnTo>
                    <a:pt x="431363" y="97536"/>
                  </a:lnTo>
                  <a:cubicBezTo>
                    <a:pt x="458292" y="97536"/>
                    <a:pt x="480131" y="75698"/>
                    <a:pt x="480131" y="48768"/>
                  </a:cubicBezTo>
                  <a:cubicBezTo>
                    <a:pt x="480131" y="21838"/>
                    <a:pt x="458292" y="0"/>
                    <a:pt x="431363" y="0"/>
                  </a:cubicBezTo>
                  <a:close/>
                </a:path>
              </a:pathLst>
            </a:custGeom>
            <a:grpFill/>
            <a:ln w="6350" cap="flat">
              <a:solidFill>
                <a:schemeClr val="bg1"/>
              </a:solidFill>
              <a:prstDash val="solid"/>
              <a:miter/>
            </a:ln>
          </p:spPr>
          <p:txBody>
            <a:bodyPr rtlCol="0" anchor="ctr"/>
            <a:lstStyle/>
            <a:p>
              <a:endParaRPr lang="en-GB" sz="989"/>
            </a:p>
          </p:txBody>
        </p:sp>
        <p:sp>
          <p:nvSpPr>
            <p:cNvPr id="65" name="Freeform: Shape 64">
              <a:extLst>
                <a:ext uri="{FF2B5EF4-FFF2-40B4-BE49-F238E27FC236}">
                  <a16:creationId xmlns:a16="http://schemas.microsoft.com/office/drawing/2014/main" id="{354409E0-64EF-46A2-AEBC-A0665F608716}"/>
                </a:ext>
              </a:extLst>
            </p:cNvPr>
            <p:cNvSpPr/>
            <p:nvPr/>
          </p:nvSpPr>
          <p:spPr>
            <a:xfrm>
              <a:off x="7363027" y="2429217"/>
              <a:ext cx="428886" cy="288886"/>
            </a:xfrm>
            <a:custGeom>
              <a:avLst/>
              <a:gdLst>
                <a:gd name="connsiteX0" fmla="*/ 355723 w 428886"/>
                <a:gd name="connsiteY0" fmla="*/ 6564 h 288886"/>
                <a:gd name="connsiteX1" fmla="*/ 24398 w 428886"/>
                <a:gd name="connsiteY1" fmla="*/ 197871 h 288886"/>
                <a:gd name="connsiteX2" fmla="*/ 6534 w 428886"/>
                <a:gd name="connsiteY2" fmla="*/ 264503 h 288886"/>
                <a:gd name="connsiteX3" fmla="*/ 48826 w 428886"/>
                <a:gd name="connsiteY3" fmla="*/ 288887 h 288886"/>
                <a:gd name="connsiteX4" fmla="*/ 73166 w 428886"/>
                <a:gd name="connsiteY4" fmla="*/ 282362 h 288886"/>
                <a:gd name="connsiteX5" fmla="*/ 404491 w 428886"/>
                <a:gd name="connsiteY5" fmla="*/ 91049 h 288886"/>
                <a:gd name="connsiteX6" fmla="*/ 422350 w 428886"/>
                <a:gd name="connsiteY6" fmla="*/ 24423 h 288886"/>
                <a:gd name="connsiteX7" fmla="*/ 355723 w 428886"/>
                <a:gd name="connsiteY7" fmla="*/ 6564 h 28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886" h="288886">
                  <a:moveTo>
                    <a:pt x="355723" y="6564"/>
                  </a:moveTo>
                  <a:lnTo>
                    <a:pt x="24398" y="197871"/>
                  </a:lnTo>
                  <a:cubicBezTo>
                    <a:pt x="1058" y="211350"/>
                    <a:pt x="-6916" y="241187"/>
                    <a:pt x="6534" y="264503"/>
                  </a:cubicBezTo>
                  <a:cubicBezTo>
                    <a:pt x="15586" y="280147"/>
                    <a:pt x="31967" y="288887"/>
                    <a:pt x="48826" y="288887"/>
                  </a:cubicBezTo>
                  <a:cubicBezTo>
                    <a:pt x="57092" y="288887"/>
                    <a:pt x="65495" y="286790"/>
                    <a:pt x="73166" y="282362"/>
                  </a:cubicBezTo>
                  <a:lnTo>
                    <a:pt x="404491" y="91049"/>
                  </a:lnTo>
                  <a:cubicBezTo>
                    <a:pt x="427827" y="77570"/>
                    <a:pt x="435805" y="47734"/>
                    <a:pt x="422350" y="24423"/>
                  </a:cubicBezTo>
                  <a:cubicBezTo>
                    <a:pt x="408851" y="1112"/>
                    <a:pt x="378966" y="-6964"/>
                    <a:pt x="355723" y="6564"/>
                  </a:cubicBezTo>
                  <a:close/>
                </a:path>
              </a:pathLst>
            </a:custGeom>
            <a:grpFill/>
            <a:ln w="6350" cap="flat">
              <a:solidFill>
                <a:schemeClr val="bg1"/>
              </a:solidFill>
              <a:prstDash val="solid"/>
              <a:miter/>
            </a:ln>
          </p:spPr>
          <p:txBody>
            <a:bodyPr rtlCol="0" anchor="ctr"/>
            <a:lstStyle/>
            <a:p>
              <a:endParaRPr lang="en-GB" sz="989"/>
            </a:p>
          </p:txBody>
        </p:sp>
        <p:sp>
          <p:nvSpPr>
            <p:cNvPr id="66" name="Freeform: Shape 65">
              <a:extLst>
                <a:ext uri="{FF2B5EF4-FFF2-40B4-BE49-F238E27FC236}">
                  <a16:creationId xmlns:a16="http://schemas.microsoft.com/office/drawing/2014/main" id="{5752D751-E1AE-455C-88AC-2B8C6700BA25}"/>
                </a:ext>
              </a:extLst>
            </p:cNvPr>
            <p:cNvSpPr/>
            <p:nvPr/>
          </p:nvSpPr>
          <p:spPr>
            <a:xfrm>
              <a:off x="6806886" y="1733075"/>
              <a:ext cx="288868" cy="428883"/>
            </a:xfrm>
            <a:custGeom>
              <a:avLst/>
              <a:gdLst>
                <a:gd name="connsiteX0" fmla="*/ 24393 w 288868"/>
                <a:gd name="connsiteY0" fmla="*/ 422363 h 428883"/>
                <a:gd name="connsiteX1" fmla="*/ 48734 w 288868"/>
                <a:gd name="connsiteY1" fmla="*/ 428883 h 428883"/>
                <a:gd name="connsiteX2" fmla="*/ 91025 w 288868"/>
                <a:gd name="connsiteY2" fmla="*/ 404499 h 428883"/>
                <a:gd name="connsiteX3" fmla="*/ 282332 w 288868"/>
                <a:gd name="connsiteY3" fmla="*/ 73174 h 428883"/>
                <a:gd name="connsiteX4" fmla="*/ 264473 w 288868"/>
                <a:gd name="connsiteY4" fmla="*/ 6547 h 428883"/>
                <a:gd name="connsiteX5" fmla="*/ 197846 w 288868"/>
                <a:gd name="connsiteY5" fmla="*/ 24406 h 428883"/>
                <a:gd name="connsiteX6" fmla="*/ 6534 w 288868"/>
                <a:gd name="connsiteY6" fmla="*/ 355731 h 428883"/>
                <a:gd name="connsiteX7" fmla="*/ 24393 w 288868"/>
                <a:gd name="connsiteY7" fmla="*/ 422363 h 428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68" h="428883">
                  <a:moveTo>
                    <a:pt x="24393" y="422363"/>
                  </a:moveTo>
                  <a:cubicBezTo>
                    <a:pt x="32064" y="426791"/>
                    <a:pt x="40467" y="428883"/>
                    <a:pt x="48734" y="428883"/>
                  </a:cubicBezTo>
                  <a:cubicBezTo>
                    <a:pt x="65592" y="428883"/>
                    <a:pt x="81974" y="420144"/>
                    <a:pt x="91025" y="404499"/>
                  </a:cubicBezTo>
                  <a:lnTo>
                    <a:pt x="282332" y="73174"/>
                  </a:lnTo>
                  <a:cubicBezTo>
                    <a:pt x="295787" y="49863"/>
                    <a:pt x="287809" y="20027"/>
                    <a:pt x="264473" y="6547"/>
                  </a:cubicBezTo>
                  <a:cubicBezTo>
                    <a:pt x="241114" y="-6932"/>
                    <a:pt x="211302" y="1071"/>
                    <a:pt x="197846" y="24406"/>
                  </a:cubicBezTo>
                  <a:lnTo>
                    <a:pt x="6534" y="355731"/>
                  </a:lnTo>
                  <a:cubicBezTo>
                    <a:pt x="-6916" y="379047"/>
                    <a:pt x="1058" y="408883"/>
                    <a:pt x="24393" y="422363"/>
                  </a:cubicBezTo>
                  <a:close/>
                </a:path>
              </a:pathLst>
            </a:custGeom>
            <a:grpFill/>
            <a:ln w="6350" cap="flat">
              <a:solidFill>
                <a:schemeClr val="bg1"/>
              </a:solidFill>
              <a:prstDash val="solid"/>
              <a:miter/>
            </a:ln>
          </p:spPr>
          <p:txBody>
            <a:bodyPr rtlCol="0" anchor="ctr"/>
            <a:lstStyle/>
            <a:p>
              <a:endParaRPr lang="en-GB" sz="989"/>
            </a:p>
          </p:txBody>
        </p:sp>
        <p:sp>
          <p:nvSpPr>
            <p:cNvPr id="67" name="Freeform: Shape 66">
              <a:extLst>
                <a:ext uri="{FF2B5EF4-FFF2-40B4-BE49-F238E27FC236}">
                  <a16:creationId xmlns:a16="http://schemas.microsoft.com/office/drawing/2014/main" id="{B98EDE2D-EA31-43C6-A6BB-BDDE0AF421BF}"/>
                </a:ext>
              </a:extLst>
            </p:cNvPr>
            <p:cNvSpPr/>
            <p:nvPr/>
          </p:nvSpPr>
          <p:spPr>
            <a:xfrm>
              <a:off x="4893659" y="2226659"/>
              <a:ext cx="2404681" cy="2404681"/>
            </a:xfrm>
            <a:custGeom>
              <a:avLst/>
              <a:gdLst>
                <a:gd name="connsiteX0" fmla="*/ 1202341 w 2404681"/>
                <a:gd name="connsiteY0" fmla="*/ 0 h 2404681"/>
                <a:gd name="connsiteX1" fmla="*/ 0 w 2404681"/>
                <a:gd name="connsiteY1" fmla="*/ 1202341 h 2404681"/>
                <a:gd name="connsiteX2" fmla="*/ 1202341 w 2404681"/>
                <a:gd name="connsiteY2" fmla="*/ 2404682 h 2404681"/>
                <a:gd name="connsiteX3" fmla="*/ 2404682 w 2404681"/>
                <a:gd name="connsiteY3" fmla="*/ 1202341 h 2404681"/>
                <a:gd name="connsiteX4" fmla="*/ 1202341 w 2404681"/>
                <a:gd name="connsiteY4" fmla="*/ 0 h 2404681"/>
                <a:gd name="connsiteX5" fmla="*/ 1202341 w 2404681"/>
                <a:gd name="connsiteY5" fmla="*/ 2307146 h 2404681"/>
                <a:gd name="connsiteX6" fmla="*/ 97536 w 2404681"/>
                <a:gd name="connsiteY6" fmla="*/ 1202341 h 2404681"/>
                <a:gd name="connsiteX7" fmla="*/ 1202341 w 2404681"/>
                <a:gd name="connsiteY7" fmla="*/ 97536 h 2404681"/>
                <a:gd name="connsiteX8" fmla="*/ 2307146 w 2404681"/>
                <a:gd name="connsiteY8" fmla="*/ 1202341 h 2404681"/>
                <a:gd name="connsiteX9" fmla="*/ 1202341 w 2404681"/>
                <a:gd name="connsiteY9" fmla="*/ 2307146 h 24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4681" h="2404681">
                  <a:moveTo>
                    <a:pt x="1202341" y="0"/>
                  </a:moveTo>
                  <a:cubicBezTo>
                    <a:pt x="539379" y="0"/>
                    <a:pt x="0" y="539379"/>
                    <a:pt x="0" y="1202341"/>
                  </a:cubicBezTo>
                  <a:cubicBezTo>
                    <a:pt x="0" y="1865303"/>
                    <a:pt x="539379" y="2404682"/>
                    <a:pt x="1202341" y="2404682"/>
                  </a:cubicBezTo>
                  <a:cubicBezTo>
                    <a:pt x="1865303" y="2404682"/>
                    <a:pt x="2404682" y="1865303"/>
                    <a:pt x="2404682" y="1202341"/>
                  </a:cubicBezTo>
                  <a:cubicBezTo>
                    <a:pt x="2404682" y="539379"/>
                    <a:pt x="1865303" y="0"/>
                    <a:pt x="1202341" y="0"/>
                  </a:cubicBezTo>
                  <a:close/>
                  <a:moveTo>
                    <a:pt x="1202341" y="2307146"/>
                  </a:moveTo>
                  <a:cubicBezTo>
                    <a:pt x="593146" y="2307146"/>
                    <a:pt x="97536" y="1811536"/>
                    <a:pt x="97536" y="1202341"/>
                  </a:cubicBezTo>
                  <a:cubicBezTo>
                    <a:pt x="97536" y="593146"/>
                    <a:pt x="593146" y="97536"/>
                    <a:pt x="1202341" y="97536"/>
                  </a:cubicBezTo>
                  <a:cubicBezTo>
                    <a:pt x="1811536" y="97536"/>
                    <a:pt x="2307146" y="593146"/>
                    <a:pt x="2307146" y="1202341"/>
                  </a:cubicBezTo>
                  <a:cubicBezTo>
                    <a:pt x="2307146" y="1811536"/>
                    <a:pt x="1811536" y="2307146"/>
                    <a:pt x="1202341" y="2307146"/>
                  </a:cubicBezTo>
                  <a:close/>
                </a:path>
              </a:pathLst>
            </a:custGeom>
            <a:grpFill/>
            <a:ln w="6350" cap="flat">
              <a:solidFill>
                <a:schemeClr val="bg1"/>
              </a:solidFill>
              <a:prstDash val="solid"/>
              <a:miter/>
            </a:ln>
          </p:spPr>
          <p:txBody>
            <a:bodyPr rtlCol="0" anchor="ctr"/>
            <a:lstStyle/>
            <a:p>
              <a:endParaRPr lang="en-GB" sz="989"/>
            </a:p>
          </p:txBody>
        </p:sp>
      </p:grpSp>
      <p:pic>
        <p:nvPicPr>
          <p:cNvPr id="74" name="Graphic 73">
            <a:extLst>
              <a:ext uri="{FF2B5EF4-FFF2-40B4-BE49-F238E27FC236}">
                <a16:creationId xmlns:a16="http://schemas.microsoft.com/office/drawing/2014/main" id="{BDF1866E-4592-48FE-9C48-22F647E80D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8679" y="5983077"/>
            <a:ext cx="464389" cy="347821"/>
          </a:xfrm>
          <a:prstGeom prst="rect">
            <a:avLst/>
          </a:prstGeom>
        </p:spPr>
      </p:pic>
      <p:grpSp>
        <p:nvGrpSpPr>
          <p:cNvPr id="95" name="Group 94">
            <a:extLst>
              <a:ext uri="{FF2B5EF4-FFF2-40B4-BE49-F238E27FC236}">
                <a16:creationId xmlns:a16="http://schemas.microsoft.com/office/drawing/2014/main" id="{E13AE723-2087-4BFD-ACDE-2C99DDF0BF8E}"/>
              </a:ext>
            </a:extLst>
          </p:cNvPr>
          <p:cNvGrpSpPr/>
          <p:nvPr/>
        </p:nvGrpSpPr>
        <p:grpSpPr>
          <a:xfrm>
            <a:off x="5219614" y="9108009"/>
            <a:ext cx="252584" cy="252584"/>
            <a:chOff x="5866130" y="6247201"/>
            <a:chExt cx="459740" cy="459740"/>
          </a:xfrm>
        </p:grpSpPr>
        <p:grpSp>
          <p:nvGrpSpPr>
            <p:cNvPr id="101" name="Group 100">
              <a:extLst>
                <a:ext uri="{FF2B5EF4-FFF2-40B4-BE49-F238E27FC236}">
                  <a16:creationId xmlns:a16="http://schemas.microsoft.com/office/drawing/2014/main" id="{12219D82-79DF-4A1D-B314-ABEFC6F710DF}"/>
                </a:ext>
              </a:extLst>
            </p:cNvPr>
            <p:cNvGrpSpPr/>
            <p:nvPr/>
          </p:nvGrpSpPr>
          <p:grpSpPr>
            <a:xfrm>
              <a:off x="5901761" y="6282832"/>
              <a:ext cx="388478" cy="388478"/>
              <a:chOff x="5894072" y="6234636"/>
              <a:chExt cx="403858" cy="403858"/>
            </a:xfrm>
          </p:grpSpPr>
          <p:sp>
            <p:nvSpPr>
              <p:cNvPr id="103" name="Rectangle 102">
                <a:extLst>
                  <a:ext uri="{FF2B5EF4-FFF2-40B4-BE49-F238E27FC236}">
                    <a16:creationId xmlns:a16="http://schemas.microsoft.com/office/drawing/2014/main" id="{7F4FB9D7-38EC-4F7C-8D29-A0CD932980B4}"/>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105" name="Graphic 7">
                <a:extLst>
                  <a:ext uri="{FF2B5EF4-FFF2-40B4-BE49-F238E27FC236}">
                    <a16:creationId xmlns:a16="http://schemas.microsoft.com/office/drawing/2014/main" id="{9D5E18B0-33A8-46DA-A3F2-0E63DBD3C75B}"/>
                  </a:ext>
                </a:extLst>
              </p:cNvPr>
              <p:cNvGrpSpPr/>
              <p:nvPr/>
            </p:nvGrpSpPr>
            <p:grpSpPr>
              <a:xfrm>
                <a:off x="5965510" y="6312648"/>
                <a:ext cx="260984" cy="247834"/>
                <a:chOff x="6005541" y="3314528"/>
                <a:chExt cx="180917" cy="171802"/>
              </a:xfrm>
              <a:solidFill>
                <a:schemeClr val="bg1"/>
              </a:solidFill>
            </p:grpSpPr>
            <p:sp>
              <p:nvSpPr>
                <p:cNvPr id="106" name="Freeform: Shape 105">
                  <a:extLst>
                    <a:ext uri="{FF2B5EF4-FFF2-40B4-BE49-F238E27FC236}">
                      <a16:creationId xmlns:a16="http://schemas.microsoft.com/office/drawing/2014/main" id="{8A8C7071-16B5-4472-B180-5CC8BD9B6C0D}"/>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107" name="Freeform: Shape 106">
                  <a:extLst>
                    <a:ext uri="{FF2B5EF4-FFF2-40B4-BE49-F238E27FC236}">
                      <a16:creationId xmlns:a16="http://schemas.microsoft.com/office/drawing/2014/main" id="{7178AC15-DE7E-4BC5-8766-F95ED6A86586}"/>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102" name="Rectangle 101">
              <a:extLst>
                <a:ext uri="{FF2B5EF4-FFF2-40B4-BE49-F238E27FC236}">
                  <a16:creationId xmlns:a16="http://schemas.microsoft.com/office/drawing/2014/main" id="{ED399A0B-CF16-4CD1-8714-B8EE963F2B29}"/>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108" name="Rectangle 107">
            <a:hlinkClick r:id="rId6" action="ppaction://hlinksldjump"/>
            <a:extLst>
              <a:ext uri="{FF2B5EF4-FFF2-40B4-BE49-F238E27FC236}">
                <a16:creationId xmlns:a16="http://schemas.microsoft.com/office/drawing/2014/main" id="{F6B746C8-5EFA-410F-8391-6001101750BB}"/>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69" name="Rectangle 68">
            <a:extLst>
              <a:ext uri="{FF2B5EF4-FFF2-40B4-BE49-F238E27FC236}">
                <a16:creationId xmlns:a16="http://schemas.microsoft.com/office/drawing/2014/main" id="{51604709-FA55-43C3-B21B-5515CEF9C9DA}"/>
              </a:ext>
            </a:extLst>
          </p:cNvPr>
          <p:cNvSpPr/>
          <p:nvPr/>
        </p:nvSpPr>
        <p:spPr>
          <a:xfrm>
            <a:off x="2981126" y="6681611"/>
            <a:ext cx="5431848" cy="270551"/>
          </a:xfrm>
          <a:prstGeom prst="rect">
            <a:avLst/>
          </a:prstGeom>
        </p:spPr>
        <p:txBody>
          <a:bodyPr wrap="square" lIns="0" tIns="0" rIns="0" bIns="0" anchor="ctr">
            <a:spAutoFit/>
          </a:bodyPr>
          <a:lstStyle/>
          <a:p>
            <a:pPr>
              <a:spcBef>
                <a:spcPts val="274"/>
              </a:spcBef>
            </a:pPr>
            <a:r>
              <a:rPr lang="en-US" sz="879" b="1" dirty="0">
                <a:solidFill>
                  <a:schemeClr val="tx2"/>
                </a:solidFill>
                <a:latin typeface="Arial" panose="020B0604020202020204" pitchFamily="34" charset="0"/>
                <a:ea typeface="Century Gothic" charset="0"/>
                <a:cs typeface="Arial" panose="020B0604020202020204" pitchFamily="34" charset="0"/>
              </a:rPr>
              <a:t>We have listened to our stakeholders and made three commitments, aligned with the UN Sustainable Development Goals, that we believe positions Costain as a leading responsible business.</a:t>
            </a:r>
          </a:p>
        </p:txBody>
      </p:sp>
      <p:sp>
        <p:nvSpPr>
          <p:cNvPr id="75" name="Rounded Rectangle 18">
            <a:extLst>
              <a:ext uri="{FF2B5EF4-FFF2-40B4-BE49-F238E27FC236}">
                <a16:creationId xmlns:a16="http://schemas.microsoft.com/office/drawing/2014/main" id="{EB43CC57-E8BB-44A3-BF85-CEFB093E5EDC}"/>
              </a:ext>
            </a:extLst>
          </p:cNvPr>
          <p:cNvSpPr/>
          <p:nvPr/>
        </p:nvSpPr>
        <p:spPr>
          <a:xfrm>
            <a:off x="2469683" y="8004589"/>
            <a:ext cx="1805181" cy="809146"/>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Bef>
                <a:spcPts val="770"/>
              </a:spcBef>
            </a:pPr>
            <a:r>
              <a:rPr lang="en-US" sz="659" dirty="0">
                <a:solidFill>
                  <a:schemeClr val="tx2"/>
                </a:solidFill>
                <a:cs typeface="Arial"/>
              </a:rPr>
              <a:t>Carbon net zero on or before 2035, for all operations</a:t>
            </a:r>
          </a:p>
          <a:p>
            <a:pPr>
              <a:spcBef>
                <a:spcPts val="770"/>
              </a:spcBef>
            </a:pPr>
            <a:r>
              <a:rPr lang="en-US" sz="659" dirty="0">
                <a:solidFill>
                  <a:schemeClr val="tx2"/>
                </a:solidFill>
                <a:cs typeface="Arial"/>
              </a:rPr>
              <a:t>Eliminate waste through an active role in </a:t>
            </a:r>
            <a:br>
              <a:rPr lang="en-US" sz="659" dirty="0">
                <a:solidFill>
                  <a:schemeClr val="tx2"/>
                </a:solidFill>
                <a:cs typeface="Arial"/>
              </a:rPr>
            </a:br>
            <a:r>
              <a:rPr lang="en-US" sz="659" dirty="0">
                <a:solidFill>
                  <a:schemeClr val="tx2"/>
                </a:solidFill>
                <a:cs typeface="Arial"/>
              </a:rPr>
              <a:t>the circular economy</a:t>
            </a:r>
          </a:p>
          <a:p>
            <a:pPr>
              <a:spcBef>
                <a:spcPts val="770"/>
              </a:spcBef>
            </a:pPr>
            <a:r>
              <a:rPr lang="en-US" sz="659" dirty="0">
                <a:solidFill>
                  <a:schemeClr val="tx2"/>
                </a:solidFill>
                <a:cs typeface="Arial"/>
              </a:rPr>
              <a:t>Net positive biodiversity impact and increased natural capital value</a:t>
            </a:r>
          </a:p>
        </p:txBody>
      </p:sp>
      <p:sp>
        <p:nvSpPr>
          <p:cNvPr id="79" name="Rounded Rectangle 18">
            <a:extLst>
              <a:ext uri="{FF2B5EF4-FFF2-40B4-BE49-F238E27FC236}">
                <a16:creationId xmlns:a16="http://schemas.microsoft.com/office/drawing/2014/main" id="{F279C366-1E33-4891-AE40-D7376867F829}"/>
              </a:ext>
            </a:extLst>
          </p:cNvPr>
          <p:cNvSpPr/>
          <p:nvPr/>
        </p:nvSpPr>
        <p:spPr>
          <a:xfrm>
            <a:off x="4485702" y="8004590"/>
            <a:ext cx="1805181" cy="733555"/>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Bef>
                <a:spcPts val="770"/>
              </a:spcBef>
            </a:pPr>
            <a:r>
              <a:rPr lang="en-US" sz="659" dirty="0">
                <a:solidFill>
                  <a:schemeClr val="tx2"/>
                </a:solidFill>
                <a:cs typeface="Arial"/>
              </a:rPr>
              <a:t>Eliminating all harm</a:t>
            </a:r>
          </a:p>
          <a:p>
            <a:pPr>
              <a:spcBef>
                <a:spcPts val="770"/>
              </a:spcBef>
            </a:pPr>
            <a:r>
              <a:rPr lang="en-US" sz="659" dirty="0">
                <a:solidFill>
                  <a:schemeClr val="tx2"/>
                </a:solidFill>
                <a:cs typeface="Arial"/>
              </a:rPr>
              <a:t>Demonstrable improvement in employee wellbeing as a result of being at work</a:t>
            </a:r>
          </a:p>
          <a:p>
            <a:pPr marL="94195" indent="-94195">
              <a:spcBef>
                <a:spcPts val="330"/>
              </a:spcBef>
              <a:buFont typeface="Arial" panose="020B0604020202020204" pitchFamily="34" charset="0"/>
              <a:buChar char="•"/>
            </a:pPr>
            <a:r>
              <a:rPr lang="en-US" sz="550" dirty="0" err="1">
                <a:solidFill>
                  <a:schemeClr val="tx2"/>
                </a:solidFill>
                <a:cs typeface="Arial"/>
              </a:rPr>
              <a:t>Recognised</a:t>
            </a:r>
            <a:r>
              <a:rPr lang="en-US" sz="550" dirty="0">
                <a:solidFill>
                  <a:schemeClr val="tx2"/>
                </a:solidFill>
                <a:cs typeface="Arial"/>
              </a:rPr>
              <a:t> as the leading inclusive employer in </a:t>
            </a:r>
            <a:br>
              <a:rPr lang="en-US" sz="550" dirty="0">
                <a:solidFill>
                  <a:schemeClr val="tx2"/>
                </a:solidFill>
                <a:cs typeface="Arial"/>
              </a:rPr>
            </a:br>
            <a:r>
              <a:rPr lang="en-US" sz="550" dirty="0">
                <a:solidFill>
                  <a:schemeClr val="tx2"/>
                </a:solidFill>
                <a:cs typeface="Arial"/>
              </a:rPr>
              <a:t>the industry</a:t>
            </a:r>
          </a:p>
          <a:p>
            <a:pPr marL="94195" indent="-94195">
              <a:spcBef>
                <a:spcPts val="330"/>
              </a:spcBef>
              <a:buFont typeface="Arial" panose="020B0604020202020204" pitchFamily="34" charset="0"/>
              <a:buChar char="•"/>
            </a:pPr>
            <a:r>
              <a:rPr lang="en-US" sz="550" dirty="0">
                <a:solidFill>
                  <a:schemeClr val="tx2"/>
                </a:solidFill>
                <a:cs typeface="Arial"/>
              </a:rPr>
              <a:t>People rate Costain highly as a great place to work</a:t>
            </a:r>
          </a:p>
        </p:txBody>
      </p:sp>
      <p:sp>
        <p:nvSpPr>
          <p:cNvPr id="81" name="Rounded Rectangle 18">
            <a:extLst>
              <a:ext uri="{FF2B5EF4-FFF2-40B4-BE49-F238E27FC236}">
                <a16:creationId xmlns:a16="http://schemas.microsoft.com/office/drawing/2014/main" id="{4AB84D37-ADC4-4D28-9542-F3F9C6AA328E}"/>
              </a:ext>
            </a:extLst>
          </p:cNvPr>
          <p:cNvSpPr/>
          <p:nvPr/>
        </p:nvSpPr>
        <p:spPr>
          <a:xfrm>
            <a:off x="6506956" y="8004590"/>
            <a:ext cx="1802478" cy="111226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spcBef>
                <a:spcPts val="770"/>
              </a:spcBef>
            </a:pPr>
            <a:r>
              <a:rPr lang="en-US" sz="659" dirty="0">
                <a:solidFill>
                  <a:schemeClr val="tx2"/>
                </a:solidFill>
                <a:cs typeface="Arial"/>
              </a:rPr>
              <a:t>40% reduction in time on site and 30% reduction in the cost of project delivery contracts</a:t>
            </a:r>
          </a:p>
          <a:p>
            <a:pPr>
              <a:spcBef>
                <a:spcPts val="770"/>
              </a:spcBef>
            </a:pPr>
            <a:r>
              <a:rPr lang="en-US" sz="659" dirty="0">
                <a:solidFill>
                  <a:schemeClr val="tx2"/>
                </a:solidFill>
                <a:cs typeface="Arial"/>
              </a:rPr>
              <a:t>Spend £100m per year with small businesses </a:t>
            </a:r>
            <a:br>
              <a:rPr lang="en-US" sz="659" dirty="0">
                <a:solidFill>
                  <a:schemeClr val="tx2"/>
                </a:solidFill>
                <a:cs typeface="Arial"/>
              </a:rPr>
            </a:br>
            <a:r>
              <a:rPr lang="en-US" sz="659" dirty="0">
                <a:solidFill>
                  <a:schemeClr val="tx2"/>
                </a:solidFill>
                <a:cs typeface="Arial"/>
              </a:rPr>
              <a:t>or voluntary, community and social enterprises (VCSE)</a:t>
            </a:r>
          </a:p>
          <a:p>
            <a:pPr>
              <a:spcBef>
                <a:spcPts val="770"/>
              </a:spcBef>
            </a:pPr>
            <a:r>
              <a:rPr lang="en-US" sz="659" dirty="0" err="1">
                <a:solidFill>
                  <a:schemeClr val="tx2"/>
                </a:solidFill>
                <a:cs typeface="Arial"/>
              </a:rPr>
              <a:t>Recognised</a:t>
            </a:r>
            <a:r>
              <a:rPr lang="en-US" sz="659" dirty="0">
                <a:solidFill>
                  <a:schemeClr val="tx2"/>
                </a:solidFill>
                <a:cs typeface="Arial"/>
              </a:rPr>
              <a:t> as a champion for Human Rights</a:t>
            </a:r>
          </a:p>
          <a:p>
            <a:pPr>
              <a:spcBef>
                <a:spcPts val="770"/>
              </a:spcBef>
            </a:pPr>
            <a:r>
              <a:rPr lang="en-US" sz="659" dirty="0">
                <a:solidFill>
                  <a:schemeClr val="tx2"/>
                </a:solidFill>
                <a:cs typeface="Arial"/>
              </a:rPr>
              <a:t>Exceeding all relevant industry regulatory customer satisfaction measures</a:t>
            </a:r>
          </a:p>
        </p:txBody>
      </p:sp>
      <p:cxnSp>
        <p:nvCxnSpPr>
          <p:cNvPr id="51" name="Straight Connector 50">
            <a:extLst>
              <a:ext uri="{FF2B5EF4-FFF2-40B4-BE49-F238E27FC236}">
                <a16:creationId xmlns:a16="http://schemas.microsoft.com/office/drawing/2014/main" id="{67A3CF20-F7EB-4419-8E67-1DE40537A133}"/>
              </a:ext>
            </a:extLst>
          </p:cNvPr>
          <p:cNvCxnSpPr>
            <a:cxnSpLocks/>
          </p:cNvCxnSpPr>
          <p:nvPr/>
        </p:nvCxnSpPr>
        <p:spPr>
          <a:xfrm flipH="1">
            <a:off x="2377579" y="7082170"/>
            <a:ext cx="1817" cy="1992833"/>
          </a:xfrm>
          <a:prstGeom prst="line">
            <a:avLst/>
          </a:prstGeom>
          <a:ln w="22225" cap="rnd">
            <a:solidFill>
              <a:srgbClr val="234D61"/>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74F2C0-6767-4EE0-BCD0-4571611624DD}"/>
              </a:ext>
            </a:extLst>
          </p:cNvPr>
          <p:cNvCxnSpPr>
            <a:cxnSpLocks/>
          </p:cNvCxnSpPr>
          <p:nvPr/>
        </p:nvCxnSpPr>
        <p:spPr>
          <a:xfrm flipH="1">
            <a:off x="4398288" y="7082170"/>
            <a:ext cx="1817" cy="1992833"/>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2DDE62C-D00A-4CA3-9A46-ABCE2730AF79}"/>
              </a:ext>
            </a:extLst>
          </p:cNvPr>
          <p:cNvCxnSpPr>
            <a:cxnSpLocks/>
          </p:cNvCxnSpPr>
          <p:nvPr/>
        </p:nvCxnSpPr>
        <p:spPr>
          <a:xfrm flipH="1">
            <a:off x="6418998" y="7082170"/>
            <a:ext cx="1817" cy="1992833"/>
          </a:xfrm>
          <a:prstGeom prst="line">
            <a:avLst/>
          </a:prstGeom>
          <a:ln w="22225" cap="rnd">
            <a:solidFill>
              <a:schemeClr val="accent2"/>
            </a:soli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A484DC-41BF-47C5-ADE1-6D765B476BA1}"/>
              </a:ext>
            </a:extLst>
          </p:cNvPr>
          <p:cNvCxnSpPr>
            <a:cxnSpLocks/>
          </p:cNvCxnSpPr>
          <p:nvPr/>
        </p:nvCxnSpPr>
        <p:spPr>
          <a:xfrm flipH="1">
            <a:off x="2469682" y="8252186"/>
            <a:ext cx="1826699"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1B58AD9-35AA-4326-8C62-9DA80091B0FC}"/>
              </a:ext>
            </a:extLst>
          </p:cNvPr>
          <p:cNvCxnSpPr>
            <a:cxnSpLocks/>
          </p:cNvCxnSpPr>
          <p:nvPr/>
        </p:nvCxnSpPr>
        <p:spPr>
          <a:xfrm flipH="1">
            <a:off x="4490393" y="8154503"/>
            <a:ext cx="1826699"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BB33EF-0A20-4A1F-86BA-6CFDD5A94F19}"/>
              </a:ext>
            </a:extLst>
          </p:cNvPr>
          <p:cNvCxnSpPr>
            <a:cxnSpLocks/>
          </p:cNvCxnSpPr>
          <p:nvPr/>
        </p:nvCxnSpPr>
        <p:spPr>
          <a:xfrm flipH="1">
            <a:off x="6511101" y="8252186"/>
            <a:ext cx="1798332"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F359B3-AD8C-46C6-B1CB-C47C83313595}"/>
              </a:ext>
            </a:extLst>
          </p:cNvPr>
          <p:cNvCxnSpPr>
            <a:cxnSpLocks/>
          </p:cNvCxnSpPr>
          <p:nvPr/>
        </p:nvCxnSpPr>
        <p:spPr>
          <a:xfrm flipH="1">
            <a:off x="2469682" y="8548030"/>
            <a:ext cx="1826699"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2F243F5-1963-455B-918D-52593D36C457}"/>
              </a:ext>
            </a:extLst>
          </p:cNvPr>
          <p:cNvCxnSpPr>
            <a:cxnSpLocks/>
          </p:cNvCxnSpPr>
          <p:nvPr/>
        </p:nvCxnSpPr>
        <p:spPr>
          <a:xfrm flipH="1">
            <a:off x="6511101" y="8654087"/>
            <a:ext cx="1798332"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0323A67-8317-4BF0-B10E-EABA9B4BF1C3}"/>
              </a:ext>
            </a:extLst>
          </p:cNvPr>
          <p:cNvCxnSpPr>
            <a:cxnSpLocks/>
          </p:cNvCxnSpPr>
          <p:nvPr/>
        </p:nvCxnSpPr>
        <p:spPr>
          <a:xfrm flipH="1">
            <a:off x="6511101" y="8855038"/>
            <a:ext cx="1798332" cy="0"/>
          </a:xfrm>
          <a:prstGeom prst="line">
            <a:avLst/>
          </a:prstGeom>
          <a:ln w="10160">
            <a:solidFill>
              <a:schemeClr val="bg2"/>
            </a:solidFill>
          </a:ln>
        </p:spPr>
        <p:style>
          <a:lnRef idx="1">
            <a:schemeClr val="accent1"/>
          </a:lnRef>
          <a:fillRef idx="0">
            <a:schemeClr val="accent1"/>
          </a:fillRef>
          <a:effectRef idx="0">
            <a:schemeClr val="accent1"/>
          </a:effectRef>
          <a:fontRef idx="minor">
            <a:schemeClr val="tx1"/>
          </a:fontRef>
        </p:style>
      </p:cxnSp>
      <p:pic>
        <p:nvPicPr>
          <p:cNvPr id="80" name="Picture 79" descr="A picture containing text&#10;&#10;Description automatically generated">
            <a:extLst>
              <a:ext uri="{FF2B5EF4-FFF2-40B4-BE49-F238E27FC236}">
                <a16:creationId xmlns:a16="http://schemas.microsoft.com/office/drawing/2014/main" id="{4D454593-C76E-4ABC-B5B5-F1767E9732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0240" y="6646994"/>
            <a:ext cx="546041" cy="323511"/>
          </a:xfrm>
          <a:prstGeom prst="rect">
            <a:avLst/>
          </a:prstGeom>
        </p:spPr>
      </p:pic>
    </p:spTree>
    <p:extLst>
      <p:ext uri="{BB962C8B-B14F-4D97-AF65-F5344CB8AC3E}">
        <p14:creationId xmlns:p14="http://schemas.microsoft.com/office/powerpoint/2010/main" val="12115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9" name="Straight Connector 638">
            <a:extLst>
              <a:ext uri="{FF2B5EF4-FFF2-40B4-BE49-F238E27FC236}">
                <a16:creationId xmlns:a16="http://schemas.microsoft.com/office/drawing/2014/main" id="{2C33DF11-09F4-450A-839A-DAE2F65ACF06}"/>
              </a:ext>
            </a:extLst>
          </p:cNvPr>
          <p:cNvCxnSpPr/>
          <p:nvPr/>
        </p:nvCxnSpPr>
        <p:spPr>
          <a:xfrm>
            <a:off x="2373516" y="7877085"/>
            <a:ext cx="5936865" cy="0"/>
          </a:xfrm>
          <a:prstGeom prst="line">
            <a:avLst/>
          </a:prstGeom>
          <a:ln w="22225" cap="rnd">
            <a:prstDash val="sysDot"/>
            <a:round/>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9A7091-BCAC-49CF-9653-F853093F9EFE}"/>
              </a:ext>
            </a:extLst>
          </p:cNvPr>
          <p:cNvSpPr>
            <a:spLocks noGrp="1"/>
          </p:cNvSpPr>
          <p:nvPr>
            <p:ph type="sldNum" sz="quarter" idx="11"/>
          </p:nvPr>
        </p:nvSpPr>
        <p:spPr/>
        <p:txBody>
          <a:bodyPr/>
          <a:lstStyle/>
          <a:p>
            <a:fld id="{01818CD0-20A3-40AC-9847-06F08A1C5B67}" type="slidenum">
              <a:rPr lang="en-GB" smtClean="0"/>
              <a:pPr/>
              <a:t>9</a:t>
            </a:fld>
            <a:endParaRPr lang="en-GB" dirty="0"/>
          </a:p>
        </p:txBody>
      </p:sp>
      <p:sp>
        <p:nvSpPr>
          <p:cNvPr id="4" name="Title 3">
            <a:extLst>
              <a:ext uri="{FF2B5EF4-FFF2-40B4-BE49-F238E27FC236}">
                <a16:creationId xmlns:a16="http://schemas.microsoft.com/office/drawing/2014/main" id="{ED5729A2-5A6C-4F0E-8014-CB5FF42A9A55}"/>
              </a:ext>
            </a:extLst>
          </p:cNvPr>
          <p:cNvSpPr>
            <a:spLocks noGrp="1"/>
          </p:cNvSpPr>
          <p:nvPr>
            <p:ph type="title"/>
          </p:nvPr>
        </p:nvSpPr>
        <p:spPr/>
        <p:txBody>
          <a:bodyPr>
            <a:normAutofit/>
          </a:bodyPr>
          <a:lstStyle/>
          <a:p>
            <a:r>
              <a:rPr lang="en-US" b="1" dirty="0"/>
              <a:t>Why Costain? </a:t>
            </a:r>
            <a:endParaRPr lang="en-GB" dirty="0"/>
          </a:p>
        </p:txBody>
      </p:sp>
      <p:sp>
        <p:nvSpPr>
          <p:cNvPr id="2" name="Text Placeholder 1">
            <a:extLst>
              <a:ext uri="{FF2B5EF4-FFF2-40B4-BE49-F238E27FC236}">
                <a16:creationId xmlns:a16="http://schemas.microsoft.com/office/drawing/2014/main" id="{EFFE52C8-91DF-4599-B694-326E38D6D67C}"/>
              </a:ext>
            </a:extLst>
          </p:cNvPr>
          <p:cNvSpPr>
            <a:spLocks noGrp="1"/>
          </p:cNvSpPr>
          <p:nvPr>
            <p:ph type="body" sz="quarter" idx="26"/>
          </p:nvPr>
        </p:nvSpPr>
        <p:spPr/>
        <p:txBody>
          <a:bodyPr/>
          <a:lstStyle/>
          <a:p>
            <a:r>
              <a:rPr lang="en-GB" dirty="0"/>
              <a:t>Climate change action</a:t>
            </a:r>
          </a:p>
        </p:txBody>
      </p:sp>
      <p:grpSp>
        <p:nvGrpSpPr>
          <p:cNvPr id="52" name="Group 51">
            <a:extLst>
              <a:ext uri="{FF2B5EF4-FFF2-40B4-BE49-F238E27FC236}">
                <a16:creationId xmlns:a16="http://schemas.microsoft.com/office/drawing/2014/main" id="{3E351E13-C3C6-430F-B77A-485771D0048E}"/>
              </a:ext>
            </a:extLst>
          </p:cNvPr>
          <p:cNvGrpSpPr/>
          <p:nvPr/>
        </p:nvGrpSpPr>
        <p:grpSpPr>
          <a:xfrm flipH="1">
            <a:off x="1991271" y="5809582"/>
            <a:ext cx="281221" cy="558077"/>
            <a:chOff x="9865014" y="1269999"/>
            <a:chExt cx="2351632" cy="4666739"/>
          </a:xfrm>
        </p:grpSpPr>
        <p:sp>
          <p:nvSpPr>
            <p:cNvPr id="53" name="Freeform: Shape 52">
              <a:extLst>
                <a:ext uri="{FF2B5EF4-FFF2-40B4-BE49-F238E27FC236}">
                  <a16:creationId xmlns:a16="http://schemas.microsoft.com/office/drawing/2014/main" id="{2EE38206-F78E-43E2-B078-1A9FF4CAD326}"/>
                </a:ext>
              </a:extLst>
            </p:cNvPr>
            <p:cNvSpPr/>
            <p:nvPr userDrawn="1"/>
          </p:nvSpPr>
          <p:spPr>
            <a:xfrm>
              <a:off x="9865014" y="1269999"/>
              <a:ext cx="2351632" cy="4666739"/>
            </a:xfrm>
            <a:custGeom>
              <a:avLst/>
              <a:gdLst>
                <a:gd name="connsiteX0" fmla="*/ 3327400 w 3556000"/>
                <a:gd name="connsiteY0" fmla="*/ 0 h 6883400"/>
                <a:gd name="connsiteX1" fmla="*/ 0 w 3556000"/>
                <a:gd name="connsiteY1" fmla="*/ 3333750 h 6883400"/>
                <a:gd name="connsiteX2" fmla="*/ 3556000 w 3556000"/>
                <a:gd name="connsiteY2" fmla="*/ 6883400 h 6883400"/>
                <a:gd name="connsiteX0" fmla="*/ 3805186 w 3805186"/>
                <a:gd name="connsiteY0" fmla="*/ 0 h 7345773"/>
                <a:gd name="connsiteX1" fmla="*/ 0 w 3805186"/>
                <a:gd name="connsiteY1" fmla="*/ 3796123 h 7345773"/>
                <a:gd name="connsiteX2" fmla="*/ 3556000 w 3805186"/>
                <a:gd name="connsiteY2" fmla="*/ 7345773 h 7345773"/>
                <a:gd name="connsiteX0" fmla="*/ 3805186 w 3805186"/>
                <a:gd name="connsiteY0" fmla="*/ 0 h 7551272"/>
                <a:gd name="connsiteX1" fmla="*/ 0 w 3805186"/>
                <a:gd name="connsiteY1" fmla="*/ 3796123 h 7551272"/>
                <a:gd name="connsiteX2" fmla="*/ 3771774 w 3805186"/>
                <a:gd name="connsiteY2" fmla="*/ 7551272 h 7551272"/>
              </a:gdLst>
              <a:ahLst/>
              <a:cxnLst>
                <a:cxn ang="0">
                  <a:pos x="connsiteX0" y="connsiteY0"/>
                </a:cxn>
                <a:cxn ang="0">
                  <a:pos x="connsiteX1" y="connsiteY1"/>
                </a:cxn>
                <a:cxn ang="0">
                  <a:pos x="connsiteX2" y="connsiteY2"/>
                </a:cxn>
              </a:cxnLst>
              <a:rect l="l" t="t" r="r" b="b"/>
              <a:pathLst>
                <a:path w="3805186" h="7551272">
                  <a:moveTo>
                    <a:pt x="3805186" y="0"/>
                  </a:moveTo>
                  <a:lnTo>
                    <a:pt x="0" y="3796123"/>
                  </a:lnTo>
                  <a:lnTo>
                    <a:pt x="3771774" y="7551272"/>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sp>
          <p:nvSpPr>
            <p:cNvPr id="72" name="Freeform: Shape 71">
              <a:extLst>
                <a:ext uri="{FF2B5EF4-FFF2-40B4-BE49-F238E27FC236}">
                  <a16:creationId xmlns:a16="http://schemas.microsoft.com/office/drawing/2014/main" id="{4D4660CE-82B6-4CD7-BB75-A53BD32AB17E}"/>
                </a:ext>
              </a:extLst>
            </p:cNvPr>
            <p:cNvSpPr/>
            <p:nvPr userDrawn="1"/>
          </p:nvSpPr>
          <p:spPr>
            <a:xfrm>
              <a:off x="11858579" y="3293883"/>
              <a:ext cx="341040" cy="687502"/>
            </a:xfrm>
            <a:custGeom>
              <a:avLst/>
              <a:gdLst>
                <a:gd name="connsiteX0" fmla="*/ 3327400 w 3562350"/>
                <a:gd name="connsiteY0" fmla="*/ 0 h 4921250"/>
                <a:gd name="connsiteX1" fmla="*/ 0 w 3562350"/>
                <a:gd name="connsiteY1" fmla="*/ 3289300 h 4921250"/>
                <a:gd name="connsiteX2" fmla="*/ 1612900 w 3562350"/>
                <a:gd name="connsiteY2" fmla="*/ 4921250 h 4921250"/>
                <a:gd name="connsiteX3" fmla="*/ 3562350 w 3562350"/>
                <a:gd name="connsiteY3" fmla="*/ 2978150 h 4921250"/>
                <a:gd name="connsiteX0" fmla="*/ 3333750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568700"/>
                <a:gd name="connsiteY0" fmla="*/ 0 h 4921250"/>
                <a:gd name="connsiteX1" fmla="*/ 0 w 3568700"/>
                <a:gd name="connsiteY1" fmla="*/ 3330575 h 4921250"/>
                <a:gd name="connsiteX2" fmla="*/ 1619250 w 3568700"/>
                <a:gd name="connsiteY2" fmla="*/ 4921250 h 4921250"/>
                <a:gd name="connsiteX3" fmla="*/ 3568700 w 3568700"/>
                <a:gd name="connsiteY3" fmla="*/ 2978150 h 4921250"/>
                <a:gd name="connsiteX0" fmla="*/ 3330575 w 3330575"/>
                <a:gd name="connsiteY0" fmla="*/ 0 h 4921250"/>
                <a:gd name="connsiteX1" fmla="*/ 0 w 3330575"/>
                <a:gd name="connsiteY1" fmla="*/ 3330575 h 4921250"/>
                <a:gd name="connsiteX2" fmla="*/ 1619250 w 3330575"/>
                <a:gd name="connsiteY2" fmla="*/ 4921250 h 4921250"/>
                <a:gd name="connsiteX0" fmla="*/ 3330575 w 3330575"/>
                <a:gd name="connsiteY0" fmla="*/ 0 h 3878341"/>
                <a:gd name="connsiteX1" fmla="*/ 0 w 3330575"/>
                <a:gd name="connsiteY1" fmla="*/ 3330575 h 3878341"/>
                <a:gd name="connsiteX2" fmla="*/ 524966 w 3330575"/>
                <a:gd name="connsiteY2" fmla="*/ 3878341 h 3878341"/>
                <a:gd name="connsiteX0" fmla="*/ 530648 w 530648"/>
                <a:gd name="connsiteY0" fmla="*/ 0 h 1083551"/>
                <a:gd name="connsiteX1" fmla="*/ 0 w 530648"/>
                <a:gd name="connsiteY1" fmla="*/ 535785 h 1083551"/>
                <a:gd name="connsiteX2" fmla="*/ 524966 w 530648"/>
                <a:gd name="connsiteY2" fmla="*/ 1083551 h 1083551"/>
                <a:gd name="connsiteX0" fmla="*/ 551839 w 551839"/>
                <a:gd name="connsiteY0" fmla="*/ 0 h 1091258"/>
                <a:gd name="connsiteX1" fmla="*/ 0 w 551839"/>
                <a:gd name="connsiteY1" fmla="*/ 543492 h 1091258"/>
                <a:gd name="connsiteX2" fmla="*/ 524966 w 551839"/>
                <a:gd name="connsiteY2" fmla="*/ 1091258 h 1091258"/>
                <a:gd name="connsiteX0" fmla="*/ 551839 w 551839"/>
                <a:gd name="connsiteY0" fmla="*/ 0 h 1112450"/>
                <a:gd name="connsiteX1" fmla="*/ 0 w 551839"/>
                <a:gd name="connsiteY1" fmla="*/ 543492 h 1112450"/>
                <a:gd name="connsiteX2" fmla="*/ 544231 w 551839"/>
                <a:gd name="connsiteY2" fmla="*/ 1112450 h 1112450"/>
              </a:gdLst>
              <a:ahLst/>
              <a:cxnLst>
                <a:cxn ang="0">
                  <a:pos x="connsiteX0" y="connsiteY0"/>
                </a:cxn>
                <a:cxn ang="0">
                  <a:pos x="connsiteX1" y="connsiteY1"/>
                </a:cxn>
                <a:cxn ang="0">
                  <a:pos x="connsiteX2" y="connsiteY2"/>
                </a:cxn>
              </a:cxnLst>
              <a:rect l="l" t="t" r="r" b="b"/>
              <a:pathLst>
                <a:path w="551839" h="1112450">
                  <a:moveTo>
                    <a:pt x="551839" y="0"/>
                  </a:moveTo>
                  <a:lnTo>
                    <a:pt x="0" y="543492"/>
                  </a:lnTo>
                  <a:lnTo>
                    <a:pt x="544231" y="1112450"/>
                  </a:lnTo>
                </a:path>
              </a:pathLst>
            </a:custGeom>
            <a:no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636" name="Rounded Rectangle 18">
            <a:extLst>
              <a:ext uri="{FF2B5EF4-FFF2-40B4-BE49-F238E27FC236}">
                <a16:creationId xmlns:a16="http://schemas.microsoft.com/office/drawing/2014/main" id="{1053FAC0-E540-4161-A9F4-4BB1C995A48E}"/>
              </a:ext>
            </a:extLst>
          </p:cNvPr>
          <p:cNvSpPr/>
          <p:nvPr/>
        </p:nvSpPr>
        <p:spPr>
          <a:xfrm>
            <a:off x="4186256" y="7805818"/>
            <a:ext cx="2319304" cy="135275"/>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spcBef>
                <a:spcPts val="274"/>
              </a:spcBef>
            </a:pPr>
            <a:r>
              <a:rPr lang="en-US" sz="879" b="1" dirty="0">
                <a:solidFill>
                  <a:schemeClr val="accent1"/>
                </a:solidFill>
                <a:cs typeface="Arial"/>
              </a:rPr>
              <a:t>We will achieve our ambition by ensuring</a:t>
            </a:r>
          </a:p>
        </p:txBody>
      </p:sp>
      <p:sp>
        <p:nvSpPr>
          <p:cNvPr id="649" name="Rounded Rectangle 18">
            <a:extLst>
              <a:ext uri="{FF2B5EF4-FFF2-40B4-BE49-F238E27FC236}">
                <a16:creationId xmlns:a16="http://schemas.microsoft.com/office/drawing/2014/main" id="{A9634A04-5DC1-4838-B79E-D46CBC729DF1}"/>
              </a:ext>
            </a:extLst>
          </p:cNvPr>
          <p:cNvSpPr/>
          <p:nvPr/>
        </p:nvSpPr>
        <p:spPr>
          <a:xfrm>
            <a:off x="2373515" y="6676157"/>
            <a:ext cx="2855171" cy="1071062"/>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rtlCol="0" anchor="t" anchorCtr="0">
            <a:spAutoFit/>
          </a:bodyPr>
          <a:lstStyle/>
          <a:p>
            <a:pPr>
              <a:spcBef>
                <a:spcPts val="274"/>
              </a:spcBef>
            </a:pPr>
            <a:r>
              <a:rPr lang="en-US" sz="770" b="1" dirty="0">
                <a:solidFill>
                  <a:schemeClr val="accent1"/>
                </a:solidFill>
                <a:cs typeface="Arial"/>
              </a:rPr>
              <a:t>Addressing climate change is the biggest challenge of the 21st century and businesses, society and government all have a significant part to play.</a:t>
            </a:r>
          </a:p>
          <a:p>
            <a:pPr>
              <a:spcBef>
                <a:spcPts val="274"/>
              </a:spcBef>
            </a:pPr>
            <a:r>
              <a:rPr lang="en-US" sz="770" dirty="0">
                <a:solidFill>
                  <a:schemeClr val="tx2"/>
                </a:solidFill>
                <a:cs typeface="Arial"/>
              </a:rPr>
              <a:t>We have set an ambition to lead UK infrastructure into a zero carbon future by 2035 at the latest, supporting the Government in meeting their 2050 target.</a:t>
            </a:r>
          </a:p>
          <a:p>
            <a:pPr>
              <a:spcBef>
                <a:spcPts val="274"/>
              </a:spcBef>
            </a:pPr>
            <a:r>
              <a:rPr lang="en-US" sz="770" dirty="0">
                <a:solidFill>
                  <a:schemeClr val="tx2"/>
                </a:solidFill>
                <a:cs typeface="Arial"/>
              </a:rPr>
              <a:t>Our aim is to be a clean growth leader, enabling the uptake of low carbon solutions such as hydrogen and connected &amp; autonomous</a:t>
            </a:r>
          </a:p>
        </p:txBody>
      </p:sp>
      <p:sp>
        <p:nvSpPr>
          <p:cNvPr id="650" name="Rounded Rectangle 18">
            <a:extLst>
              <a:ext uri="{FF2B5EF4-FFF2-40B4-BE49-F238E27FC236}">
                <a16:creationId xmlns:a16="http://schemas.microsoft.com/office/drawing/2014/main" id="{FE09F121-6FDC-4C0D-B363-770E45964D0B}"/>
              </a:ext>
            </a:extLst>
          </p:cNvPr>
          <p:cNvSpPr/>
          <p:nvPr/>
        </p:nvSpPr>
        <p:spPr>
          <a:xfrm>
            <a:off x="5455209" y="6676156"/>
            <a:ext cx="2855171" cy="1067673"/>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rtlCol="0" anchor="t" anchorCtr="0">
            <a:spAutoFit/>
          </a:bodyPr>
          <a:lstStyle/>
          <a:p>
            <a:pPr>
              <a:spcBef>
                <a:spcPts val="274"/>
              </a:spcBef>
            </a:pPr>
            <a:r>
              <a:rPr lang="en-US" sz="770" dirty="0">
                <a:solidFill>
                  <a:schemeClr val="tx2"/>
                </a:solidFill>
                <a:cs typeface="Arial"/>
              </a:rPr>
              <a:t>mobility, areas we are currently actively working within.</a:t>
            </a:r>
          </a:p>
          <a:p>
            <a:pPr>
              <a:spcBef>
                <a:spcPts val="274"/>
              </a:spcBef>
            </a:pPr>
            <a:r>
              <a:rPr lang="en-US" sz="770" dirty="0">
                <a:solidFill>
                  <a:schemeClr val="tx2"/>
                </a:solidFill>
                <a:cs typeface="Arial"/>
              </a:rPr>
              <a:t>We </a:t>
            </a:r>
            <a:r>
              <a:rPr lang="en-US" sz="770" dirty="0" err="1">
                <a:solidFill>
                  <a:schemeClr val="tx2"/>
                </a:solidFill>
                <a:cs typeface="Arial"/>
              </a:rPr>
              <a:t>recognise</a:t>
            </a:r>
            <a:r>
              <a:rPr lang="en-US" sz="770" dirty="0">
                <a:solidFill>
                  <a:schemeClr val="tx2"/>
                </a:solidFill>
                <a:cs typeface="Arial"/>
              </a:rPr>
              <a:t> that the response required to tackle climate change is more complex than carbon reduction alone and we have structured our strategy to reflect this. Notwithstanding this, addressing carbon reduction is fundamental to ensure we help shape UK infrastructure to mitigate and adapt to this global challenge.</a:t>
            </a:r>
          </a:p>
          <a:p>
            <a:pPr>
              <a:spcBef>
                <a:spcPts val="274"/>
              </a:spcBef>
            </a:pPr>
            <a:r>
              <a:rPr lang="en-US" sz="770" b="1" dirty="0">
                <a:solidFill>
                  <a:schemeClr val="tx2"/>
                </a:solidFill>
                <a:cs typeface="Arial"/>
              </a:rPr>
              <a:t>Alex Vaughan, </a:t>
            </a:r>
            <a:r>
              <a:rPr lang="en-US" sz="770" dirty="0">
                <a:solidFill>
                  <a:schemeClr val="tx2"/>
                </a:solidFill>
                <a:cs typeface="Arial"/>
              </a:rPr>
              <a:t>CEO</a:t>
            </a:r>
          </a:p>
        </p:txBody>
      </p:sp>
      <p:grpSp>
        <p:nvGrpSpPr>
          <p:cNvPr id="61" name="Group 60">
            <a:extLst>
              <a:ext uri="{FF2B5EF4-FFF2-40B4-BE49-F238E27FC236}">
                <a16:creationId xmlns:a16="http://schemas.microsoft.com/office/drawing/2014/main" id="{0079C6A7-C58C-480E-B1C8-1D01CFC68A31}"/>
              </a:ext>
            </a:extLst>
          </p:cNvPr>
          <p:cNvGrpSpPr/>
          <p:nvPr/>
        </p:nvGrpSpPr>
        <p:grpSpPr>
          <a:xfrm>
            <a:off x="5219614" y="9108009"/>
            <a:ext cx="252584" cy="252584"/>
            <a:chOff x="5866130" y="6247201"/>
            <a:chExt cx="459740" cy="459740"/>
          </a:xfrm>
        </p:grpSpPr>
        <p:grpSp>
          <p:nvGrpSpPr>
            <p:cNvPr id="62" name="Group 61">
              <a:extLst>
                <a:ext uri="{FF2B5EF4-FFF2-40B4-BE49-F238E27FC236}">
                  <a16:creationId xmlns:a16="http://schemas.microsoft.com/office/drawing/2014/main" id="{7C7FA4E5-CF9E-498F-A1C0-12748010085C}"/>
                </a:ext>
              </a:extLst>
            </p:cNvPr>
            <p:cNvGrpSpPr/>
            <p:nvPr/>
          </p:nvGrpSpPr>
          <p:grpSpPr>
            <a:xfrm>
              <a:off x="5901761" y="6282832"/>
              <a:ext cx="388478" cy="388478"/>
              <a:chOff x="5894072" y="6234636"/>
              <a:chExt cx="403858" cy="403858"/>
            </a:xfrm>
          </p:grpSpPr>
          <p:sp>
            <p:nvSpPr>
              <p:cNvPr id="64" name="Rectangle 63">
                <a:extLst>
                  <a:ext uri="{FF2B5EF4-FFF2-40B4-BE49-F238E27FC236}">
                    <a16:creationId xmlns:a16="http://schemas.microsoft.com/office/drawing/2014/main" id="{19DCDAB1-7332-418C-A785-4CF931F6F1F1}"/>
                  </a:ext>
                </a:extLst>
              </p:cNvPr>
              <p:cNvSpPr/>
              <p:nvPr/>
            </p:nvSpPr>
            <p:spPr>
              <a:xfrm>
                <a:off x="5894072" y="6234636"/>
                <a:ext cx="403858" cy="4038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nvGrpSpPr>
              <p:cNvPr id="65" name="Graphic 7">
                <a:extLst>
                  <a:ext uri="{FF2B5EF4-FFF2-40B4-BE49-F238E27FC236}">
                    <a16:creationId xmlns:a16="http://schemas.microsoft.com/office/drawing/2014/main" id="{A3A1D1D1-ADEE-4BD8-BDA5-038660AE7F97}"/>
                  </a:ext>
                </a:extLst>
              </p:cNvPr>
              <p:cNvGrpSpPr/>
              <p:nvPr/>
            </p:nvGrpSpPr>
            <p:grpSpPr>
              <a:xfrm>
                <a:off x="5965510" y="6312648"/>
                <a:ext cx="260984" cy="247834"/>
                <a:chOff x="6005541" y="3314528"/>
                <a:chExt cx="180917" cy="171802"/>
              </a:xfrm>
              <a:solidFill>
                <a:schemeClr val="bg1"/>
              </a:solidFill>
            </p:grpSpPr>
            <p:sp>
              <p:nvSpPr>
                <p:cNvPr id="66" name="Freeform: Shape 65">
                  <a:extLst>
                    <a:ext uri="{FF2B5EF4-FFF2-40B4-BE49-F238E27FC236}">
                      <a16:creationId xmlns:a16="http://schemas.microsoft.com/office/drawing/2014/main" id="{AE8DA2C0-99DF-469D-9226-57456E9F8C3D}"/>
                    </a:ext>
                  </a:extLst>
                </p:cNvPr>
                <p:cNvSpPr/>
                <p:nvPr/>
              </p:nvSpPr>
              <p:spPr>
                <a:xfrm>
                  <a:off x="6005541" y="3314528"/>
                  <a:ext cx="180917" cy="85639"/>
                </a:xfrm>
                <a:custGeom>
                  <a:avLst/>
                  <a:gdLst>
                    <a:gd name="connsiteX0" fmla="*/ 90459 w 180917"/>
                    <a:gd name="connsiteY0" fmla="*/ 0 h 85639"/>
                    <a:gd name="connsiteX1" fmla="*/ 0 w 180917"/>
                    <a:gd name="connsiteY1" fmla="*/ 81096 h 85639"/>
                    <a:gd name="connsiteX2" fmla="*/ 4067 w 180917"/>
                    <a:gd name="connsiteY2" fmla="*/ 85639 h 85639"/>
                    <a:gd name="connsiteX3" fmla="*/ 90459 w 180917"/>
                    <a:gd name="connsiteY3" fmla="*/ 8191 h 85639"/>
                    <a:gd name="connsiteX4" fmla="*/ 176851 w 180917"/>
                    <a:gd name="connsiteY4" fmla="*/ 85639 h 85639"/>
                    <a:gd name="connsiteX5" fmla="*/ 180918 w 180917"/>
                    <a:gd name="connsiteY5" fmla="*/ 81096 h 8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17" h="85639">
                      <a:moveTo>
                        <a:pt x="90459" y="0"/>
                      </a:moveTo>
                      <a:lnTo>
                        <a:pt x="0" y="81096"/>
                      </a:lnTo>
                      <a:lnTo>
                        <a:pt x="4067" y="85639"/>
                      </a:lnTo>
                      <a:lnTo>
                        <a:pt x="90459" y="8191"/>
                      </a:lnTo>
                      <a:lnTo>
                        <a:pt x="176851" y="85639"/>
                      </a:lnTo>
                      <a:lnTo>
                        <a:pt x="180918" y="81096"/>
                      </a:lnTo>
                      <a:close/>
                    </a:path>
                  </a:pathLst>
                </a:custGeom>
                <a:grpFill/>
                <a:ln w="9525" cap="flat">
                  <a:noFill/>
                  <a:prstDash val="solid"/>
                  <a:miter/>
                </a:ln>
              </p:spPr>
              <p:txBody>
                <a:bodyPr rtlCol="0" anchor="ctr"/>
                <a:lstStyle/>
                <a:p>
                  <a:endParaRPr lang="en-GB" sz="989"/>
                </a:p>
              </p:txBody>
            </p:sp>
            <p:sp>
              <p:nvSpPr>
                <p:cNvPr id="67" name="Freeform: Shape 66">
                  <a:extLst>
                    <a:ext uri="{FF2B5EF4-FFF2-40B4-BE49-F238E27FC236}">
                      <a16:creationId xmlns:a16="http://schemas.microsoft.com/office/drawing/2014/main" id="{1C8868C4-1251-47B1-8E1C-1061F0B7A3CD}"/>
                    </a:ext>
                  </a:extLst>
                </p:cNvPr>
                <p:cNvSpPr/>
                <p:nvPr/>
              </p:nvSpPr>
              <p:spPr>
                <a:xfrm>
                  <a:off x="6025867" y="3338922"/>
                  <a:ext cx="140255" cy="147408"/>
                </a:xfrm>
                <a:custGeom>
                  <a:avLst/>
                  <a:gdLst>
                    <a:gd name="connsiteX0" fmla="*/ 70133 w 140255"/>
                    <a:gd name="connsiteY0" fmla="*/ 0 h 147408"/>
                    <a:gd name="connsiteX1" fmla="*/ 0 w 140255"/>
                    <a:gd name="connsiteY1" fmla="*/ 62875 h 147408"/>
                    <a:gd name="connsiteX2" fmla="*/ 0 w 140255"/>
                    <a:gd name="connsiteY2" fmla="*/ 147409 h 147408"/>
                    <a:gd name="connsiteX3" fmla="*/ 140256 w 140255"/>
                    <a:gd name="connsiteY3" fmla="*/ 147409 h 147408"/>
                    <a:gd name="connsiteX4" fmla="*/ 140256 w 140255"/>
                    <a:gd name="connsiteY4" fmla="*/ 62875 h 147408"/>
                    <a:gd name="connsiteX5" fmla="*/ 70133 w 140255"/>
                    <a:gd name="connsiteY5" fmla="*/ 0 h 147408"/>
                    <a:gd name="connsiteX6" fmla="*/ 91478 w 140255"/>
                    <a:gd name="connsiteY6" fmla="*/ 141303 h 147408"/>
                    <a:gd name="connsiteX7" fmla="*/ 48787 w 140255"/>
                    <a:gd name="connsiteY7" fmla="*/ 141303 h 147408"/>
                    <a:gd name="connsiteX8" fmla="*/ 48787 w 140255"/>
                    <a:gd name="connsiteY8" fmla="*/ 86420 h 147408"/>
                    <a:gd name="connsiteX9" fmla="*/ 67085 w 140255"/>
                    <a:gd name="connsiteY9" fmla="*/ 68123 h 147408"/>
                    <a:gd name="connsiteX10" fmla="*/ 73181 w 140255"/>
                    <a:gd name="connsiteY10" fmla="*/ 68123 h 147408"/>
                    <a:gd name="connsiteX11" fmla="*/ 91478 w 140255"/>
                    <a:gd name="connsiteY11" fmla="*/ 86420 h 147408"/>
                    <a:gd name="connsiteX12" fmla="*/ 91478 w 140255"/>
                    <a:gd name="connsiteY12" fmla="*/ 141303 h 147408"/>
                    <a:gd name="connsiteX13" fmla="*/ 97574 w 140255"/>
                    <a:gd name="connsiteY13" fmla="*/ 141303 h 147408"/>
                    <a:gd name="connsiteX14" fmla="*/ 97574 w 140255"/>
                    <a:gd name="connsiteY14" fmla="*/ 86420 h 147408"/>
                    <a:gd name="connsiteX15" fmla="*/ 73181 w 140255"/>
                    <a:gd name="connsiteY15" fmla="*/ 62027 h 147408"/>
                    <a:gd name="connsiteX16" fmla="*/ 67085 w 140255"/>
                    <a:gd name="connsiteY16" fmla="*/ 62027 h 147408"/>
                    <a:gd name="connsiteX17" fmla="*/ 42691 w 140255"/>
                    <a:gd name="connsiteY17" fmla="*/ 86420 h 147408"/>
                    <a:gd name="connsiteX18" fmla="*/ 42691 w 140255"/>
                    <a:gd name="connsiteY18" fmla="*/ 141303 h 147408"/>
                    <a:gd name="connsiteX19" fmla="*/ 6106 w 140255"/>
                    <a:gd name="connsiteY19" fmla="*/ 141303 h 147408"/>
                    <a:gd name="connsiteX20" fmla="*/ 6106 w 140255"/>
                    <a:gd name="connsiteY20" fmla="*/ 65589 h 147408"/>
                    <a:gd name="connsiteX21" fmla="*/ 70133 w 140255"/>
                    <a:gd name="connsiteY21" fmla="*/ 8191 h 147408"/>
                    <a:gd name="connsiteX22" fmla="*/ 134160 w 140255"/>
                    <a:gd name="connsiteY22" fmla="*/ 65599 h 147408"/>
                    <a:gd name="connsiteX23" fmla="*/ 134160 w 140255"/>
                    <a:gd name="connsiteY23" fmla="*/ 141313 h 147408"/>
                    <a:gd name="connsiteX24" fmla="*/ 97574 w 140255"/>
                    <a:gd name="connsiteY24" fmla="*/ 141313 h 14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255" h="147408">
                      <a:moveTo>
                        <a:pt x="70133" y="0"/>
                      </a:moveTo>
                      <a:lnTo>
                        <a:pt x="0" y="62875"/>
                      </a:lnTo>
                      <a:lnTo>
                        <a:pt x="0" y="147409"/>
                      </a:lnTo>
                      <a:lnTo>
                        <a:pt x="140256" y="147409"/>
                      </a:lnTo>
                      <a:lnTo>
                        <a:pt x="140256" y="62875"/>
                      </a:lnTo>
                      <a:lnTo>
                        <a:pt x="70133" y="0"/>
                      </a:lnTo>
                      <a:close/>
                      <a:moveTo>
                        <a:pt x="91478" y="141303"/>
                      </a:moveTo>
                      <a:lnTo>
                        <a:pt x="48787" y="141303"/>
                      </a:lnTo>
                      <a:lnTo>
                        <a:pt x="48787" y="86420"/>
                      </a:lnTo>
                      <a:cubicBezTo>
                        <a:pt x="48787" y="76333"/>
                        <a:pt x="56998" y="68123"/>
                        <a:pt x="67085" y="68123"/>
                      </a:cubicBezTo>
                      <a:lnTo>
                        <a:pt x="73181" y="68123"/>
                      </a:lnTo>
                      <a:cubicBezTo>
                        <a:pt x="83268" y="68123"/>
                        <a:pt x="91478" y="76333"/>
                        <a:pt x="91478" y="86420"/>
                      </a:cubicBezTo>
                      <a:lnTo>
                        <a:pt x="91478" y="141303"/>
                      </a:lnTo>
                      <a:close/>
                      <a:moveTo>
                        <a:pt x="97574" y="141303"/>
                      </a:moveTo>
                      <a:lnTo>
                        <a:pt x="97574" y="86420"/>
                      </a:lnTo>
                      <a:cubicBezTo>
                        <a:pt x="97574" y="72971"/>
                        <a:pt x="86630" y="62027"/>
                        <a:pt x="73181" y="62027"/>
                      </a:cubicBezTo>
                      <a:lnTo>
                        <a:pt x="67085" y="62027"/>
                      </a:lnTo>
                      <a:cubicBezTo>
                        <a:pt x="53635" y="62027"/>
                        <a:pt x="42691" y="72971"/>
                        <a:pt x="42691" y="86420"/>
                      </a:cubicBezTo>
                      <a:lnTo>
                        <a:pt x="42691" y="141303"/>
                      </a:lnTo>
                      <a:lnTo>
                        <a:pt x="6106" y="141303"/>
                      </a:lnTo>
                      <a:lnTo>
                        <a:pt x="6106" y="65589"/>
                      </a:lnTo>
                      <a:lnTo>
                        <a:pt x="70133" y="8191"/>
                      </a:lnTo>
                      <a:lnTo>
                        <a:pt x="134160" y="65599"/>
                      </a:lnTo>
                      <a:lnTo>
                        <a:pt x="134160" y="141313"/>
                      </a:lnTo>
                      <a:lnTo>
                        <a:pt x="97574" y="141313"/>
                      </a:lnTo>
                      <a:close/>
                    </a:path>
                  </a:pathLst>
                </a:custGeom>
                <a:grpFill/>
                <a:ln w="9525" cap="flat">
                  <a:noFill/>
                  <a:prstDash val="solid"/>
                  <a:miter/>
                </a:ln>
              </p:spPr>
              <p:txBody>
                <a:bodyPr rtlCol="0" anchor="ctr"/>
                <a:lstStyle/>
                <a:p>
                  <a:endParaRPr lang="en-GB" sz="989"/>
                </a:p>
              </p:txBody>
            </p:sp>
          </p:grpSp>
        </p:grpSp>
        <p:sp>
          <p:nvSpPr>
            <p:cNvPr id="63" name="Rectangle 62">
              <a:extLst>
                <a:ext uri="{FF2B5EF4-FFF2-40B4-BE49-F238E27FC236}">
                  <a16:creationId xmlns:a16="http://schemas.microsoft.com/office/drawing/2014/main" id="{650A2BFB-6174-41AA-9A97-99119E1B8DE7}"/>
                </a:ext>
              </a:extLst>
            </p:cNvPr>
            <p:cNvSpPr/>
            <p:nvPr/>
          </p:nvSpPr>
          <p:spPr>
            <a:xfrm>
              <a:off x="5866130" y="6247201"/>
              <a:ext cx="459740" cy="4597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grpSp>
      <p:sp>
        <p:nvSpPr>
          <p:cNvPr id="68" name="Rectangle 67">
            <a:hlinkClick r:id="rId2" action="ppaction://hlinksldjump"/>
            <a:extLst>
              <a:ext uri="{FF2B5EF4-FFF2-40B4-BE49-F238E27FC236}">
                <a16:creationId xmlns:a16="http://schemas.microsoft.com/office/drawing/2014/main" id="{8EA912C3-7C31-435E-B496-20452E7B7AF2}"/>
              </a:ext>
            </a:extLst>
          </p:cNvPr>
          <p:cNvSpPr/>
          <p:nvPr/>
        </p:nvSpPr>
        <p:spPr>
          <a:xfrm>
            <a:off x="5216650" y="9105007"/>
            <a:ext cx="260084" cy="256941"/>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89"/>
          </a:p>
        </p:txBody>
      </p:sp>
      <p:pic>
        <p:nvPicPr>
          <p:cNvPr id="42" name="Picture 41" descr="A picture containing train, track, green, road&#10;&#10;Description automatically generated">
            <a:extLst>
              <a:ext uri="{FF2B5EF4-FFF2-40B4-BE49-F238E27FC236}">
                <a16:creationId xmlns:a16="http://schemas.microsoft.com/office/drawing/2014/main" id="{66544DCB-7C4D-4EF0-BE13-CE387861E7E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22129" y="8012594"/>
            <a:ext cx="1392000" cy="528541"/>
          </a:xfrm>
          <a:custGeom>
            <a:avLst/>
            <a:gdLst>
              <a:gd name="connsiteX0" fmla="*/ 0 w 2526824"/>
              <a:gd name="connsiteY0" fmla="*/ 0 h 958702"/>
              <a:gd name="connsiteX1" fmla="*/ 2526824 w 2526824"/>
              <a:gd name="connsiteY1" fmla="*/ 0 h 958702"/>
              <a:gd name="connsiteX2" fmla="*/ 2526824 w 2526824"/>
              <a:gd name="connsiteY2" fmla="*/ 958702 h 958702"/>
              <a:gd name="connsiteX3" fmla="*/ 0 w 2526824"/>
              <a:gd name="connsiteY3" fmla="*/ 958702 h 958702"/>
            </a:gdLst>
            <a:ahLst/>
            <a:cxnLst>
              <a:cxn ang="0">
                <a:pos x="connsiteX0" y="connsiteY0"/>
              </a:cxn>
              <a:cxn ang="0">
                <a:pos x="connsiteX1" y="connsiteY1"/>
              </a:cxn>
              <a:cxn ang="0">
                <a:pos x="connsiteX2" y="connsiteY2"/>
              </a:cxn>
              <a:cxn ang="0">
                <a:pos x="connsiteX3" y="connsiteY3"/>
              </a:cxn>
            </a:cxnLst>
            <a:rect l="l" t="t" r="r" b="b"/>
            <a:pathLst>
              <a:path w="2526824" h="958702">
                <a:moveTo>
                  <a:pt x="0" y="0"/>
                </a:moveTo>
                <a:lnTo>
                  <a:pt x="2526824" y="0"/>
                </a:lnTo>
                <a:lnTo>
                  <a:pt x="2526824" y="958702"/>
                </a:lnTo>
                <a:lnTo>
                  <a:pt x="0" y="958702"/>
                </a:lnTo>
                <a:close/>
              </a:path>
            </a:pathLst>
          </a:custGeom>
        </p:spPr>
      </p:pic>
      <p:pic>
        <p:nvPicPr>
          <p:cNvPr id="69" name="Picture 68" descr="A picture containing train, track, green, road&#10;&#10;Description automatically generated">
            <a:extLst>
              <a:ext uri="{FF2B5EF4-FFF2-40B4-BE49-F238E27FC236}">
                <a16:creationId xmlns:a16="http://schemas.microsoft.com/office/drawing/2014/main" id="{4CA5292F-3ECF-4E42-B247-C68A4DDCCCBE}"/>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405925" y="8012592"/>
            <a:ext cx="1388251" cy="526716"/>
          </a:xfrm>
          <a:custGeom>
            <a:avLst/>
            <a:gdLst>
              <a:gd name="connsiteX0" fmla="*/ 0 w 2526824"/>
              <a:gd name="connsiteY0" fmla="*/ 0 h 958702"/>
              <a:gd name="connsiteX1" fmla="*/ 2526824 w 2526824"/>
              <a:gd name="connsiteY1" fmla="*/ 0 h 958702"/>
              <a:gd name="connsiteX2" fmla="*/ 2526824 w 2526824"/>
              <a:gd name="connsiteY2" fmla="*/ 958702 h 958702"/>
              <a:gd name="connsiteX3" fmla="*/ 0 w 2526824"/>
              <a:gd name="connsiteY3" fmla="*/ 958702 h 958702"/>
            </a:gdLst>
            <a:ahLst/>
            <a:cxnLst>
              <a:cxn ang="0">
                <a:pos x="connsiteX0" y="connsiteY0"/>
              </a:cxn>
              <a:cxn ang="0">
                <a:pos x="connsiteX1" y="connsiteY1"/>
              </a:cxn>
              <a:cxn ang="0">
                <a:pos x="connsiteX2" y="connsiteY2"/>
              </a:cxn>
              <a:cxn ang="0">
                <a:pos x="connsiteX3" y="connsiteY3"/>
              </a:cxn>
            </a:cxnLst>
            <a:rect l="l" t="t" r="r" b="b"/>
            <a:pathLst>
              <a:path w="2526824" h="958702">
                <a:moveTo>
                  <a:pt x="0" y="0"/>
                </a:moveTo>
                <a:lnTo>
                  <a:pt x="2526824" y="0"/>
                </a:lnTo>
                <a:lnTo>
                  <a:pt x="2526824" y="958702"/>
                </a:lnTo>
                <a:lnTo>
                  <a:pt x="0" y="958702"/>
                </a:lnTo>
                <a:close/>
              </a:path>
            </a:pathLst>
          </a:custGeom>
        </p:spPr>
      </p:pic>
      <p:pic>
        <p:nvPicPr>
          <p:cNvPr id="70" name="Picture 69" descr="A picture containing train, track, green, road&#10;&#10;Description automatically generated">
            <a:extLst>
              <a:ext uri="{FF2B5EF4-FFF2-40B4-BE49-F238E27FC236}">
                <a16:creationId xmlns:a16="http://schemas.microsoft.com/office/drawing/2014/main" id="{A04C731B-C26E-4790-B4B9-92DAF481C84E}"/>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889720" y="8012592"/>
            <a:ext cx="1388251" cy="526716"/>
          </a:xfrm>
          <a:custGeom>
            <a:avLst/>
            <a:gdLst>
              <a:gd name="connsiteX0" fmla="*/ 0 w 2526824"/>
              <a:gd name="connsiteY0" fmla="*/ 0 h 958702"/>
              <a:gd name="connsiteX1" fmla="*/ 2526824 w 2526824"/>
              <a:gd name="connsiteY1" fmla="*/ 0 h 958702"/>
              <a:gd name="connsiteX2" fmla="*/ 2526824 w 2526824"/>
              <a:gd name="connsiteY2" fmla="*/ 958702 h 958702"/>
              <a:gd name="connsiteX3" fmla="*/ 0 w 2526824"/>
              <a:gd name="connsiteY3" fmla="*/ 958702 h 958702"/>
            </a:gdLst>
            <a:ahLst/>
            <a:cxnLst>
              <a:cxn ang="0">
                <a:pos x="connsiteX0" y="connsiteY0"/>
              </a:cxn>
              <a:cxn ang="0">
                <a:pos x="connsiteX1" y="connsiteY1"/>
              </a:cxn>
              <a:cxn ang="0">
                <a:pos x="connsiteX2" y="connsiteY2"/>
              </a:cxn>
              <a:cxn ang="0">
                <a:pos x="connsiteX3" y="connsiteY3"/>
              </a:cxn>
            </a:cxnLst>
            <a:rect l="l" t="t" r="r" b="b"/>
            <a:pathLst>
              <a:path w="2526824" h="958702">
                <a:moveTo>
                  <a:pt x="0" y="0"/>
                </a:moveTo>
                <a:lnTo>
                  <a:pt x="2526824" y="0"/>
                </a:lnTo>
                <a:lnTo>
                  <a:pt x="2526824" y="958702"/>
                </a:lnTo>
                <a:lnTo>
                  <a:pt x="0" y="958702"/>
                </a:lnTo>
                <a:close/>
              </a:path>
            </a:pathLst>
          </a:custGeom>
        </p:spPr>
      </p:pic>
      <p:pic>
        <p:nvPicPr>
          <p:cNvPr id="71" name="Picture 70" descr="A picture containing train, track, green, road&#10;&#10;Description automatically generated">
            <a:extLst>
              <a:ext uri="{FF2B5EF4-FFF2-40B4-BE49-F238E27FC236}">
                <a16:creationId xmlns:a16="http://schemas.microsoft.com/office/drawing/2014/main" id="{5FA08AA3-2022-4FAC-B309-3014C2A9CD4A}"/>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2373516" y="8012592"/>
            <a:ext cx="1388251" cy="526716"/>
          </a:xfrm>
          <a:custGeom>
            <a:avLst/>
            <a:gdLst>
              <a:gd name="connsiteX0" fmla="*/ 0 w 2512410"/>
              <a:gd name="connsiteY0" fmla="*/ 0 h 958702"/>
              <a:gd name="connsiteX1" fmla="*/ 2512410 w 2512410"/>
              <a:gd name="connsiteY1" fmla="*/ 0 h 958702"/>
              <a:gd name="connsiteX2" fmla="*/ 2512410 w 2512410"/>
              <a:gd name="connsiteY2" fmla="*/ 958702 h 958702"/>
              <a:gd name="connsiteX3" fmla="*/ 0 w 2512410"/>
              <a:gd name="connsiteY3" fmla="*/ 958702 h 958702"/>
            </a:gdLst>
            <a:ahLst/>
            <a:cxnLst>
              <a:cxn ang="0">
                <a:pos x="connsiteX0" y="connsiteY0"/>
              </a:cxn>
              <a:cxn ang="0">
                <a:pos x="connsiteX1" y="connsiteY1"/>
              </a:cxn>
              <a:cxn ang="0">
                <a:pos x="connsiteX2" y="connsiteY2"/>
              </a:cxn>
              <a:cxn ang="0">
                <a:pos x="connsiteX3" y="connsiteY3"/>
              </a:cxn>
            </a:cxnLst>
            <a:rect l="l" t="t" r="r" b="b"/>
            <a:pathLst>
              <a:path w="2512410" h="958702">
                <a:moveTo>
                  <a:pt x="0" y="0"/>
                </a:moveTo>
                <a:lnTo>
                  <a:pt x="2512410" y="0"/>
                </a:lnTo>
                <a:lnTo>
                  <a:pt x="2512410" y="958702"/>
                </a:lnTo>
                <a:lnTo>
                  <a:pt x="0" y="958702"/>
                </a:lnTo>
                <a:close/>
              </a:path>
            </a:pathLst>
          </a:custGeom>
        </p:spPr>
      </p:pic>
      <p:sp>
        <p:nvSpPr>
          <p:cNvPr id="73" name="Rectangle 72">
            <a:extLst>
              <a:ext uri="{FF2B5EF4-FFF2-40B4-BE49-F238E27FC236}">
                <a16:creationId xmlns:a16="http://schemas.microsoft.com/office/drawing/2014/main" id="{A0BE0D81-158F-4D53-B1D6-BB0C25CA00F0}"/>
              </a:ext>
            </a:extLst>
          </p:cNvPr>
          <p:cNvSpPr/>
          <p:nvPr/>
        </p:nvSpPr>
        <p:spPr>
          <a:xfrm>
            <a:off x="2373516" y="8539310"/>
            <a:ext cx="1388251" cy="535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9225" rtlCol="0" anchor="t"/>
          <a:lstStyle/>
          <a:p>
            <a:pPr algn="ctr"/>
            <a:r>
              <a:rPr lang="en-US" sz="659" b="1" dirty="0">
                <a:solidFill>
                  <a:srgbClr val="234D61"/>
                </a:solidFill>
              </a:rPr>
              <a:t>All our operations, including</a:t>
            </a:r>
          </a:p>
          <a:p>
            <a:pPr algn="ctr"/>
            <a:r>
              <a:rPr lang="en-US" sz="659" b="1" dirty="0">
                <a:solidFill>
                  <a:srgbClr val="234D61"/>
                </a:solidFill>
              </a:rPr>
              <a:t>our supply chain will be net zero carbon by 2035 at the latest against our 2020 baseline</a:t>
            </a:r>
            <a:endParaRPr lang="en-GB" sz="659" b="1" dirty="0">
              <a:solidFill>
                <a:srgbClr val="234D61"/>
              </a:solidFill>
            </a:endParaRPr>
          </a:p>
        </p:txBody>
      </p:sp>
      <p:sp>
        <p:nvSpPr>
          <p:cNvPr id="74" name="Rectangle 73">
            <a:extLst>
              <a:ext uri="{FF2B5EF4-FFF2-40B4-BE49-F238E27FC236}">
                <a16:creationId xmlns:a16="http://schemas.microsoft.com/office/drawing/2014/main" id="{D0485C2B-F0C3-4BFB-BE99-048AF3890CFD}"/>
              </a:ext>
            </a:extLst>
          </p:cNvPr>
          <p:cNvSpPr/>
          <p:nvPr/>
        </p:nvSpPr>
        <p:spPr>
          <a:xfrm>
            <a:off x="3889720" y="8539310"/>
            <a:ext cx="1388251" cy="535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9225" rtlCol="0" anchor="t"/>
          <a:lstStyle/>
          <a:p>
            <a:pPr algn="ctr"/>
            <a:r>
              <a:rPr lang="en-US" sz="659" b="1" dirty="0">
                <a:solidFill>
                  <a:srgbClr val="234D61"/>
                </a:solidFill>
              </a:rPr>
              <a:t>By 2023, every solution</a:t>
            </a:r>
          </a:p>
          <a:p>
            <a:pPr algn="ctr"/>
            <a:r>
              <a:rPr lang="en-US" sz="659" b="1" dirty="0">
                <a:solidFill>
                  <a:srgbClr val="234D61"/>
                </a:solidFill>
              </a:rPr>
              <a:t>delivered by Costain for </a:t>
            </a:r>
            <a:br>
              <a:rPr lang="en-US" sz="659" b="1" dirty="0">
                <a:solidFill>
                  <a:srgbClr val="234D61"/>
                </a:solidFill>
              </a:rPr>
            </a:br>
            <a:r>
              <a:rPr lang="en-US" sz="659" b="1" dirty="0">
                <a:solidFill>
                  <a:srgbClr val="234D61"/>
                </a:solidFill>
              </a:rPr>
              <a:t>our clients will propose </a:t>
            </a:r>
            <a:br>
              <a:rPr lang="en-US" sz="659" b="1" dirty="0">
                <a:solidFill>
                  <a:srgbClr val="234D61"/>
                </a:solidFill>
              </a:rPr>
            </a:br>
            <a:r>
              <a:rPr lang="en-US" sz="659" b="1" dirty="0">
                <a:solidFill>
                  <a:srgbClr val="234D61"/>
                </a:solidFill>
              </a:rPr>
              <a:t>low carbon options</a:t>
            </a:r>
            <a:endParaRPr lang="en-GB" sz="659" b="1" dirty="0">
              <a:solidFill>
                <a:srgbClr val="234D61"/>
              </a:solidFill>
            </a:endParaRPr>
          </a:p>
        </p:txBody>
      </p:sp>
      <p:sp>
        <p:nvSpPr>
          <p:cNvPr id="75" name="Rectangle 74">
            <a:extLst>
              <a:ext uri="{FF2B5EF4-FFF2-40B4-BE49-F238E27FC236}">
                <a16:creationId xmlns:a16="http://schemas.microsoft.com/office/drawing/2014/main" id="{3FFC1F83-32D8-4D76-9C73-B4291F700C59}"/>
              </a:ext>
            </a:extLst>
          </p:cNvPr>
          <p:cNvSpPr/>
          <p:nvPr/>
        </p:nvSpPr>
        <p:spPr>
          <a:xfrm>
            <a:off x="5405925" y="8539311"/>
            <a:ext cx="1388251" cy="535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9225" rtlCol="0" anchor="t"/>
          <a:lstStyle/>
          <a:p>
            <a:pPr algn="ctr"/>
            <a:r>
              <a:rPr lang="en-US" sz="659" b="1" dirty="0">
                <a:solidFill>
                  <a:srgbClr val="234D61"/>
                </a:solidFill>
              </a:rPr>
              <a:t>Our corporate emissions</a:t>
            </a:r>
          </a:p>
          <a:p>
            <a:pPr algn="ctr"/>
            <a:r>
              <a:rPr lang="en-US" sz="659" b="1" dirty="0">
                <a:solidFill>
                  <a:srgbClr val="234D61"/>
                </a:solidFill>
              </a:rPr>
              <a:t>from our car fleets will be</a:t>
            </a:r>
          </a:p>
          <a:p>
            <a:pPr algn="ctr"/>
            <a:r>
              <a:rPr lang="en-US" sz="659" b="1" dirty="0">
                <a:solidFill>
                  <a:srgbClr val="234D61"/>
                </a:solidFill>
              </a:rPr>
              <a:t>net zero carbon by 2030</a:t>
            </a:r>
            <a:endParaRPr lang="en-GB" sz="659" b="1" dirty="0">
              <a:solidFill>
                <a:srgbClr val="234D61"/>
              </a:solidFill>
            </a:endParaRPr>
          </a:p>
        </p:txBody>
      </p:sp>
      <p:sp>
        <p:nvSpPr>
          <p:cNvPr id="76" name="Rectangle 75">
            <a:extLst>
              <a:ext uri="{FF2B5EF4-FFF2-40B4-BE49-F238E27FC236}">
                <a16:creationId xmlns:a16="http://schemas.microsoft.com/office/drawing/2014/main" id="{9E55575E-F77A-4B8C-A707-AC08BB8FE892}"/>
              </a:ext>
            </a:extLst>
          </p:cNvPr>
          <p:cNvSpPr/>
          <p:nvPr/>
        </p:nvSpPr>
        <p:spPr>
          <a:xfrm>
            <a:off x="6922129" y="8539310"/>
            <a:ext cx="1388251" cy="535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9225" rtlCol="0" anchor="t"/>
          <a:lstStyle/>
          <a:p>
            <a:pPr algn="ctr"/>
            <a:r>
              <a:rPr lang="en-US" sz="659" b="1" dirty="0">
                <a:solidFill>
                  <a:srgbClr val="234D61"/>
                </a:solidFill>
              </a:rPr>
              <a:t>Our corporate emissions from</a:t>
            </a:r>
          </a:p>
          <a:p>
            <a:pPr algn="ctr"/>
            <a:r>
              <a:rPr lang="en-US" sz="659" b="1" dirty="0">
                <a:solidFill>
                  <a:srgbClr val="234D61"/>
                </a:solidFill>
              </a:rPr>
              <a:t>our permanent offices will be</a:t>
            </a:r>
          </a:p>
          <a:p>
            <a:pPr algn="ctr"/>
            <a:r>
              <a:rPr lang="en-US" sz="659" b="1" dirty="0">
                <a:solidFill>
                  <a:srgbClr val="234D61"/>
                </a:solidFill>
              </a:rPr>
              <a:t>net zero carbon by 2022</a:t>
            </a:r>
            <a:endParaRPr lang="en-GB" sz="659" b="1" dirty="0">
              <a:solidFill>
                <a:srgbClr val="234D61"/>
              </a:solidFill>
            </a:endParaRPr>
          </a:p>
        </p:txBody>
      </p:sp>
      <p:sp>
        <p:nvSpPr>
          <p:cNvPr id="77" name="Rectangle 76">
            <a:extLst>
              <a:ext uri="{FF2B5EF4-FFF2-40B4-BE49-F238E27FC236}">
                <a16:creationId xmlns:a16="http://schemas.microsoft.com/office/drawing/2014/main" id="{891E2BDD-A921-478E-A02C-E75406A8A375}"/>
              </a:ext>
            </a:extLst>
          </p:cNvPr>
          <p:cNvSpPr/>
          <p:nvPr/>
        </p:nvSpPr>
        <p:spPr>
          <a:xfrm>
            <a:off x="2373515" y="8012592"/>
            <a:ext cx="1388251" cy="52671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52693" rtlCol="0" anchor="t"/>
          <a:lstStyle/>
          <a:p>
            <a:pPr algn="ctr"/>
            <a:endParaRPr lang="en-GB" sz="659" b="1" dirty="0">
              <a:solidFill>
                <a:srgbClr val="A1BF37"/>
              </a:solidFill>
            </a:endParaRPr>
          </a:p>
        </p:txBody>
      </p:sp>
      <p:sp>
        <p:nvSpPr>
          <p:cNvPr id="78" name="Rectangle 77">
            <a:extLst>
              <a:ext uri="{FF2B5EF4-FFF2-40B4-BE49-F238E27FC236}">
                <a16:creationId xmlns:a16="http://schemas.microsoft.com/office/drawing/2014/main" id="{14AB8638-4EA8-4F7B-BCCA-9576A22945CA}"/>
              </a:ext>
            </a:extLst>
          </p:cNvPr>
          <p:cNvSpPr/>
          <p:nvPr/>
        </p:nvSpPr>
        <p:spPr>
          <a:xfrm>
            <a:off x="3889720" y="8012592"/>
            <a:ext cx="1388251" cy="52671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52693" rtlCol="0" anchor="t"/>
          <a:lstStyle/>
          <a:p>
            <a:pPr algn="ctr"/>
            <a:endParaRPr lang="en-GB" sz="659" b="1" dirty="0">
              <a:solidFill>
                <a:srgbClr val="A1BF37"/>
              </a:solidFill>
            </a:endParaRPr>
          </a:p>
        </p:txBody>
      </p:sp>
      <p:sp>
        <p:nvSpPr>
          <p:cNvPr id="79" name="Rectangle 78">
            <a:extLst>
              <a:ext uri="{FF2B5EF4-FFF2-40B4-BE49-F238E27FC236}">
                <a16:creationId xmlns:a16="http://schemas.microsoft.com/office/drawing/2014/main" id="{F9085C79-8C02-4CEF-886F-3793060CCB38}"/>
              </a:ext>
            </a:extLst>
          </p:cNvPr>
          <p:cNvSpPr/>
          <p:nvPr/>
        </p:nvSpPr>
        <p:spPr>
          <a:xfrm>
            <a:off x="5405924" y="8012592"/>
            <a:ext cx="1388251" cy="52671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52693" rtlCol="0" anchor="t"/>
          <a:lstStyle/>
          <a:p>
            <a:pPr algn="ctr"/>
            <a:endParaRPr lang="en-GB" sz="659" b="1" dirty="0">
              <a:solidFill>
                <a:srgbClr val="A1BF37"/>
              </a:solidFill>
            </a:endParaRPr>
          </a:p>
        </p:txBody>
      </p:sp>
      <p:sp>
        <p:nvSpPr>
          <p:cNvPr id="80" name="Rectangle 79">
            <a:extLst>
              <a:ext uri="{FF2B5EF4-FFF2-40B4-BE49-F238E27FC236}">
                <a16:creationId xmlns:a16="http://schemas.microsoft.com/office/drawing/2014/main" id="{D36B1BE4-0C5A-439B-9A4D-EE6B8885B585}"/>
              </a:ext>
            </a:extLst>
          </p:cNvPr>
          <p:cNvSpPr/>
          <p:nvPr/>
        </p:nvSpPr>
        <p:spPr>
          <a:xfrm>
            <a:off x="6922129" y="8012592"/>
            <a:ext cx="1388251" cy="52671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52693" rtlCol="0" anchor="t"/>
          <a:lstStyle/>
          <a:p>
            <a:pPr algn="ctr"/>
            <a:endParaRPr lang="en-GB" sz="659" b="1" dirty="0">
              <a:solidFill>
                <a:srgbClr val="A1BF37"/>
              </a:solidFill>
            </a:endParaRPr>
          </a:p>
        </p:txBody>
      </p:sp>
      <p:grpSp>
        <p:nvGrpSpPr>
          <p:cNvPr id="81" name="Group 80">
            <a:extLst>
              <a:ext uri="{FF2B5EF4-FFF2-40B4-BE49-F238E27FC236}">
                <a16:creationId xmlns:a16="http://schemas.microsoft.com/office/drawing/2014/main" id="{B5A6FF75-26F5-4B2D-85AF-F7AEC3B859A2}"/>
              </a:ext>
            </a:extLst>
          </p:cNvPr>
          <p:cNvGrpSpPr/>
          <p:nvPr/>
        </p:nvGrpSpPr>
        <p:grpSpPr>
          <a:xfrm>
            <a:off x="2887100" y="8095410"/>
            <a:ext cx="361083" cy="361083"/>
            <a:chOff x="1825973" y="4273924"/>
            <a:chExt cx="657224" cy="657225"/>
          </a:xfrm>
        </p:grpSpPr>
        <p:pic>
          <p:nvPicPr>
            <p:cNvPr id="82" name="Graphic 81">
              <a:extLst>
                <a:ext uri="{FF2B5EF4-FFF2-40B4-BE49-F238E27FC236}">
                  <a16:creationId xmlns:a16="http://schemas.microsoft.com/office/drawing/2014/main" id="{93CBCDBB-FF87-4A69-A5BA-8CF2BD1BE2F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76188"/>
            <a:stretch/>
          </p:blipFill>
          <p:spPr>
            <a:xfrm>
              <a:off x="1825973" y="4273924"/>
              <a:ext cx="156498" cy="657225"/>
            </a:xfrm>
            <a:prstGeom prst="rect">
              <a:avLst/>
            </a:prstGeom>
          </p:spPr>
        </p:pic>
        <p:pic>
          <p:nvPicPr>
            <p:cNvPr id="83" name="Graphic 82">
              <a:extLst>
                <a:ext uri="{FF2B5EF4-FFF2-40B4-BE49-F238E27FC236}">
                  <a16:creationId xmlns:a16="http://schemas.microsoft.com/office/drawing/2014/main" id="{FEEA2424-BE1C-427A-A2CB-0EA39DE7192B}"/>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3812"/>
            <a:stretch/>
          </p:blipFill>
          <p:spPr>
            <a:xfrm>
              <a:off x="1982471" y="4273924"/>
              <a:ext cx="500726" cy="657225"/>
            </a:xfrm>
            <a:prstGeom prst="rect">
              <a:avLst/>
            </a:prstGeom>
          </p:spPr>
        </p:pic>
      </p:grpSp>
      <p:grpSp>
        <p:nvGrpSpPr>
          <p:cNvPr id="84" name="Group 83">
            <a:extLst>
              <a:ext uri="{FF2B5EF4-FFF2-40B4-BE49-F238E27FC236}">
                <a16:creationId xmlns:a16="http://schemas.microsoft.com/office/drawing/2014/main" id="{B837AB05-ADFE-4A96-AD5B-63528AFFF1CE}"/>
              </a:ext>
            </a:extLst>
          </p:cNvPr>
          <p:cNvGrpSpPr/>
          <p:nvPr/>
        </p:nvGrpSpPr>
        <p:grpSpPr>
          <a:xfrm>
            <a:off x="5789882" y="8123797"/>
            <a:ext cx="620336" cy="304305"/>
            <a:chOff x="6904102" y="4378801"/>
            <a:chExt cx="1129104" cy="553880"/>
          </a:xfrm>
        </p:grpSpPr>
        <p:sp>
          <p:nvSpPr>
            <p:cNvPr id="85" name="Freeform: Shape 84">
              <a:extLst>
                <a:ext uri="{FF2B5EF4-FFF2-40B4-BE49-F238E27FC236}">
                  <a16:creationId xmlns:a16="http://schemas.microsoft.com/office/drawing/2014/main" id="{C5B8F4B0-FEBF-4E64-9A02-86B88427D96C}"/>
                </a:ext>
              </a:extLst>
            </p:cNvPr>
            <p:cNvSpPr/>
            <p:nvPr/>
          </p:nvSpPr>
          <p:spPr>
            <a:xfrm>
              <a:off x="7319765" y="4869558"/>
              <a:ext cx="210809" cy="63123"/>
            </a:xfrm>
            <a:custGeom>
              <a:avLst/>
              <a:gdLst>
                <a:gd name="connsiteX0" fmla="*/ 168592 w 168592"/>
                <a:gd name="connsiteY0" fmla="*/ 0 h 50482"/>
                <a:gd name="connsiteX1" fmla="*/ 83820 w 168592"/>
                <a:gd name="connsiteY1" fmla="*/ 50482 h 50482"/>
                <a:gd name="connsiteX2" fmla="*/ 0 w 168592"/>
                <a:gd name="connsiteY2" fmla="*/ 0 h 50482"/>
              </a:gdLst>
              <a:ahLst/>
              <a:cxnLst>
                <a:cxn ang="0">
                  <a:pos x="connsiteX0" y="connsiteY0"/>
                </a:cxn>
                <a:cxn ang="0">
                  <a:pos x="connsiteX1" y="connsiteY1"/>
                </a:cxn>
                <a:cxn ang="0">
                  <a:pos x="connsiteX2" y="connsiteY2"/>
                </a:cxn>
              </a:cxnLst>
              <a:rect l="l" t="t" r="r" b="b"/>
              <a:pathLst>
                <a:path w="168592" h="50482">
                  <a:moveTo>
                    <a:pt x="168592" y="0"/>
                  </a:moveTo>
                  <a:lnTo>
                    <a:pt x="83820" y="50482"/>
                  </a:lnTo>
                  <a:lnTo>
                    <a:pt x="0" y="0"/>
                  </a:lnTo>
                  <a:close/>
                </a:path>
              </a:pathLst>
            </a:custGeom>
            <a:noFill/>
            <a:ln w="9925" cap="flat">
              <a:solidFill>
                <a:schemeClr val="bg1"/>
              </a:solidFill>
              <a:prstDash val="solid"/>
              <a:round/>
            </a:ln>
          </p:spPr>
          <p:txBody>
            <a:bodyPr rtlCol="0" anchor="ctr"/>
            <a:lstStyle/>
            <a:p>
              <a:endParaRPr lang="en-GB" sz="989"/>
            </a:p>
          </p:txBody>
        </p:sp>
        <p:sp>
          <p:nvSpPr>
            <p:cNvPr id="86" name="Freeform: Shape 85">
              <a:extLst>
                <a:ext uri="{FF2B5EF4-FFF2-40B4-BE49-F238E27FC236}">
                  <a16:creationId xmlns:a16="http://schemas.microsoft.com/office/drawing/2014/main" id="{F17BCE2A-18FE-4B05-BCF1-5E19BCF644FB}"/>
                </a:ext>
              </a:extLst>
            </p:cNvPr>
            <p:cNvSpPr/>
            <p:nvPr/>
          </p:nvSpPr>
          <p:spPr>
            <a:xfrm>
              <a:off x="6904102" y="4378801"/>
              <a:ext cx="1129104" cy="484890"/>
            </a:xfrm>
            <a:custGeom>
              <a:avLst/>
              <a:gdLst>
                <a:gd name="connsiteX0" fmla="*/ 168593 w 902989"/>
                <a:gd name="connsiteY0" fmla="*/ 137206 h 387785"/>
                <a:gd name="connsiteX1" fmla="*/ 283845 w 902989"/>
                <a:gd name="connsiteY1" fmla="*/ 139111 h 387785"/>
                <a:gd name="connsiteX2" fmla="*/ 287655 w 902989"/>
                <a:gd name="connsiteY2" fmla="*/ 38146 h 387785"/>
                <a:gd name="connsiteX3" fmla="*/ 194310 w 902989"/>
                <a:gd name="connsiteY3" fmla="*/ 42909 h 387785"/>
                <a:gd name="connsiteX4" fmla="*/ 153353 w 902989"/>
                <a:gd name="connsiteY4" fmla="*/ 118156 h 387785"/>
                <a:gd name="connsiteX5" fmla="*/ 168593 w 902989"/>
                <a:gd name="connsiteY5" fmla="*/ 137206 h 387785"/>
                <a:gd name="connsiteX6" fmla="*/ 288608 w 902989"/>
                <a:gd name="connsiteY6" fmla="*/ 150541 h 387785"/>
                <a:gd name="connsiteX7" fmla="*/ 288608 w 902989"/>
                <a:gd name="connsiteY7" fmla="*/ 150541 h 387785"/>
                <a:gd name="connsiteX8" fmla="*/ 165735 w 902989"/>
                <a:gd name="connsiteY8" fmla="*/ 148636 h 387785"/>
                <a:gd name="connsiteX9" fmla="*/ 161925 w 902989"/>
                <a:gd name="connsiteY9" fmla="*/ 146731 h 387785"/>
                <a:gd name="connsiteX10" fmla="*/ 143828 w 902989"/>
                <a:gd name="connsiteY10" fmla="*/ 122919 h 387785"/>
                <a:gd name="connsiteX11" fmla="*/ 142875 w 902989"/>
                <a:gd name="connsiteY11" fmla="*/ 118156 h 387785"/>
                <a:gd name="connsiteX12" fmla="*/ 188595 w 902989"/>
                <a:gd name="connsiteY12" fmla="*/ 36241 h 387785"/>
                <a:gd name="connsiteX13" fmla="*/ 192405 w 902989"/>
                <a:gd name="connsiteY13" fmla="*/ 34336 h 387785"/>
                <a:gd name="connsiteX14" fmla="*/ 293370 w 902989"/>
                <a:gd name="connsiteY14" fmla="*/ 28621 h 387785"/>
                <a:gd name="connsiteX15" fmla="*/ 297180 w 902989"/>
                <a:gd name="connsiteY15" fmla="*/ 29574 h 387785"/>
                <a:gd name="connsiteX16" fmla="*/ 299085 w 902989"/>
                <a:gd name="connsiteY16" fmla="*/ 33384 h 387785"/>
                <a:gd name="connsiteX17" fmla="*/ 294323 w 902989"/>
                <a:gd name="connsiteY17" fmla="*/ 144826 h 387785"/>
                <a:gd name="connsiteX18" fmla="*/ 288608 w 902989"/>
                <a:gd name="connsiteY18" fmla="*/ 150541 h 387785"/>
                <a:gd name="connsiteX19" fmla="*/ 321945 w 902989"/>
                <a:gd name="connsiteY19" fmla="*/ 38146 h 387785"/>
                <a:gd name="connsiteX20" fmla="*/ 329565 w 902989"/>
                <a:gd name="connsiteY20" fmla="*/ 140064 h 387785"/>
                <a:gd name="connsiteX21" fmla="*/ 510540 w 902989"/>
                <a:gd name="connsiteY21" fmla="*/ 140064 h 387785"/>
                <a:gd name="connsiteX22" fmla="*/ 510540 w 902989"/>
                <a:gd name="connsiteY22" fmla="*/ 139111 h 387785"/>
                <a:gd name="connsiteX23" fmla="*/ 522923 w 902989"/>
                <a:gd name="connsiteY23" fmla="*/ 103869 h 387785"/>
                <a:gd name="connsiteX24" fmla="*/ 527685 w 902989"/>
                <a:gd name="connsiteY24" fmla="*/ 100059 h 387785"/>
                <a:gd name="connsiteX25" fmla="*/ 599123 w 902989"/>
                <a:gd name="connsiteY25" fmla="*/ 127681 h 387785"/>
                <a:gd name="connsiteX26" fmla="*/ 600075 w 902989"/>
                <a:gd name="connsiteY26" fmla="*/ 133396 h 387785"/>
                <a:gd name="connsiteX27" fmla="*/ 600075 w 902989"/>
                <a:gd name="connsiteY27" fmla="*/ 134349 h 387785"/>
                <a:gd name="connsiteX28" fmla="*/ 610553 w 902989"/>
                <a:gd name="connsiteY28" fmla="*/ 139111 h 387785"/>
                <a:gd name="connsiteX29" fmla="*/ 621030 w 902989"/>
                <a:gd name="connsiteY29" fmla="*/ 129586 h 387785"/>
                <a:gd name="connsiteX30" fmla="*/ 477203 w 902989"/>
                <a:gd name="connsiteY30" fmla="*/ 41956 h 387785"/>
                <a:gd name="connsiteX31" fmla="*/ 475298 w 902989"/>
                <a:gd name="connsiteY31" fmla="*/ 41004 h 387785"/>
                <a:gd name="connsiteX32" fmla="*/ 321945 w 902989"/>
                <a:gd name="connsiteY32" fmla="*/ 38146 h 387785"/>
                <a:gd name="connsiteX33" fmla="*/ 611505 w 902989"/>
                <a:gd name="connsiteY33" fmla="*/ 151494 h 387785"/>
                <a:gd name="connsiteX34" fmla="*/ 609600 w 902989"/>
                <a:gd name="connsiteY34" fmla="*/ 150541 h 387785"/>
                <a:gd name="connsiteX35" fmla="*/ 591503 w 902989"/>
                <a:gd name="connsiteY35" fmla="*/ 141969 h 387785"/>
                <a:gd name="connsiteX36" fmla="*/ 588645 w 902989"/>
                <a:gd name="connsiteY36" fmla="*/ 135301 h 387785"/>
                <a:gd name="connsiteX37" fmla="*/ 589598 w 902989"/>
                <a:gd name="connsiteY37" fmla="*/ 133396 h 387785"/>
                <a:gd name="connsiteX38" fmla="*/ 531495 w 902989"/>
                <a:gd name="connsiteY38" fmla="*/ 110536 h 387785"/>
                <a:gd name="connsiteX39" fmla="*/ 523875 w 902989"/>
                <a:gd name="connsiteY39" fmla="*/ 135301 h 387785"/>
                <a:gd name="connsiteX40" fmla="*/ 566738 w 902989"/>
                <a:gd name="connsiteY40" fmla="*/ 136254 h 387785"/>
                <a:gd name="connsiteX41" fmla="*/ 571500 w 902989"/>
                <a:gd name="connsiteY41" fmla="*/ 141969 h 387785"/>
                <a:gd name="connsiteX42" fmla="*/ 571500 w 902989"/>
                <a:gd name="connsiteY42" fmla="*/ 142921 h 387785"/>
                <a:gd name="connsiteX43" fmla="*/ 572453 w 902989"/>
                <a:gd name="connsiteY43" fmla="*/ 145779 h 387785"/>
                <a:gd name="connsiteX44" fmla="*/ 566738 w 902989"/>
                <a:gd name="connsiteY44" fmla="*/ 151494 h 387785"/>
                <a:gd name="connsiteX45" fmla="*/ 324803 w 902989"/>
                <a:gd name="connsiteY45" fmla="*/ 151494 h 387785"/>
                <a:gd name="connsiteX46" fmla="*/ 319088 w 902989"/>
                <a:gd name="connsiteY46" fmla="*/ 146731 h 387785"/>
                <a:gd name="connsiteX47" fmla="*/ 311468 w 902989"/>
                <a:gd name="connsiteY47" fmla="*/ 33384 h 387785"/>
                <a:gd name="connsiteX48" fmla="*/ 312420 w 902989"/>
                <a:gd name="connsiteY48" fmla="*/ 29574 h 387785"/>
                <a:gd name="connsiteX49" fmla="*/ 316230 w 902989"/>
                <a:gd name="connsiteY49" fmla="*/ 27669 h 387785"/>
                <a:gd name="connsiteX50" fmla="*/ 476250 w 902989"/>
                <a:gd name="connsiteY50" fmla="*/ 31479 h 387785"/>
                <a:gd name="connsiteX51" fmla="*/ 478155 w 902989"/>
                <a:gd name="connsiteY51" fmla="*/ 32431 h 387785"/>
                <a:gd name="connsiteX52" fmla="*/ 481013 w 902989"/>
                <a:gd name="connsiteY52" fmla="*/ 33384 h 387785"/>
                <a:gd name="connsiteX53" fmla="*/ 631508 w 902989"/>
                <a:gd name="connsiteY53" fmla="*/ 125776 h 387785"/>
                <a:gd name="connsiteX54" fmla="*/ 633413 w 902989"/>
                <a:gd name="connsiteY54" fmla="*/ 129586 h 387785"/>
                <a:gd name="connsiteX55" fmla="*/ 631508 w 902989"/>
                <a:gd name="connsiteY55" fmla="*/ 133396 h 387785"/>
                <a:gd name="connsiteX56" fmla="*/ 614363 w 902989"/>
                <a:gd name="connsiteY56" fmla="*/ 149589 h 387785"/>
                <a:gd name="connsiteX57" fmla="*/ 611505 w 902989"/>
                <a:gd name="connsiteY57" fmla="*/ 151494 h 387785"/>
                <a:gd name="connsiteX58" fmla="*/ 799148 w 902989"/>
                <a:gd name="connsiteY58" fmla="*/ 185784 h 387785"/>
                <a:gd name="connsiteX59" fmla="*/ 839153 w 902989"/>
                <a:gd name="connsiteY59" fmla="*/ 226741 h 387785"/>
                <a:gd name="connsiteX60" fmla="*/ 862965 w 902989"/>
                <a:gd name="connsiteY60" fmla="*/ 220074 h 387785"/>
                <a:gd name="connsiteX61" fmla="*/ 865823 w 902989"/>
                <a:gd name="connsiteY61" fmla="*/ 219121 h 387785"/>
                <a:gd name="connsiteX62" fmla="*/ 869633 w 902989"/>
                <a:gd name="connsiteY62" fmla="*/ 219121 h 387785"/>
                <a:gd name="connsiteX63" fmla="*/ 859155 w 902989"/>
                <a:gd name="connsiteY63" fmla="*/ 199119 h 387785"/>
                <a:gd name="connsiteX64" fmla="*/ 799148 w 902989"/>
                <a:gd name="connsiteY64" fmla="*/ 185784 h 387785"/>
                <a:gd name="connsiteX65" fmla="*/ 841058 w 902989"/>
                <a:gd name="connsiteY65" fmla="*/ 236266 h 387785"/>
                <a:gd name="connsiteX66" fmla="*/ 839153 w 902989"/>
                <a:gd name="connsiteY66" fmla="*/ 236266 h 387785"/>
                <a:gd name="connsiteX67" fmla="*/ 782955 w 902989"/>
                <a:gd name="connsiteY67" fmla="*/ 180069 h 387785"/>
                <a:gd name="connsiteX68" fmla="*/ 782955 w 902989"/>
                <a:gd name="connsiteY68" fmla="*/ 174354 h 387785"/>
                <a:gd name="connsiteX69" fmla="*/ 788670 w 902989"/>
                <a:gd name="connsiteY69" fmla="*/ 172449 h 387785"/>
                <a:gd name="connsiteX70" fmla="*/ 865823 w 902989"/>
                <a:gd name="connsiteY70" fmla="*/ 188641 h 387785"/>
                <a:gd name="connsiteX71" fmla="*/ 869633 w 902989"/>
                <a:gd name="connsiteY71" fmla="*/ 191499 h 387785"/>
                <a:gd name="connsiteX72" fmla="*/ 884873 w 902989"/>
                <a:gd name="connsiteY72" fmla="*/ 221979 h 387785"/>
                <a:gd name="connsiteX73" fmla="*/ 884873 w 902989"/>
                <a:gd name="connsiteY73" fmla="*/ 226741 h 387785"/>
                <a:gd name="connsiteX74" fmla="*/ 880110 w 902989"/>
                <a:gd name="connsiteY74" fmla="*/ 229599 h 387785"/>
                <a:gd name="connsiteX75" fmla="*/ 869633 w 902989"/>
                <a:gd name="connsiteY75" fmla="*/ 229599 h 387785"/>
                <a:gd name="connsiteX76" fmla="*/ 841058 w 902989"/>
                <a:gd name="connsiteY76" fmla="*/ 236266 h 387785"/>
                <a:gd name="connsiteX77" fmla="*/ 704850 w 902989"/>
                <a:gd name="connsiteY77" fmla="*/ 257221 h 387785"/>
                <a:gd name="connsiteX78" fmla="*/ 720090 w 902989"/>
                <a:gd name="connsiteY78" fmla="*/ 275319 h 387785"/>
                <a:gd name="connsiteX79" fmla="*/ 734378 w 902989"/>
                <a:gd name="connsiteY79" fmla="*/ 258174 h 387785"/>
                <a:gd name="connsiteX80" fmla="*/ 704850 w 902989"/>
                <a:gd name="connsiteY80" fmla="*/ 257221 h 387785"/>
                <a:gd name="connsiteX81" fmla="*/ 720090 w 902989"/>
                <a:gd name="connsiteY81" fmla="*/ 289606 h 387785"/>
                <a:gd name="connsiteX82" fmla="*/ 720090 w 902989"/>
                <a:gd name="connsiteY82" fmla="*/ 289606 h 387785"/>
                <a:gd name="connsiteX83" fmla="*/ 715328 w 902989"/>
                <a:gd name="connsiteY83" fmla="*/ 286749 h 387785"/>
                <a:gd name="connsiteX84" fmla="*/ 692468 w 902989"/>
                <a:gd name="connsiteY84" fmla="*/ 259126 h 387785"/>
                <a:gd name="connsiteX85" fmla="*/ 690563 w 902989"/>
                <a:gd name="connsiteY85" fmla="*/ 254364 h 387785"/>
                <a:gd name="connsiteX86" fmla="*/ 693420 w 902989"/>
                <a:gd name="connsiteY86" fmla="*/ 250554 h 387785"/>
                <a:gd name="connsiteX87" fmla="*/ 718185 w 902989"/>
                <a:gd name="connsiteY87" fmla="*/ 244839 h 387785"/>
                <a:gd name="connsiteX88" fmla="*/ 745808 w 902989"/>
                <a:gd name="connsiteY88" fmla="*/ 251506 h 387785"/>
                <a:gd name="connsiteX89" fmla="*/ 748665 w 902989"/>
                <a:gd name="connsiteY89" fmla="*/ 255316 h 387785"/>
                <a:gd name="connsiteX90" fmla="*/ 746760 w 902989"/>
                <a:gd name="connsiteY90" fmla="*/ 260079 h 387785"/>
                <a:gd name="connsiteX91" fmla="*/ 723900 w 902989"/>
                <a:gd name="connsiteY91" fmla="*/ 286749 h 387785"/>
                <a:gd name="connsiteX92" fmla="*/ 720090 w 902989"/>
                <a:gd name="connsiteY92" fmla="*/ 289606 h 387785"/>
                <a:gd name="connsiteX93" fmla="*/ 119063 w 902989"/>
                <a:gd name="connsiteY93" fmla="*/ 257221 h 387785"/>
                <a:gd name="connsiteX94" fmla="*/ 134303 w 902989"/>
                <a:gd name="connsiteY94" fmla="*/ 275319 h 387785"/>
                <a:gd name="connsiteX95" fmla="*/ 148590 w 902989"/>
                <a:gd name="connsiteY95" fmla="*/ 258174 h 387785"/>
                <a:gd name="connsiteX96" fmla="*/ 119063 w 902989"/>
                <a:gd name="connsiteY96" fmla="*/ 257221 h 387785"/>
                <a:gd name="connsiteX97" fmla="*/ 133350 w 902989"/>
                <a:gd name="connsiteY97" fmla="*/ 290559 h 387785"/>
                <a:gd name="connsiteX98" fmla="*/ 133350 w 902989"/>
                <a:gd name="connsiteY98" fmla="*/ 290559 h 387785"/>
                <a:gd name="connsiteX99" fmla="*/ 128588 w 902989"/>
                <a:gd name="connsiteY99" fmla="*/ 287701 h 387785"/>
                <a:gd name="connsiteX100" fmla="*/ 105728 w 902989"/>
                <a:gd name="connsiteY100" fmla="*/ 260079 h 387785"/>
                <a:gd name="connsiteX101" fmla="*/ 104775 w 902989"/>
                <a:gd name="connsiteY101" fmla="*/ 255316 h 387785"/>
                <a:gd name="connsiteX102" fmla="*/ 107633 w 902989"/>
                <a:gd name="connsiteY102" fmla="*/ 251506 h 387785"/>
                <a:gd name="connsiteX103" fmla="*/ 159068 w 902989"/>
                <a:gd name="connsiteY103" fmla="*/ 252459 h 387785"/>
                <a:gd name="connsiteX104" fmla="*/ 161925 w 902989"/>
                <a:gd name="connsiteY104" fmla="*/ 256269 h 387785"/>
                <a:gd name="connsiteX105" fmla="*/ 160020 w 902989"/>
                <a:gd name="connsiteY105" fmla="*/ 261031 h 387785"/>
                <a:gd name="connsiteX106" fmla="*/ 137160 w 902989"/>
                <a:gd name="connsiteY106" fmla="*/ 287701 h 387785"/>
                <a:gd name="connsiteX107" fmla="*/ 133350 w 902989"/>
                <a:gd name="connsiteY107" fmla="*/ 290559 h 387785"/>
                <a:gd name="connsiteX108" fmla="*/ 88583 w 902989"/>
                <a:gd name="connsiteY108" fmla="*/ 287701 h 387785"/>
                <a:gd name="connsiteX109" fmla="*/ 99060 w 902989"/>
                <a:gd name="connsiteY109" fmla="*/ 290559 h 387785"/>
                <a:gd name="connsiteX110" fmla="*/ 113348 w 902989"/>
                <a:gd name="connsiteY110" fmla="*/ 293416 h 387785"/>
                <a:gd name="connsiteX111" fmla="*/ 116205 w 902989"/>
                <a:gd name="connsiteY111" fmla="*/ 289606 h 387785"/>
                <a:gd name="connsiteX112" fmla="*/ 106680 w 902989"/>
                <a:gd name="connsiteY112" fmla="*/ 278176 h 387785"/>
                <a:gd name="connsiteX113" fmla="*/ 99060 w 902989"/>
                <a:gd name="connsiteY113" fmla="*/ 270556 h 387785"/>
                <a:gd name="connsiteX114" fmla="*/ 88583 w 902989"/>
                <a:gd name="connsiteY114" fmla="*/ 287701 h 387785"/>
                <a:gd name="connsiteX115" fmla="*/ 116205 w 902989"/>
                <a:gd name="connsiteY115" fmla="*/ 303894 h 387785"/>
                <a:gd name="connsiteX116" fmla="*/ 96203 w 902989"/>
                <a:gd name="connsiteY116" fmla="*/ 301036 h 387785"/>
                <a:gd name="connsiteX117" fmla="*/ 80963 w 902989"/>
                <a:gd name="connsiteY117" fmla="*/ 296274 h 387785"/>
                <a:gd name="connsiteX118" fmla="*/ 77153 w 902989"/>
                <a:gd name="connsiteY118" fmla="*/ 290559 h 387785"/>
                <a:gd name="connsiteX119" fmla="*/ 92393 w 902989"/>
                <a:gd name="connsiteY119" fmla="*/ 261984 h 387785"/>
                <a:gd name="connsiteX120" fmla="*/ 94298 w 902989"/>
                <a:gd name="connsiteY120" fmla="*/ 260079 h 387785"/>
                <a:gd name="connsiteX121" fmla="*/ 100965 w 902989"/>
                <a:gd name="connsiteY121" fmla="*/ 260079 h 387785"/>
                <a:gd name="connsiteX122" fmla="*/ 112395 w 902989"/>
                <a:gd name="connsiteY122" fmla="*/ 271509 h 387785"/>
                <a:gd name="connsiteX123" fmla="*/ 125730 w 902989"/>
                <a:gd name="connsiteY123" fmla="*/ 288654 h 387785"/>
                <a:gd name="connsiteX124" fmla="*/ 124778 w 902989"/>
                <a:gd name="connsiteY124" fmla="*/ 295321 h 387785"/>
                <a:gd name="connsiteX125" fmla="*/ 120968 w 902989"/>
                <a:gd name="connsiteY125" fmla="*/ 301036 h 387785"/>
                <a:gd name="connsiteX126" fmla="*/ 116205 w 902989"/>
                <a:gd name="connsiteY126" fmla="*/ 303894 h 387785"/>
                <a:gd name="connsiteX127" fmla="*/ 116205 w 902989"/>
                <a:gd name="connsiteY127" fmla="*/ 303894 h 387785"/>
                <a:gd name="connsiteX128" fmla="*/ 674370 w 902989"/>
                <a:gd name="connsiteY128" fmla="*/ 287701 h 387785"/>
                <a:gd name="connsiteX129" fmla="*/ 684848 w 902989"/>
                <a:gd name="connsiteY129" fmla="*/ 290559 h 387785"/>
                <a:gd name="connsiteX130" fmla="*/ 699135 w 902989"/>
                <a:gd name="connsiteY130" fmla="*/ 293416 h 387785"/>
                <a:gd name="connsiteX131" fmla="*/ 701993 w 902989"/>
                <a:gd name="connsiteY131" fmla="*/ 289606 h 387785"/>
                <a:gd name="connsiteX132" fmla="*/ 692468 w 902989"/>
                <a:gd name="connsiteY132" fmla="*/ 278176 h 387785"/>
                <a:gd name="connsiteX133" fmla="*/ 684848 w 902989"/>
                <a:gd name="connsiteY133" fmla="*/ 270556 h 387785"/>
                <a:gd name="connsiteX134" fmla="*/ 674370 w 902989"/>
                <a:gd name="connsiteY134" fmla="*/ 287701 h 387785"/>
                <a:gd name="connsiteX135" fmla="*/ 701993 w 902989"/>
                <a:gd name="connsiteY135" fmla="*/ 303894 h 387785"/>
                <a:gd name="connsiteX136" fmla="*/ 681990 w 902989"/>
                <a:gd name="connsiteY136" fmla="*/ 301036 h 387785"/>
                <a:gd name="connsiteX137" fmla="*/ 666750 w 902989"/>
                <a:gd name="connsiteY137" fmla="*/ 296274 h 387785"/>
                <a:gd name="connsiteX138" fmla="*/ 662940 w 902989"/>
                <a:gd name="connsiteY138" fmla="*/ 290559 h 387785"/>
                <a:gd name="connsiteX139" fmla="*/ 678180 w 902989"/>
                <a:gd name="connsiteY139" fmla="*/ 261984 h 387785"/>
                <a:gd name="connsiteX140" fmla="*/ 680085 w 902989"/>
                <a:gd name="connsiteY140" fmla="*/ 260079 h 387785"/>
                <a:gd name="connsiteX141" fmla="*/ 686753 w 902989"/>
                <a:gd name="connsiteY141" fmla="*/ 260079 h 387785"/>
                <a:gd name="connsiteX142" fmla="*/ 698183 w 902989"/>
                <a:gd name="connsiteY142" fmla="*/ 271509 h 387785"/>
                <a:gd name="connsiteX143" fmla="*/ 711518 w 902989"/>
                <a:gd name="connsiteY143" fmla="*/ 288654 h 387785"/>
                <a:gd name="connsiteX144" fmla="*/ 710565 w 902989"/>
                <a:gd name="connsiteY144" fmla="*/ 295321 h 387785"/>
                <a:gd name="connsiteX145" fmla="*/ 706755 w 902989"/>
                <a:gd name="connsiteY145" fmla="*/ 301036 h 387785"/>
                <a:gd name="connsiteX146" fmla="*/ 701993 w 902989"/>
                <a:gd name="connsiteY146" fmla="*/ 303894 h 387785"/>
                <a:gd name="connsiteX147" fmla="*/ 701993 w 902989"/>
                <a:gd name="connsiteY147" fmla="*/ 303894 h 387785"/>
                <a:gd name="connsiteX148" fmla="*/ 150495 w 902989"/>
                <a:gd name="connsiteY148" fmla="*/ 291511 h 387785"/>
                <a:gd name="connsiteX149" fmla="*/ 152400 w 902989"/>
                <a:gd name="connsiteY149" fmla="*/ 295321 h 387785"/>
                <a:gd name="connsiteX150" fmla="*/ 167640 w 902989"/>
                <a:gd name="connsiteY150" fmla="*/ 292464 h 387785"/>
                <a:gd name="connsiteX151" fmla="*/ 177165 w 902989"/>
                <a:gd name="connsiteY151" fmla="*/ 289606 h 387785"/>
                <a:gd name="connsiteX152" fmla="*/ 168593 w 902989"/>
                <a:gd name="connsiteY152" fmla="*/ 271509 h 387785"/>
                <a:gd name="connsiteX153" fmla="*/ 160973 w 902989"/>
                <a:gd name="connsiteY153" fmla="*/ 279129 h 387785"/>
                <a:gd name="connsiteX154" fmla="*/ 150495 w 902989"/>
                <a:gd name="connsiteY154" fmla="*/ 291511 h 387785"/>
                <a:gd name="connsiteX155" fmla="*/ 149543 w 902989"/>
                <a:gd name="connsiteY155" fmla="*/ 305799 h 387785"/>
                <a:gd name="connsiteX156" fmla="*/ 148590 w 902989"/>
                <a:gd name="connsiteY156" fmla="*/ 305799 h 387785"/>
                <a:gd name="connsiteX157" fmla="*/ 143828 w 902989"/>
                <a:gd name="connsiteY157" fmla="*/ 301989 h 387785"/>
                <a:gd name="connsiteX158" fmla="*/ 140970 w 902989"/>
                <a:gd name="connsiteY158" fmla="*/ 296274 h 387785"/>
                <a:gd name="connsiteX159" fmla="*/ 140018 w 902989"/>
                <a:gd name="connsiteY159" fmla="*/ 290559 h 387785"/>
                <a:gd name="connsiteX160" fmla="*/ 153353 w 902989"/>
                <a:gd name="connsiteY160" fmla="*/ 274366 h 387785"/>
                <a:gd name="connsiteX161" fmla="*/ 165735 w 902989"/>
                <a:gd name="connsiteY161" fmla="*/ 262936 h 387785"/>
                <a:gd name="connsiteX162" fmla="*/ 172403 w 902989"/>
                <a:gd name="connsiteY162" fmla="*/ 262936 h 387785"/>
                <a:gd name="connsiteX163" fmla="*/ 188595 w 902989"/>
                <a:gd name="connsiteY163" fmla="*/ 294369 h 387785"/>
                <a:gd name="connsiteX164" fmla="*/ 184785 w 902989"/>
                <a:gd name="connsiteY164" fmla="*/ 300084 h 387785"/>
                <a:gd name="connsiteX165" fmla="*/ 170498 w 902989"/>
                <a:gd name="connsiteY165" fmla="*/ 303894 h 387785"/>
                <a:gd name="connsiteX166" fmla="*/ 149543 w 902989"/>
                <a:gd name="connsiteY166" fmla="*/ 305799 h 387785"/>
                <a:gd name="connsiteX167" fmla="*/ 736283 w 902989"/>
                <a:gd name="connsiteY167" fmla="*/ 291511 h 387785"/>
                <a:gd name="connsiteX168" fmla="*/ 738188 w 902989"/>
                <a:gd name="connsiteY168" fmla="*/ 295321 h 387785"/>
                <a:gd name="connsiteX169" fmla="*/ 753428 w 902989"/>
                <a:gd name="connsiteY169" fmla="*/ 292464 h 387785"/>
                <a:gd name="connsiteX170" fmla="*/ 762953 w 902989"/>
                <a:gd name="connsiteY170" fmla="*/ 289606 h 387785"/>
                <a:gd name="connsiteX171" fmla="*/ 754380 w 902989"/>
                <a:gd name="connsiteY171" fmla="*/ 271509 h 387785"/>
                <a:gd name="connsiteX172" fmla="*/ 746760 w 902989"/>
                <a:gd name="connsiteY172" fmla="*/ 279129 h 387785"/>
                <a:gd name="connsiteX173" fmla="*/ 736283 w 902989"/>
                <a:gd name="connsiteY173" fmla="*/ 291511 h 387785"/>
                <a:gd name="connsiteX174" fmla="*/ 736283 w 902989"/>
                <a:gd name="connsiteY174" fmla="*/ 305799 h 387785"/>
                <a:gd name="connsiteX175" fmla="*/ 735330 w 902989"/>
                <a:gd name="connsiteY175" fmla="*/ 305799 h 387785"/>
                <a:gd name="connsiteX176" fmla="*/ 730568 w 902989"/>
                <a:gd name="connsiteY176" fmla="*/ 301989 h 387785"/>
                <a:gd name="connsiteX177" fmla="*/ 727710 w 902989"/>
                <a:gd name="connsiteY177" fmla="*/ 296274 h 387785"/>
                <a:gd name="connsiteX178" fmla="*/ 726758 w 902989"/>
                <a:gd name="connsiteY178" fmla="*/ 290559 h 387785"/>
                <a:gd name="connsiteX179" fmla="*/ 740093 w 902989"/>
                <a:gd name="connsiteY179" fmla="*/ 274366 h 387785"/>
                <a:gd name="connsiteX180" fmla="*/ 752475 w 902989"/>
                <a:gd name="connsiteY180" fmla="*/ 262936 h 387785"/>
                <a:gd name="connsiteX181" fmla="*/ 759143 w 902989"/>
                <a:gd name="connsiteY181" fmla="*/ 262936 h 387785"/>
                <a:gd name="connsiteX182" fmla="*/ 775335 w 902989"/>
                <a:gd name="connsiteY182" fmla="*/ 294369 h 387785"/>
                <a:gd name="connsiteX183" fmla="*/ 771525 w 902989"/>
                <a:gd name="connsiteY183" fmla="*/ 300084 h 387785"/>
                <a:gd name="connsiteX184" fmla="*/ 757238 w 902989"/>
                <a:gd name="connsiteY184" fmla="*/ 303894 h 387785"/>
                <a:gd name="connsiteX185" fmla="*/ 736283 w 902989"/>
                <a:gd name="connsiteY185" fmla="*/ 305799 h 387785"/>
                <a:gd name="connsiteX186" fmla="*/ 230505 w 902989"/>
                <a:gd name="connsiteY186" fmla="*/ 338184 h 387785"/>
                <a:gd name="connsiteX187" fmla="*/ 619125 w 902989"/>
                <a:gd name="connsiteY187" fmla="*/ 338184 h 387785"/>
                <a:gd name="connsiteX188" fmla="*/ 612458 w 902989"/>
                <a:gd name="connsiteY188" fmla="*/ 301036 h 387785"/>
                <a:gd name="connsiteX189" fmla="*/ 642938 w 902989"/>
                <a:gd name="connsiteY189" fmla="*/ 226741 h 387785"/>
                <a:gd name="connsiteX190" fmla="*/ 717233 w 902989"/>
                <a:gd name="connsiteY190" fmla="*/ 196261 h 387785"/>
                <a:gd name="connsiteX191" fmla="*/ 791528 w 902989"/>
                <a:gd name="connsiteY191" fmla="*/ 226741 h 387785"/>
                <a:gd name="connsiteX192" fmla="*/ 822008 w 902989"/>
                <a:gd name="connsiteY192" fmla="*/ 301036 h 387785"/>
                <a:gd name="connsiteX193" fmla="*/ 819150 w 902989"/>
                <a:gd name="connsiteY193" fmla="*/ 324849 h 387785"/>
                <a:gd name="connsiteX194" fmla="*/ 874395 w 902989"/>
                <a:gd name="connsiteY194" fmla="*/ 318181 h 387785"/>
                <a:gd name="connsiteX195" fmla="*/ 861060 w 902989"/>
                <a:gd name="connsiteY195" fmla="*/ 176259 h 387785"/>
                <a:gd name="connsiteX196" fmla="*/ 674370 w 902989"/>
                <a:gd name="connsiteY196" fmla="*/ 125776 h 387785"/>
                <a:gd name="connsiteX197" fmla="*/ 672465 w 902989"/>
                <a:gd name="connsiteY197" fmla="*/ 124824 h 387785"/>
                <a:gd name="connsiteX198" fmla="*/ 481965 w 902989"/>
                <a:gd name="connsiteY198" fmla="*/ 17191 h 387785"/>
                <a:gd name="connsiteX199" fmla="*/ 111443 w 902989"/>
                <a:gd name="connsiteY199" fmla="*/ 24811 h 387785"/>
                <a:gd name="connsiteX200" fmla="*/ 31433 w 902989"/>
                <a:gd name="connsiteY200" fmla="*/ 166734 h 387785"/>
                <a:gd name="connsiteX201" fmla="*/ 30480 w 902989"/>
                <a:gd name="connsiteY201" fmla="*/ 168639 h 387785"/>
                <a:gd name="connsiteX202" fmla="*/ 10478 w 902989"/>
                <a:gd name="connsiteY202" fmla="*/ 186736 h 387785"/>
                <a:gd name="connsiteX203" fmla="*/ 23813 w 902989"/>
                <a:gd name="connsiteY203" fmla="*/ 287701 h 387785"/>
                <a:gd name="connsiteX204" fmla="*/ 27623 w 902989"/>
                <a:gd name="connsiteY204" fmla="*/ 291511 h 387785"/>
                <a:gd name="connsiteX205" fmla="*/ 58103 w 902989"/>
                <a:gd name="connsiteY205" fmla="*/ 226741 h 387785"/>
                <a:gd name="connsiteX206" fmla="*/ 132398 w 902989"/>
                <a:gd name="connsiteY206" fmla="*/ 196261 h 387785"/>
                <a:gd name="connsiteX207" fmla="*/ 206693 w 902989"/>
                <a:gd name="connsiteY207" fmla="*/ 226741 h 387785"/>
                <a:gd name="connsiteX208" fmla="*/ 237173 w 902989"/>
                <a:gd name="connsiteY208" fmla="*/ 301036 h 387785"/>
                <a:gd name="connsiteX209" fmla="*/ 230505 w 902989"/>
                <a:gd name="connsiteY209" fmla="*/ 338184 h 387785"/>
                <a:gd name="connsiteX210" fmla="*/ 626745 w 902989"/>
                <a:gd name="connsiteY210" fmla="*/ 348661 h 387785"/>
                <a:gd name="connsiteX211" fmla="*/ 222885 w 902989"/>
                <a:gd name="connsiteY211" fmla="*/ 348661 h 387785"/>
                <a:gd name="connsiteX212" fmla="*/ 218123 w 902989"/>
                <a:gd name="connsiteY212" fmla="*/ 345804 h 387785"/>
                <a:gd name="connsiteX213" fmla="*/ 218123 w 902989"/>
                <a:gd name="connsiteY213" fmla="*/ 341041 h 387785"/>
                <a:gd name="connsiteX214" fmla="*/ 226695 w 902989"/>
                <a:gd name="connsiteY214" fmla="*/ 301036 h 387785"/>
                <a:gd name="connsiteX215" fmla="*/ 199073 w 902989"/>
                <a:gd name="connsiteY215" fmla="*/ 234361 h 387785"/>
                <a:gd name="connsiteX216" fmla="*/ 132398 w 902989"/>
                <a:gd name="connsiteY216" fmla="*/ 206739 h 387785"/>
                <a:gd name="connsiteX217" fmla="*/ 65723 w 902989"/>
                <a:gd name="connsiteY217" fmla="*/ 234361 h 387785"/>
                <a:gd name="connsiteX218" fmla="*/ 38100 w 902989"/>
                <a:gd name="connsiteY218" fmla="*/ 301036 h 387785"/>
                <a:gd name="connsiteX219" fmla="*/ 38100 w 902989"/>
                <a:gd name="connsiteY219" fmla="*/ 304846 h 387785"/>
                <a:gd name="connsiteX220" fmla="*/ 34290 w 902989"/>
                <a:gd name="connsiteY220" fmla="*/ 309609 h 387785"/>
                <a:gd name="connsiteX221" fmla="*/ 28575 w 902989"/>
                <a:gd name="connsiteY221" fmla="*/ 308656 h 387785"/>
                <a:gd name="connsiteX222" fmla="*/ 15240 w 902989"/>
                <a:gd name="connsiteY222" fmla="*/ 293416 h 387785"/>
                <a:gd name="connsiteX223" fmla="*/ 14288 w 902989"/>
                <a:gd name="connsiteY223" fmla="*/ 290559 h 387785"/>
                <a:gd name="connsiteX224" fmla="*/ 0 w 902989"/>
                <a:gd name="connsiteY224" fmla="*/ 185784 h 387785"/>
                <a:gd name="connsiteX225" fmla="*/ 1905 w 902989"/>
                <a:gd name="connsiteY225" fmla="*/ 181021 h 387785"/>
                <a:gd name="connsiteX226" fmla="*/ 22860 w 902989"/>
                <a:gd name="connsiteY226" fmla="*/ 161971 h 387785"/>
                <a:gd name="connsiteX227" fmla="*/ 104775 w 902989"/>
                <a:gd name="connsiteY227" fmla="*/ 16239 h 387785"/>
                <a:gd name="connsiteX228" fmla="*/ 108585 w 902989"/>
                <a:gd name="connsiteY228" fmla="*/ 14334 h 387785"/>
                <a:gd name="connsiteX229" fmla="*/ 485775 w 902989"/>
                <a:gd name="connsiteY229" fmla="*/ 5761 h 387785"/>
                <a:gd name="connsiteX230" fmla="*/ 486728 w 902989"/>
                <a:gd name="connsiteY230" fmla="*/ 5761 h 387785"/>
                <a:gd name="connsiteX231" fmla="*/ 680085 w 902989"/>
                <a:gd name="connsiteY231" fmla="*/ 115299 h 387785"/>
                <a:gd name="connsiteX232" fmla="*/ 866775 w 902989"/>
                <a:gd name="connsiteY232" fmla="*/ 166734 h 387785"/>
                <a:gd name="connsiteX233" fmla="*/ 869633 w 902989"/>
                <a:gd name="connsiteY233" fmla="*/ 168639 h 387785"/>
                <a:gd name="connsiteX234" fmla="*/ 883920 w 902989"/>
                <a:gd name="connsiteY234" fmla="*/ 326754 h 387785"/>
                <a:gd name="connsiteX235" fmla="*/ 880110 w 902989"/>
                <a:gd name="connsiteY235" fmla="*/ 329611 h 387785"/>
                <a:gd name="connsiteX236" fmla="*/ 814388 w 902989"/>
                <a:gd name="connsiteY236" fmla="*/ 338184 h 387785"/>
                <a:gd name="connsiteX237" fmla="*/ 809625 w 902989"/>
                <a:gd name="connsiteY237" fmla="*/ 336279 h 387785"/>
                <a:gd name="connsiteX238" fmla="*/ 808673 w 902989"/>
                <a:gd name="connsiteY238" fmla="*/ 331516 h 387785"/>
                <a:gd name="connsiteX239" fmla="*/ 813435 w 902989"/>
                <a:gd name="connsiteY239" fmla="*/ 302941 h 387785"/>
                <a:gd name="connsiteX240" fmla="*/ 785813 w 902989"/>
                <a:gd name="connsiteY240" fmla="*/ 236266 h 387785"/>
                <a:gd name="connsiteX241" fmla="*/ 719138 w 902989"/>
                <a:gd name="connsiteY241" fmla="*/ 208644 h 387785"/>
                <a:gd name="connsiteX242" fmla="*/ 652463 w 902989"/>
                <a:gd name="connsiteY242" fmla="*/ 236266 h 387785"/>
                <a:gd name="connsiteX243" fmla="*/ 624840 w 902989"/>
                <a:gd name="connsiteY243" fmla="*/ 302941 h 387785"/>
                <a:gd name="connsiteX244" fmla="*/ 633413 w 902989"/>
                <a:gd name="connsiteY244" fmla="*/ 342946 h 387785"/>
                <a:gd name="connsiteX245" fmla="*/ 633413 w 902989"/>
                <a:gd name="connsiteY245" fmla="*/ 347709 h 387785"/>
                <a:gd name="connsiteX246" fmla="*/ 626745 w 902989"/>
                <a:gd name="connsiteY246" fmla="*/ 348661 h 387785"/>
                <a:gd name="connsiteX247" fmla="*/ 673418 w 902989"/>
                <a:gd name="connsiteY247" fmla="*/ 312466 h 387785"/>
                <a:gd name="connsiteX248" fmla="*/ 685800 w 902989"/>
                <a:gd name="connsiteY248" fmla="*/ 334374 h 387785"/>
                <a:gd name="connsiteX249" fmla="*/ 686753 w 902989"/>
                <a:gd name="connsiteY249" fmla="*/ 335326 h 387785"/>
                <a:gd name="connsiteX250" fmla="*/ 694373 w 902989"/>
                <a:gd name="connsiteY250" fmla="*/ 316276 h 387785"/>
                <a:gd name="connsiteX251" fmla="*/ 673418 w 902989"/>
                <a:gd name="connsiteY251" fmla="*/ 312466 h 387785"/>
                <a:gd name="connsiteX252" fmla="*/ 689610 w 902989"/>
                <a:gd name="connsiteY252" fmla="*/ 348661 h 387785"/>
                <a:gd name="connsiteX253" fmla="*/ 686753 w 902989"/>
                <a:gd name="connsiteY253" fmla="*/ 347709 h 387785"/>
                <a:gd name="connsiteX254" fmla="*/ 679133 w 902989"/>
                <a:gd name="connsiteY254" fmla="*/ 341041 h 387785"/>
                <a:gd name="connsiteX255" fmla="*/ 662940 w 902989"/>
                <a:gd name="connsiteY255" fmla="*/ 305799 h 387785"/>
                <a:gd name="connsiteX256" fmla="*/ 664845 w 902989"/>
                <a:gd name="connsiteY256" fmla="*/ 301036 h 387785"/>
                <a:gd name="connsiteX257" fmla="*/ 669608 w 902989"/>
                <a:gd name="connsiteY257" fmla="*/ 300084 h 387785"/>
                <a:gd name="connsiteX258" fmla="*/ 702945 w 902989"/>
                <a:gd name="connsiteY258" fmla="*/ 305799 h 387785"/>
                <a:gd name="connsiteX259" fmla="*/ 707708 w 902989"/>
                <a:gd name="connsiteY259" fmla="*/ 308656 h 387785"/>
                <a:gd name="connsiteX260" fmla="*/ 707708 w 902989"/>
                <a:gd name="connsiteY260" fmla="*/ 313419 h 387785"/>
                <a:gd name="connsiteX261" fmla="*/ 695325 w 902989"/>
                <a:gd name="connsiteY261" fmla="*/ 343899 h 387785"/>
                <a:gd name="connsiteX262" fmla="*/ 692468 w 902989"/>
                <a:gd name="connsiteY262" fmla="*/ 347709 h 387785"/>
                <a:gd name="connsiteX263" fmla="*/ 689610 w 902989"/>
                <a:gd name="connsiteY263" fmla="*/ 348661 h 387785"/>
                <a:gd name="connsiteX264" fmla="*/ 87630 w 902989"/>
                <a:gd name="connsiteY264" fmla="*/ 312466 h 387785"/>
                <a:gd name="connsiteX265" fmla="*/ 100013 w 902989"/>
                <a:gd name="connsiteY265" fmla="*/ 334374 h 387785"/>
                <a:gd name="connsiteX266" fmla="*/ 100965 w 902989"/>
                <a:gd name="connsiteY266" fmla="*/ 335326 h 387785"/>
                <a:gd name="connsiteX267" fmla="*/ 108585 w 902989"/>
                <a:gd name="connsiteY267" fmla="*/ 316276 h 387785"/>
                <a:gd name="connsiteX268" fmla="*/ 87630 w 902989"/>
                <a:gd name="connsiteY268" fmla="*/ 312466 h 387785"/>
                <a:gd name="connsiteX269" fmla="*/ 102870 w 902989"/>
                <a:gd name="connsiteY269" fmla="*/ 348661 h 387785"/>
                <a:gd name="connsiteX270" fmla="*/ 100013 w 902989"/>
                <a:gd name="connsiteY270" fmla="*/ 347709 h 387785"/>
                <a:gd name="connsiteX271" fmla="*/ 92393 w 902989"/>
                <a:gd name="connsiteY271" fmla="*/ 341041 h 387785"/>
                <a:gd name="connsiteX272" fmla="*/ 76200 w 902989"/>
                <a:gd name="connsiteY272" fmla="*/ 305799 h 387785"/>
                <a:gd name="connsiteX273" fmla="*/ 78105 w 902989"/>
                <a:gd name="connsiteY273" fmla="*/ 301989 h 387785"/>
                <a:gd name="connsiteX274" fmla="*/ 82868 w 902989"/>
                <a:gd name="connsiteY274" fmla="*/ 301036 h 387785"/>
                <a:gd name="connsiteX275" fmla="*/ 116205 w 902989"/>
                <a:gd name="connsiteY275" fmla="*/ 306751 h 387785"/>
                <a:gd name="connsiteX276" fmla="*/ 120968 w 902989"/>
                <a:gd name="connsiteY276" fmla="*/ 309609 h 387785"/>
                <a:gd name="connsiteX277" fmla="*/ 120968 w 902989"/>
                <a:gd name="connsiteY277" fmla="*/ 314371 h 387785"/>
                <a:gd name="connsiteX278" fmla="*/ 108585 w 902989"/>
                <a:gd name="connsiteY278" fmla="*/ 344851 h 387785"/>
                <a:gd name="connsiteX279" fmla="*/ 105728 w 902989"/>
                <a:gd name="connsiteY279" fmla="*/ 348661 h 387785"/>
                <a:gd name="connsiteX280" fmla="*/ 102870 w 902989"/>
                <a:gd name="connsiteY280" fmla="*/ 348661 h 387785"/>
                <a:gd name="connsiteX281" fmla="*/ 155258 w 902989"/>
                <a:gd name="connsiteY281" fmla="*/ 318181 h 387785"/>
                <a:gd name="connsiteX282" fmla="*/ 161925 w 902989"/>
                <a:gd name="connsiteY282" fmla="*/ 336279 h 387785"/>
                <a:gd name="connsiteX283" fmla="*/ 164783 w 902989"/>
                <a:gd name="connsiteY283" fmla="*/ 334374 h 387785"/>
                <a:gd name="connsiteX284" fmla="*/ 176213 w 902989"/>
                <a:gd name="connsiteY284" fmla="*/ 315324 h 387785"/>
                <a:gd name="connsiteX285" fmla="*/ 155258 w 902989"/>
                <a:gd name="connsiteY285" fmla="*/ 318181 h 387785"/>
                <a:gd name="connsiteX286" fmla="*/ 159068 w 902989"/>
                <a:gd name="connsiteY286" fmla="*/ 349614 h 387785"/>
                <a:gd name="connsiteX287" fmla="*/ 157163 w 902989"/>
                <a:gd name="connsiteY287" fmla="*/ 349614 h 387785"/>
                <a:gd name="connsiteX288" fmla="*/ 154305 w 902989"/>
                <a:gd name="connsiteY288" fmla="*/ 345804 h 387785"/>
                <a:gd name="connsiteX289" fmla="*/ 142875 w 902989"/>
                <a:gd name="connsiteY289" fmla="*/ 315324 h 387785"/>
                <a:gd name="connsiteX290" fmla="*/ 142875 w 902989"/>
                <a:gd name="connsiteY290" fmla="*/ 310561 h 387785"/>
                <a:gd name="connsiteX291" fmla="*/ 147638 w 902989"/>
                <a:gd name="connsiteY291" fmla="*/ 307704 h 387785"/>
                <a:gd name="connsiteX292" fmla="*/ 180975 w 902989"/>
                <a:gd name="connsiteY292" fmla="*/ 302941 h 387785"/>
                <a:gd name="connsiteX293" fmla="*/ 185738 w 902989"/>
                <a:gd name="connsiteY293" fmla="*/ 303894 h 387785"/>
                <a:gd name="connsiteX294" fmla="*/ 187643 w 902989"/>
                <a:gd name="connsiteY294" fmla="*/ 308656 h 387785"/>
                <a:gd name="connsiteX295" fmla="*/ 171450 w 902989"/>
                <a:gd name="connsiteY295" fmla="*/ 341041 h 387785"/>
                <a:gd name="connsiteX296" fmla="*/ 161925 w 902989"/>
                <a:gd name="connsiteY296" fmla="*/ 348661 h 387785"/>
                <a:gd name="connsiteX297" fmla="*/ 159068 w 902989"/>
                <a:gd name="connsiteY297" fmla="*/ 349614 h 387785"/>
                <a:gd name="connsiteX298" fmla="*/ 741998 w 902989"/>
                <a:gd name="connsiteY298" fmla="*/ 318181 h 387785"/>
                <a:gd name="connsiteX299" fmla="*/ 748665 w 902989"/>
                <a:gd name="connsiteY299" fmla="*/ 336279 h 387785"/>
                <a:gd name="connsiteX300" fmla="*/ 751523 w 902989"/>
                <a:gd name="connsiteY300" fmla="*/ 334374 h 387785"/>
                <a:gd name="connsiteX301" fmla="*/ 762953 w 902989"/>
                <a:gd name="connsiteY301" fmla="*/ 315324 h 387785"/>
                <a:gd name="connsiteX302" fmla="*/ 741998 w 902989"/>
                <a:gd name="connsiteY302" fmla="*/ 318181 h 387785"/>
                <a:gd name="connsiteX303" fmla="*/ 745808 w 902989"/>
                <a:gd name="connsiteY303" fmla="*/ 349614 h 387785"/>
                <a:gd name="connsiteX304" fmla="*/ 743903 w 902989"/>
                <a:gd name="connsiteY304" fmla="*/ 349614 h 387785"/>
                <a:gd name="connsiteX305" fmla="*/ 741045 w 902989"/>
                <a:gd name="connsiteY305" fmla="*/ 345804 h 387785"/>
                <a:gd name="connsiteX306" fmla="*/ 729615 w 902989"/>
                <a:gd name="connsiteY306" fmla="*/ 315324 h 387785"/>
                <a:gd name="connsiteX307" fmla="*/ 729615 w 902989"/>
                <a:gd name="connsiteY307" fmla="*/ 310561 h 387785"/>
                <a:gd name="connsiteX308" fmla="*/ 734378 w 902989"/>
                <a:gd name="connsiteY308" fmla="*/ 307704 h 387785"/>
                <a:gd name="connsiteX309" fmla="*/ 767715 w 902989"/>
                <a:gd name="connsiteY309" fmla="*/ 302941 h 387785"/>
                <a:gd name="connsiteX310" fmla="*/ 772478 w 902989"/>
                <a:gd name="connsiteY310" fmla="*/ 303894 h 387785"/>
                <a:gd name="connsiteX311" fmla="*/ 774383 w 902989"/>
                <a:gd name="connsiteY311" fmla="*/ 308656 h 387785"/>
                <a:gd name="connsiteX312" fmla="*/ 758190 w 902989"/>
                <a:gd name="connsiteY312" fmla="*/ 341041 h 387785"/>
                <a:gd name="connsiteX313" fmla="*/ 748665 w 902989"/>
                <a:gd name="connsiteY313" fmla="*/ 348661 h 387785"/>
                <a:gd name="connsiteX314" fmla="*/ 745808 w 902989"/>
                <a:gd name="connsiteY314" fmla="*/ 349614 h 387785"/>
                <a:gd name="connsiteX315" fmla="*/ 121920 w 902989"/>
                <a:gd name="connsiteY315" fmla="*/ 345804 h 387785"/>
                <a:gd name="connsiteX316" fmla="*/ 140970 w 902989"/>
                <a:gd name="connsiteY316" fmla="*/ 345804 h 387785"/>
                <a:gd name="connsiteX317" fmla="*/ 139065 w 902989"/>
                <a:gd name="connsiteY317" fmla="*/ 338184 h 387785"/>
                <a:gd name="connsiteX318" fmla="*/ 134303 w 902989"/>
                <a:gd name="connsiteY318" fmla="*/ 324849 h 387785"/>
                <a:gd name="connsiteX319" fmla="*/ 129540 w 902989"/>
                <a:gd name="connsiteY319" fmla="*/ 324849 h 387785"/>
                <a:gd name="connsiteX320" fmla="*/ 124778 w 902989"/>
                <a:gd name="connsiteY320" fmla="*/ 339136 h 387785"/>
                <a:gd name="connsiteX321" fmla="*/ 121920 w 902989"/>
                <a:gd name="connsiteY321" fmla="*/ 345804 h 387785"/>
                <a:gd name="connsiteX322" fmla="*/ 132398 w 902989"/>
                <a:gd name="connsiteY322" fmla="*/ 357234 h 387785"/>
                <a:gd name="connsiteX323" fmla="*/ 114300 w 902989"/>
                <a:gd name="connsiteY323" fmla="*/ 354376 h 387785"/>
                <a:gd name="connsiteX324" fmla="*/ 111443 w 902989"/>
                <a:gd name="connsiteY324" fmla="*/ 348661 h 387785"/>
                <a:gd name="connsiteX325" fmla="*/ 114300 w 902989"/>
                <a:gd name="connsiteY325" fmla="*/ 336279 h 387785"/>
                <a:gd name="connsiteX326" fmla="*/ 121920 w 902989"/>
                <a:gd name="connsiteY326" fmla="*/ 317229 h 387785"/>
                <a:gd name="connsiteX327" fmla="*/ 127635 w 902989"/>
                <a:gd name="connsiteY327" fmla="*/ 315324 h 387785"/>
                <a:gd name="connsiteX328" fmla="*/ 134303 w 902989"/>
                <a:gd name="connsiteY328" fmla="*/ 315324 h 387785"/>
                <a:gd name="connsiteX329" fmla="*/ 140018 w 902989"/>
                <a:gd name="connsiteY329" fmla="*/ 317229 h 387785"/>
                <a:gd name="connsiteX330" fmla="*/ 147638 w 902989"/>
                <a:gd name="connsiteY330" fmla="*/ 336279 h 387785"/>
                <a:gd name="connsiteX331" fmla="*/ 151448 w 902989"/>
                <a:gd name="connsiteY331" fmla="*/ 349614 h 387785"/>
                <a:gd name="connsiteX332" fmla="*/ 147638 w 902989"/>
                <a:gd name="connsiteY332" fmla="*/ 355329 h 387785"/>
                <a:gd name="connsiteX333" fmla="*/ 132398 w 902989"/>
                <a:gd name="connsiteY333" fmla="*/ 357234 h 387785"/>
                <a:gd name="connsiteX334" fmla="*/ 707708 w 902989"/>
                <a:gd name="connsiteY334" fmla="*/ 345804 h 387785"/>
                <a:gd name="connsiteX335" fmla="*/ 726758 w 902989"/>
                <a:gd name="connsiteY335" fmla="*/ 345804 h 387785"/>
                <a:gd name="connsiteX336" fmla="*/ 724853 w 902989"/>
                <a:gd name="connsiteY336" fmla="*/ 338184 h 387785"/>
                <a:gd name="connsiteX337" fmla="*/ 720090 w 902989"/>
                <a:gd name="connsiteY337" fmla="*/ 324849 h 387785"/>
                <a:gd name="connsiteX338" fmla="*/ 715328 w 902989"/>
                <a:gd name="connsiteY338" fmla="*/ 324849 h 387785"/>
                <a:gd name="connsiteX339" fmla="*/ 710565 w 902989"/>
                <a:gd name="connsiteY339" fmla="*/ 339136 h 387785"/>
                <a:gd name="connsiteX340" fmla="*/ 707708 w 902989"/>
                <a:gd name="connsiteY340" fmla="*/ 345804 h 387785"/>
                <a:gd name="connsiteX341" fmla="*/ 718185 w 902989"/>
                <a:gd name="connsiteY341" fmla="*/ 357234 h 387785"/>
                <a:gd name="connsiteX342" fmla="*/ 700088 w 902989"/>
                <a:gd name="connsiteY342" fmla="*/ 354376 h 387785"/>
                <a:gd name="connsiteX343" fmla="*/ 697230 w 902989"/>
                <a:gd name="connsiteY343" fmla="*/ 348661 h 387785"/>
                <a:gd name="connsiteX344" fmla="*/ 700088 w 902989"/>
                <a:gd name="connsiteY344" fmla="*/ 336279 h 387785"/>
                <a:gd name="connsiteX345" fmla="*/ 707708 w 902989"/>
                <a:gd name="connsiteY345" fmla="*/ 317229 h 387785"/>
                <a:gd name="connsiteX346" fmla="*/ 713423 w 902989"/>
                <a:gd name="connsiteY346" fmla="*/ 315324 h 387785"/>
                <a:gd name="connsiteX347" fmla="*/ 721043 w 902989"/>
                <a:gd name="connsiteY347" fmla="*/ 315324 h 387785"/>
                <a:gd name="connsiteX348" fmla="*/ 726758 w 902989"/>
                <a:gd name="connsiteY348" fmla="*/ 317229 h 387785"/>
                <a:gd name="connsiteX349" fmla="*/ 734378 w 902989"/>
                <a:gd name="connsiteY349" fmla="*/ 336279 h 387785"/>
                <a:gd name="connsiteX350" fmla="*/ 738188 w 902989"/>
                <a:gd name="connsiteY350" fmla="*/ 349614 h 387785"/>
                <a:gd name="connsiteX351" fmla="*/ 734378 w 902989"/>
                <a:gd name="connsiteY351" fmla="*/ 355329 h 387785"/>
                <a:gd name="connsiteX352" fmla="*/ 718185 w 902989"/>
                <a:gd name="connsiteY352" fmla="*/ 357234 h 387785"/>
                <a:gd name="connsiteX353" fmla="*/ 132398 w 902989"/>
                <a:gd name="connsiteY353" fmla="*/ 225789 h 387785"/>
                <a:gd name="connsiteX354" fmla="*/ 78105 w 902989"/>
                <a:gd name="connsiteY354" fmla="*/ 247696 h 387785"/>
                <a:gd name="connsiteX355" fmla="*/ 56198 w 902989"/>
                <a:gd name="connsiteY355" fmla="*/ 301036 h 387785"/>
                <a:gd name="connsiteX356" fmla="*/ 78105 w 902989"/>
                <a:gd name="connsiteY356" fmla="*/ 355329 h 387785"/>
                <a:gd name="connsiteX357" fmla="*/ 132398 w 902989"/>
                <a:gd name="connsiteY357" fmla="*/ 377236 h 387785"/>
                <a:gd name="connsiteX358" fmla="*/ 186690 w 902989"/>
                <a:gd name="connsiteY358" fmla="*/ 355329 h 387785"/>
                <a:gd name="connsiteX359" fmla="*/ 208598 w 902989"/>
                <a:gd name="connsiteY359" fmla="*/ 301036 h 387785"/>
                <a:gd name="connsiteX360" fmla="*/ 186690 w 902989"/>
                <a:gd name="connsiteY360" fmla="*/ 247696 h 387785"/>
                <a:gd name="connsiteX361" fmla="*/ 132398 w 902989"/>
                <a:gd name="connsiteY361" fmla="*/ 225789 h 387785"/>
                <a:gd name="connsiteX362" fmla="*/ 132398 w 902989"/>
                <a:gd name="connsiteY362" fmla="*/ 387714 h 387785"/>
                <a:gd name="connsiteX363" fmla="*/ 71438 w 902989"/>
                <a:gd name="connsiteY363" fmla="*/ 361996 h 387785"/>
                <a:gd name="connsiteX364" fmla="*/ 45720 w 902989"/>
                <a:gd name="connsiteY364" fmla="*/ 301036 h 387785"/>
                <a:gd name="connsiteX365" fmla="*/ 71438 w 902989"/>
                <a:gd name="connsiteY365" fmla="*/ 240076 h 387785"/>
                <a:gd name="connsiteX366" fmla="*/ 132398 w 902989"/>
                <a:gd name="connsiteY366" fmla="*/ 215311 h 387785"/>
                <a:gd name="connsiteX367" fmla="*/ 193358 w 902989"/>
                <a:gd name="connsiteY367" fmla="*/ 240076 h 387785"/>
                <a:gd name="connsiteX368" fmla="*/ 219075 w 902989"/>
                <a:gd name="connsiteY368" fmla="*/ 301036 h 387785"/>
                <a:gd name="connsiteX369" fmla="*/ 193358 w 902989"/>
                <a:gd name="connsiteY369" fmla="*/ 361996 h 387785"/>
                <a:gd name="connsiteX370" fmla="*/ 132398 w 902989"/>
                <a:gd name="connsiteY370" fmla="*/ 387714 h 387785"/>
                <a:gd name="connsiteX371" fmla="*/ 718185 w 902989"/>
                <a:gd name="connsiteY371" fmla="*/ 225789 h 387785"/>
                <a:gd name="connsiteX372" fmla="*/ 663893 w 902989"/>
                <a:gd name="connsiteY372" fmla="*/ 247696 h 387785"/>
                <a:gd name="connsiteX373" fmla="*/ 641985 w 902989"/>
                <a:gd name="connsiteY373" fmla="*/ 301989 h 387785"/>
                <a:gd name="connsiteX374" fmla="*/ 663893 w 902989"/>
                <a:gd name="connsiteY374" fmla="*/ 355329 h 387785"/>
                <a:gd name="connsiteX375" fmla="*/ 718185 w 902989"/>
                <a:gd name="connsiteY375" fmla="*/ 377236 h 387785"/>
                <a:gd name="connsiteX376" fmla="*/ 772478 w 902989"/>
                <a:gd name="connsiteY376" fmla="*/ 355329 h 387785"/>
                <a:gd name="connsiteX377" fmla="*/ 794385 w 902989"/>
                <a:gd name="connsiteY377" fmla="*/ 301989 h 387785"/>
                <a:gd name="connsiteX378" fmla="*/ 772478 w 902989"/>
                <a:gd name="connsiteY378" fmla="*/ 247696 h 387785"/>
                <a:gd name="connsiteX379" fmla="*/ 718185 w 902989"/>
                <a:gd name="connsiteY379" fmla="*/ 225789 h 387785"/>
                <a:gd name="connsiteX380" fmla="*/ 721043 w 902989"/>
                <a:gd name="connsiteY380" fmla="*/ 387714 h 387785"/>
                <a:gd name="connsiteX381" fmla="*/ 659130 w 902989"/>
                <a:gd name="connsiteY381" fmla="*/ 363901 h 387785"/>
                <a:gd name="connsiteX382" fmla="*/ 632460 w 902989"/>
                <a:gd name="connsiteY382" fmla="*/ 303894 h 387785"/>
                <a:gd name="connsiteX383" fmla="*/ 656273 w 902989"/>
                <a:gd name="connsiteY383" fmla="*/ 241981 h 387785"/>
                <a:gd name="connsiteX384" fmla="*/ 716280 w 902989"/>
                <a:gd name="connsiteY384" fmla="*/ 215311 h 387785"/>
                <a:gd name="connsiteX385" fmla="*/ 778193 w 902989"/>
                <a:gd name="connsiteY385" fmla="*/ 239124 h 387785"/>
                <a:gd name="connsiteX386" fmla="*/ 804863 w 902989"/>
                <a:gd name="connsiteY386" fmla="*/ 299131 h 387785"/>
                <a:gd name="connsiteX387" fmla="*/ 781050 w 902989"/>
                <a:gd name="connsiteY387" fmla="*/ 361044 h 387785"/>
                <a:gd name="connsiteX388" fmla="*/ 721043 w 902989"/>
                <a:gd name="connsiteY388" fmla="*/ 387714 h 38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902989" h="387785">
                  <a:moveTo>
                    <a:pt x="168593" y="137206"/>
                  </a:moveTo>
                  <a:lnTo>
                    <a:pt x="283845" y="139111"/>
                  </a:lnTo>
                  <a:lnTo>
                    <a:pt x="287655" y="38146"/>
                  </a:lnTo>
                  <a:cubicBezTo>
                    <a:pt x="257175" y="39099"/>
                    <a:pt x="226695" y="40051"/>
                    <a:pt x="194310" y="42909"/>
                  </a:cubicBezTo>
                  <a:cubicBezTo>
                    <a:pt x="175260" y="66721"/>
                    <a:pt x="162878" y="93391"/>
                    <a:pt x="153353" y="118156"/>
                  </a:cubicBezTo>
                  <a:lnTo>
                    <a:pt x="168593" y="137206"/>
                  </a:lnTo>
                  <a:close/>
                  <a:moveTo>
                    <a:pt x="288608" y="150541"/>
                  </a:moveTo>
                  <a:lnTo>
                    <a:pt x="288608" y="150541"/>
                  </a:lnTo>
                  <a:lnTo>
                    <a:pt x="165735" y="148636"/>
                  </a:lnTo>
                  <a:cubicBezTo>
                    <a:pt x="163830" y="148636"/>
                    <a:pt x="162878" y="147684"/>
                    <a:pt x="161925" y="146731"/>
                  </a:cubicBezTo>
                  <a:lnTo>
                    <a:pt x="143828" y="122919"/>
                  </a:lnTo>
                  <a:cubicBezTo>
                    <a:pt x="142875" y="121014"/>
                    <a:pt x="142875" y="119109"/>
                    <a:pt x="142875" y="118156"/>
                  </a:cubicBezTo>
                  <a:cubicBezTo>
                    <a:pt x="153353" y="92439"/>
                    <a:pt x="166688" y="61959"/>
                    <a:pt x="188595" y="36241"/>
                  </a:cubicBezTo>
                  <a:cubicBezTo>
                    <a:pt x="189548" y="35289"/>
                    <a:pt x="190500" y="34336"/>
                    <a:pt x="192405" y="34336"/>
                  </a:cubicBezTo>
                  <a:cubicBezTo>
                    <a:pt x="226695" y="30526"/>
                    <a:pt x="260033" y="28621"/>
                    <a:pt x="293370" y="28621"/>
                  </a:cubicBezTo>
                  <a:cubicBezTo>
                    <a:pt x="295275" y="28621"/>
                    <a:pt x="296228" y="28621"/>
                    <a:pt x="297180" y="29574"/>
                  </a:cubicBezTo>
                  <a:cubicBezTo>
                    <a:pt x="298133" y="30526"/>
                    <a:pt x="299085" y="32431"/>
                    <a:pt x="299085" y="33384"/>
                  </a:cubicBezTo>
                  <a:lnTo>
                    <a:pt x="294323" y="144826"/>
                  </a:lnTo>
                  <a:cubicBezTo>
                    <a:pt x="294323" y="147684"/>
                    <a:pt x="291465" y="150541"/>
                    <a:pt x="288608" y="150541"/>
                  </a:cubicBezTo>
                  <a:moveTo>
                    <a:pt x="321945" y="38146"/>
                  </a:moveTo>
                  <a:lnTo>
                    <a:pt x="329565" y="140064"/>
                  </a:lnTo>
                  <a:lnTo>
                    <a:pt x="510540" y="140064"/>
                  </a:lnTo>
                  <a:cubicBezTo>
                    <a:pt x="510540" y="140064"/>
                    <a:pt x="510540" y="139111"/>
                    <a:pt x="510540" y="139111"/>
                  </a:cubicBezTo>
                  <a:lnTo>
                    <a:pt x="522923" y="103869"/>
                  </a:lnTo>
                  <a:cubicBezTo>
                    <a:pt x="523875" y="101964"/>
                    <a:pt x="525780" y="100059"/>
                    <a:pt x="527685" y="100059"/>
                  </a:cubicBezTo>
                  <a:cubicBezTo>
                    <a:pt x="555308" y="101011"/>
                    <a:pt x="579120" y="110536"/>
                    <a:pt x="599123" y="127681"/>
                  </a:cubicBezTo>
                  <a:cubicBezTo>
                    <a:pt x="601028" y="129586"/>
                    <a:pt x="601028" y="131491"/>
                    <a:pt x="600075" y="133396"/>
                  </a:cubicBezTo>
                  <a:lnTo>
                    <a:pt x="600075" y="134349"/>
                  </a:lnTo>
                  <a:lnTo>
                    <a:pt x="610553" y="139111"/>
                  </a:lnTo>
                  <a:lnTo>
                    <a:pt x="621030" y="129586"/>
                  </a:lnTo>
                  <a:cubicBezTo>
                    <a:pt x="577215" y="92439"/>
                    <a:pt x="519113" y="63864"/>
                    <a:pt x="477203" y="41956"/>
                  </a:cubicBezTo>
                  <a:lnTo>
                    <a:pt x="475298" y="41004"/>
                  </a:lnTo>
                  <a:cubicBezTo>
                    <a:pt x="422910" y="39099"/>
                    <a:pt x="372428" y="38146"/>
                    <a:pt x="321945" y="38146"/>
                  </a:cubicBezTo>
                  <a:moveTo>
                    <a:pt x="611505" y="151494"/>
                  </a:moveTo>
                  <a:cubicBezTo>
                    <a:pt x="610553" y="151494"/>
                    <a:pt x="609600" y="151494"/>
                    <a:pt x="609600" y="150541"/>
                  </a:cubicBezTo>
                  <a:lnTo>
                    <a:pt x="591503" y="141969"/>
                  </a:lnTo>
                  <a:cubicBezTo>
                    <a:pt x="588645" y="141016"/>
                    <a:pt x="587693" y="137206"/>
                    <a:pt x="588645" y="135301"/>
                  </a:cubicBezTo>
                  <a:lnTo>
                    <a:pt x="589598" y="133396"/>
                  </a:lnTo>
                  <a:cubicBezTo>
                    <a:pt x="572453" y="119109"/>
                    <a:pt x="554355" y="112441"/>
                    <a:pt x="531495" y="110536"/>
                  </a:cubicBezTo>
                  <a:lnTo>
                    <a:pt x="523875" y="135301"/>
                  </a:lnTo>
                  <a:lnTo>
                    <a:pt x="566738" y="136254"/>
                  </a:lnTo>
                  <a:cubicBezTo>
                    <a:pt x="569595" y="136254"/>
                    <a:pt x="572453" y="139111"/>
                    <a:pt x="571500" y="141969"/>
                  </a:cubicBezTo>
                  <a:cubicBezTo>
                    <a:pt x="571500" y="141969"/>
                    <a:pt x="571500" y="142921"/>
                    <a:pt x="571500" y="142921"/>
                  </a:cubicBezTo>
                  <a:cubicBezTo>
                    <a:pt x="572453" y="143874"/>
                    <a:pt x="572453" y="144826"/>
                    <a:pt x="572453" y="145779"/>
                  </a:cubicBezTo>
                  <a:cubicBezTo>
                    <a:pt x="572453" y="148636"/>
                    <a:pt x="570548" y="151494"/>
                    <a:pt x="566738" y="151494"/>
                  </a:cubicBezTo>
                  <a:lnTo>
                    <a:pt x="324803" y="151494"/>
                  </a:lnTo>
                  <a:cubicBezTo>
                    <a:pt x="321945" y="151494"/>
                    <a:pt x="320040" y="149589"/>
                    <a:pt x="319088" y="146731"/>
                  </a:cubicBezTo>
                  <a:lnTo>
                    <a:pt x="311468" y="33384"/>
                  </a:lnTo>
                  <a:cubicBezTo>
                    <a:pt x="311468" y="31479"/>
                    <a:pt x="311468" y="30526"/>
                    <a:pt x="312420" y="29574"/>
                  </a:cubicBezTo>
                  <a:cubicBezTo>
                    <a:pt x="313373" y="28621"/>
                    <a:pt x="314325" y="27669"/>
                    <a:pt x="316230" y="27669"/>
                  </a:cubicBezTo>
                  <a:cubicBezTo>
                    <a:pt x="368618" y="26716"/>
                    <a:pt x="421005" y="27669"/>
                    <a:pt x="476250" y="31479"/>
                  </a:cubicBezTo>
                  <a:cubicBezTo>
                    <a:pt x="477203" y="31479"/>
                    <a:pt x="477203" y="31479"/>
                    <a:pt x="478155" y="32431"/>
                  </a:cubicBezTo>
                  <a:lnTo>
                    <a:pt x="481013" y="33384"/>
                  </a:lnTo>
                  <a:cubicBezTo>
                    <a:pt x="525780" y="55291"/>
                    <a:pt x="586740" y="85771"/>
                    <a:pt x="631508" y="125776"/>
                  </a:cubicBezTo>
                  <a:cubicBezTo>
                    <a:pt x="632460" y="126729"/>
                    <a:pt x="633413" y="128634"/>
                    <a:pt x="633413" y="129586"/>
                  </a:cubicBezTo>
                  <a:cubicBezTo>
                    <a:pt x="633413" y="131491"/>
                    <a:pt x="632460" y="132444"/>
                    <a:pt x="631508" y="133396"/>
                  </a:cubicBezTo>
                  <a:lnTo>
                    <a:pt x="614363" y="149589"/>
                  </a:lnTo>
                  <a:cubicBezTo>
                    <a:pt x="614363" y="150541"/>
                    <a:pt x="613410" y="151494"/>
                    <a:pt x="611505" y="151494"/>
                  </a:cubicBezTo>
                  <a:moveTo>
                    <a:pt x="799148" y="185784"/>
                  </a:moveTo>
                  <a:cubicBezTo>
                    <a:pt x="814388" y="206739"/>
                    <a:pt x="832485" y="225789"/>
                    <a:pt x="839153" y="226741"/>
                  </a:cubicBezTo>
                  <a:cubicBezTo>
                    <a:pt x="853440" y="227694"/>
                    <a:pt x="862965" y="220074"/>
                    <a:pt x="862965" y="220074"/>
                  </a:cubicBezTo>
                  <a:cubicBezTo>
                    <a:pt x="863918" y="219121"/>
                    <a:pt x="864870" y="219121"/>
                    <a:pt x="865823" y="219121"/>
                  </a:cubicBezTo>
                  <a:lnTo>
                    <a:pt x="869633" y="219121"/>
                  </a:lnTo>
                  <a:lnTo>
                    <a:pt x="859155" y="199119"/>
                  </a:lnTo>
                  <a:lnTo>
                    <a:pt x="799148" y="185784"/>
                  </a:lnTo>
                  <a:close/>
                  <a:moveTo>
                    <a:pt x="841058" y="236266"/>
                  </a:moveTo>
                  <a:cubicBezTo>
                    <a:pt x="840105" y="236266"/>
                    <a:pt x="840105" y="236266"/>
                    <a:pt x="839153" y="236266"/>
                  </a:cubicBezTo>
                  <a:cubicBezTo>
                    <a:pt x="821055" y="235314"/>
                    <a:pt x="789623" y="189594"/>
                    <a:pt x="782955" y="180069"/>
                  </a:cubicBezTo>
                  <a:cubicBezTo>
                    <a:pt x="782003" y="178164"/>
                    <a:pt x="782003" y="176259"/>
                    <a:pt x="782955" y="174354"/>
                  </a:cubicBezTo>
                  <a:cubicBezTo>
                    <a:pt x="783908" y="172449"/>
                    <a:pt x="786765" y="171496"/>
                    <a:pt x="788670" y="172449"/>
                  </a:cubicBezTo>
                  <a:lnTo>
                    <a:pt x="865823" y="188641"/>
                  </a:lnTo>
                  <a:cubicBezTo>
                    <a:pt x="867728" y="188641"/>
                    <a:pt x="868680" y="189594"/>
                    <a:pt x="869633" y="191499"/>
                  </a:cubicBezTo>
                  <a:lnTo>
                    <a:pt x="884873" y="221979"/>
                  </a:lnTo>
                  <a:cubicBezTo>
                    <a:pt x="885825" y="223884"/>
                    <a:pt x="885825" y="225789"/>
                    <a:pt x="884873" y="226741"/>
                  </a:cubicBezTo>
                  <a:cubicBezTo>
                    <a:pt x="883920" y="228646"/>
                    <a:pt x="882015" y="229599"/>
                    <a:pt x="880110" y="229599"/>
                  </a:cubicBezTo>
                  <a:lnTo>
                    <a:pt x="869633" y="229599"/>
                  </a:lnTo>
                  <a:cubicBezTo>
                    <a:pt x="864870" y="231504"/>
                    <a:pt x="855345" y="236266"/>
                    <a:pt x="841058" y="236266"/>
                  </a:cubicBezTo>
                  <a:moveTo>
                    <a:pt x="704850" y="257221"/>
                  </a:moveTo>
                  <a:cubicBezTo>
                    <a:pt x="709613" y="262936"/>
                    <a:pt x="715328" y="268651"/>
                    <a:pt x="720090" y="275319"/>
                  </a:cubicBezTo>
                  <a:cubicBezTo>
                    <a:pt x="724853" y="269604"/>
                    <a:pt x="729615" y="262936"/>
                    <a:pt x="734378" y="258174"/>
                  </a:cubicBezTo>
                  <a:cubicBezTo>
                    <a:pt x="724853" y="255316"/>
                    <a:pt x="714375" y="254364"/>
                    <a:pt x="704850" y="257221"/>
                  </a:cubicBezTo>
                  <a:moveTo>
                    <a:pt x="720090" y="289606"/>
                  </a:moveTo>
                  <a:lnTo>
                    <a:pt x="720090" y="289606"/>
                  </a:lnTo>
                  <a:cubicBezTo>
                    <a:pt x="718185" y="289606"/>
                    <a:pt x="716280" y="288654"/>
                    <a:pt x="715328" y="286749"/>
                  </a:cubicBezTo>
                  <a:cubicBezTo>
                    <a:pt x="711518" y="279129"/>
                    <a:pt x="702945" y="268651"/>
                    <a:pt x="692468" y="259126"/>
                  </a:cubicBezTo>
                  <a:cubicBezTo>
                    <a:pt x="691515" y="258174"/>
                    <a:pt x="690563" y="256269"/>
                    <a:pt x="690563" y="254364"/>
                  </a:cubicBezTo>
                  <a:cubicBezTo>
                    <a:pt x="690563" y="252459"/>
                    <a:pt x="691515" y="251506"/>
                    <a:pt x="693420" y="250554"/>
                  </a:cubicBezTo>
                  <a:cubicBezTo>
                    <a:pt x="701040" y="246744"/>
                    <a:pt x="709613" y="244839"/>
                    <a:pt x="718185" y="244839"/>
                  </a:cubicBezTo>
                  <a:cubicBezTo>
                    <a:pt x="727710" y="244839"/>
                    <a:pt x="737235" y="247696"/>
                    <a:pt x="745808" y="251506"/>
                  </a:cubicBezTo>
                  <a:cubicBezTo>
                    <a:pt x="746760" y="252459"/>
                    <a:pt x="747713" y="253411"/>
                    <a:pt x="748665" y="255316"/>
                  </a:cubicBezTo>
                  <a:cubicBezTo>
                    <a:pt x="748665" y="257221"/>
                    <a:pt x="748665" y="258174"/>
                    <a:pt x="746760" y="260079"/>
                  </a:cubicBezTo>
                  <a:cubicBezTo>
                    <a:pt x="736283" y="269604"/>
                    <a:pt x="728663" y="279129"/>
                    <a:pt x="723900" y="286749"/>
                  </a:cubicBezTo>
                  <a:cubicBezTo>
                    <a:pt x="722948" y="288654"/>
                    <a:pt x="721043" y="289606"/>
                    <a:pt x="720090" y="289606"/>
                  </a:cubicBezTo>
                  <a:moveTo>
                    <a:pt x="119063" y="257221"/>
                  </a:moveTo>
                  <a:cubicBezTo>
                    <a:pt x="123825" y="261984"/>
                    <a:pt x="129540" y="268651"/>
                    <a:pt x="134303" y="275319"/>
                  </a:cubicBezTo>
                  <a:cubicBezTo>
                    <a:pt x="139065" y="269604"/>
                    <a:pt x="143828" y="262936"/>
                    <a:pt x="148590" y="258174"/>
                  </a:cubicBezTo>
                  <a:cubicBezTo>
                    <a:pt x="139065" y="255316"/>
                    <a:pt x="128588" y="254364"/>
                    <a:pt x="119063" y="257221"/>
                  </a:cubicBezTo>
                  <a:moveTo>
                    <a:pt x="133350" y="290559"/>
                  </a:moveTo>
                  <a:lnTo>
                    <a:pt x="133350" y="290559"/>
                  </a:lnTo>
                  <a:cubicBezTo>
                    <a:pt x="131445" y="290559"/>
                    <a:pt x="129540" y="289606"/>
                    <a:pt x="128588" y="287701"/>
                  </a:cubicBezTo>
                  <a:cubicBezTo>
                    <a:pt x="122873" y="277224"/>
                    <a:pt x="112395" y="265794"/>
                    <a:pt x="105728" y="260079"/>
                  </a:cubicBezTo>
                  <a:cubicBezTo>
                    <a:pt x="104775" y="258174"/>
                    <a:pt x="104775" y="256269"/>
                    <a:pt x="104775" y="255316"/>
                  </a:cubicBezTo>
                  <a:cubicBezTo>
                    <a:pt x="104775" y="253411"/>
                    <a:pt x="105728" y="252459"/>
                    <a:pt x="107633" y="251506"/>
                  </a:cubicBezTo>
                  <a:cubicBezTo>
                    <a:pt x="123825" y="243886"/>
                    <a:pt x="143828" y="243886"/>
                    <a:pt x="159068" y="252459"/>
                  </a:cubicBezTo>
                  <a:cubicBezTo>
                    <a:pt x="160020" y="253411"/>
                    <a:pt x="160973" y="254364"/>
                    <a:pt x="161925" y="256269"/>
                  </a:cubicBezTo>
                  <a:cubicBezTo>
                    <a:pt x="161925" y="258174"/>
                    <a:pt x="161925" y="259126"/>
                    <a:pt x="160020" y="261031"/>
                  </a:cubicBezTo>
                  <a:cubicBezTo>
                    <a:pt x="149543" y="270556"/>
                    <a:pt x="141923" y="280081"/>
                    <a:pt x="137160" y="287701"/>
                  </a:cubicBezTo>
                  <a:cubicBezTo>
                    <a:pt x="137160" y="288654"/>
                    <a:pt x="135255" y="290559"/>
                    <a:pt x="133350" y="290559"/>
                  </a:cubicBezTo>
                  <a:moveTo>
                    <a:pt x="88583" y="287701"/>
                  </a:moveTo>
                  <a:cubicBezTo>
                    <a:pt x="91440" y="288654"/>
                    <a:pt x="95250" y="289606"/>
                    <a:pt x="99060" y="290559"/>
                  </a:cubicBezTo>
                  <a:cubicBezTo>
                    <a:pt x="100965" y="290559"/>
                    <a:pt x="107633" y="292464"/>
                    <a:pt x="113348" y="293416"/>
                  </a:cubicBezTo>
                  <a:cubicBezTo>
                    <a:pt x="114300" y="292464"/>
                    <a:pt x="115253" y="290559"/>
                    <a:pt x="116205" y="289606"/>
                  </a:cubicBezTo>
                  <a:cubicBezTo>
                    <a:pt x="114300" y="286749"/>
                    <a:pt x="110490" y="281986"/>
                    <a:pt x="106680" y="278176"/>
                  </a:cubicBezTo>
                  <a:cubicBezTo>
                    <a:pt x="103823" y="275319"/>
                    <a:pt x="101918" y="273414"/>
                    <a:pt x="99060" y="270556"/>
                  </a:cubicBezTo>
                  <a:cubicBezTo>
                    <a:pt x="93345" y="275319"/>
                    <a:pt x="90488" y="281986"/>
                    <a:pt x="88583" y="287701"/>
                  </a:cubicBezTo>
                  <a:moveTo>
                    <a:pt x="116205" y="303894"/>
                  </a:moveTo>
                  <a:cubicBezTo>
                    <a:pt x="108585" y="303894"/>
                    <a:pt x="99060" y="301989"/>
                    <a:pt x="96203" y="301036"/>
                  </a:cubicBezTo>
                  <a:cubicBezTo>
                    <a:pt x="90488" y="300084"/>
                    <a:pt x="85725" y="298179"/>
                    <a:pt x="80963" y="296274"/>
                  </a:cubicBezTo>
                  <a:cubicBezTo>
                    <a:pt x="78105" y="295321"/>
                    <a:pt x="77153" y="293416"/>
                    <a:pt x="77153" y="290559"/>
                  </a:cubicBezTo>
                  <a:cubicBezTo>
                    <a:pt x="79058" y="280081"/>
                    <a:pt x="84773" y="269604"/>
                    <a:pt x="92393" y="261984"/>
                  </a:cubicBezTo>
                  <a:cubicBezTo>
                    <a:pt x="93345" y="261031"/>
                    <a:pt x="93345" y="261031"/>
                    <a:pt x="94298" y="260079"/>
                  </a:cubicBezTo>
                  <a:cubicBezTo>
                    <a:pt x="96203" y="258174"/>
                    <a:pt x="99060" y="258174"/>
                    <a:pt x="100965" y="260079"/>
                  </a:cubicBezTo>
                  <a:cubicBezTo>
                    <a:pt x="104775" y="263889"/>
                    <a:pt x="108585" y="267699"/>
                    <a:pt x="112395" y="271509"/>
                  </a:cubicBezTo>
                  <a:cubicBezTo>
                    <a:pt x="117158" y="276271"/>
                    <a:pt x="122873" y="282939"/>
                    <a:pt x="125730" y="288654"/>
                  </a:cubicBezTo>
                  <a:cubicBezTo>
                    <a:pt x="126683" y="290559"/>
                    <a:pt x="126683" y="293416"/>
                    <a:pt x="124778" y="295321"/>
                  </a:cubicBezTo>
                  <a:cubicBezTo>
                    <a:pt x="122873" y="297226"/>
                    <a:pt x="121920" y="299131"/>
                    <a:pt x="120968" y="301036"/>
                  </a:cubicBezTo>
                  <a:cubicBezTo>
                    <a:pt x="120968" y="301989"/>
                    <a:pt x="119063" y="303894"/>
                    <a:pt x="116205" y="303894"/>
                  </a:cubicBezTo>
                  <a:cubicBezTo>
                    <a:pt x="116205" y="303894"/>
                    <a:pt x="116205" y="303894"/>
                    <a:pt x="116205" y="303894"/>
                  </a:cubicBezTo>
                  <a:moveTo>
                    <a:pt x="674370" y="287701"/>
                  </a:moveTo>
                  <a:cubicBezTo>
                    <a:pt x="677228" y="288654"/>
                    <a:pt x="681038" y="289606"/>
                    <a:pt x="684848" y="290559"/>
                  </a:cubicBezTo>
                  <a:cubicBezTo>
                    <a:pt x="689610" y="291511"/>
                    <a:pt x="695325" y="292464"/>
                    <a:pt x="699135" y="293416"/>
                  </a:cubicBezTo>
                  <a:cubicBezTo>
                    <a:pt x="700088" y="292464"/>
                    <a:pt x="701040" y="290559"/>
                    <a:pt x="701993" y="289606"/>
                  </a:cubicBezTo>
                  <a:cubicBezTo>
                    <a:pt x="699135" y="284844"/>
                    <a:pt x="694373" y="280081"/>
                    <a:pt x="692468" y="278176"/>
                  </a:cubicBezTo>
                  <a:cubicBezTo>
                    <a:pt x="689610" y="275319"/>
                    <a:pt x="687705" y="273414"/>
                    <a:pt x="684848" y="270556"/>
                  </a:cubicBezTo>
                  <a:cubicBezTo>
                    <a:pt x="680085" y="275319"/>
                    <a:pt x="676275" y="281986"/>
                    <a:pt x="674370" y="287701"/>
                  </a:cubicBezTo>
                  <a:moveTo>
                    <a:pt x="701993" y="303894"/>
                  </a:moveTo>
                  <a:cubicBezTo>
                    <a:pt x="695325" y="303894"/>
                    <a:pt x="685800" y="301989"/>
                    <a:pt x="681990" y="301036"/>
                  </a:cubicBezTo>
                  <a:cubicBezTo>
                    <a:pt x="676275" y="300084"/>
                    <a:pt x="671513" y="298179"/>
                    <a:pt x="666750" y="296274"/>
                  </a:cubicBezTo>
                  <a:cubicBezTo>
                    <a:pt x="663893" y="295321"/>
                    <a:pt x="662940" y="293416"/>
                    <a:pt x="662940" y="290559"/>
                  </a:cubicBezTo>
                  <a:cubicBezTo>
                    <a:pt x="664845" y="280081"/>
                    <a:pt x="670560" y="269604"/>
                    <a:pt x="678180" y="261984"/>
                  </a:cubicBezTo>
                  <a:cubicBezTo>
                    <a:pt x="679133" y="261031"/>
                    <a:pt x="679133" y="261031"/>
                    <a:pt x="680085" y="260079"/>
                  </a:cubicBezTo>
                  <a:cubicBezTo>
                    <a:pt x="681990" y="258174"/>
                    <a:pt x="684848" y="258174"/>
                    <a:pt x="686753" y="260079"/>
                  </a:cubicBezTo>
                  <a:cubicBezTo>
                    <a:pt x="690563" y="262936"/>
                    <a:pt x="694373" y="266746"/>
                    <a:pt x="698183" y="271509"/>
                  </a:cubicBezTo>
                  <a:cubicBezTo>
                    <a:pt x="701993" y="275319"/>
                    <a:pt x="708660" y="282939"/>
                    <a:pt x="711518" y="288654"/>
                  </a:cubicBezTo>
                  <a:cubicBezTo>
                    <a:pt x="712470" y="290559"/>
                    <a:pt x="712470" y="293416"/>
                    <a:pt x="710565" y="295321"/>
                  </a:cubicBezTo>
                  <a:cubicBezTo>
                    <a:pt x="708660" y="297226"/>
                    <a:pt x="707708" y="299131"/>
                    <a:pt x="706755" y="301036"/>
                  </a:cubicBezTo>
                  <a:cubicBezTo>
                    <a:pt x="706755" y="301989"/>
                    <a:pt x="704850" y="303894"/>
                    <a:pt x="701993" y="303894"/>
                  </a:cubicBezTo>
                  <a:cubicBezTo>
                    <a:pt x="702945" y="303894"/>
                    <a:pt x="701993" y="303894"/>
                    <a:pt x="701993" y="303894"/>
                  </a:cubicBezTo>
                  <a:moveTo>
                    <a:pt x="150495" y="291511"/>
                  </a:moveTo>
                  <a:cubicBezTo>
                    <a:pt x="151448" y="292464"/>
                    <a:pt x="152400" y="294369"/>
                    <a:pt x="152400" y="295321"/>
                  </a:cubicBezTo>
                  <a:cubicBezTo>
                    <a:pt x="155258" y="295321"/>
                    <a:pt x="160020" y="294369"/>
                    <a:pt x="167640" y="292464"/>
                  </a:cubicBezTo>
                  <a:cubicBezTo>
                    <a:pt x="170498" y="291511"/>
                    <a:pt x="174308" y="290559"/>
                    <a:pt x="177165" y="289606"/>
                  </a:cubicBezTo>
                  <a:cubicBezTo>
                    <a:pt x="175260" y="282939"/>
                    <a:pt x="172403" y="277224"/>
                    <a:pt x="168593" y="271509"/>
                  </a:cubicBezTo>
                  <a:cubicBezTo>
                    <a:pt x="165735" y="274366"/>
                    <a:pt x="162878" y="276271"/>
                    <a:pt x="160973" y="279129"/>
                  </a:cubicBezTo>
                  <a:cubicBezTo>
                    <a:pt x="157163" y="282939"/>
                    <a:pt x="153353" y="287701"/>
                    <a:pt x="150495" y="291511"/>
                  </a:cubicBezTo>
                  <a:moveTo>
                    <a:pt x="149543" y="305799"/>
                  </a:moveTo>
                  <a:cubicBezTo>
                    <a:pt x="149543" y="305799"/>
                    <a:pt x="148590" y="305799"/>
                    <a:pt x="148590" y="305799"/>
                  </a:cubicBezTo>
                  <a:cubicBezTo>
                    <a:pt x="146685" y="305799"/>
                    <a:pt x="143828" y="303894"/>
                    <a:pt x="143828" y="301989"/>
                  </a:cubicBezTo>
                  <a:cubicBezTo>
                    <a:pt x="143828" y="300084"/>
                    <a:pt x="141923" y="297226"/>
                    <a:pt x="140970" y="296274"/>
                  </a:cubicBezTo>
                  <a:cubicBezTo>
                    <a:pt x="139065" y="294369"/>
                    <a:pt x="139065" y="292464"/>
                    <a:pt x="140018" y="290559"/>
                  </a:cubicBezTo>
                  <a:cubicBezTo>
                    <a:pt x="143828" y="283891"/>
                    <a:pt x="150495" y="277224"/>
                    <a:pt x="153353" y="274366"/>
                  </a:cubicBezTo>
                  <a:cubicBezTo>
                    <a:pt x="157163" y="270556"/>
                    <a:pt x="160973" y="266746"/>
                    <a:pt x="165735" y="262936"/>
                  </a:cubicBezTo>
                  <a:cubicBezTo>
                    <a:pt x="167640" y="261031"/>
                    <a:pt x="170498" y="261031"/>
                    <a:pt x="172403" y="262936"/>
                  </a:cubicBezTo>
                  <a:cubicBezTo>
                    <a:pt x="180975" y="271509"/>
                    <a:pt x="186690" y="281986"/>
                    <a:pt x="188595" y="294369"/>
                  </a:cubicBezTo>
                  <a:cubicBezTo>
                    <a:pt x="188595" y="297226"/>
                    <a:pt x="187643" y="299131"/>
                    <a:pt x="184785" y="300084"/>
                  </a:cubicBezTo>
                  <a:cubicBezTo>
                    <a:pt x="180023" y="301989"/>
                    <a:pt x="175260" y="302941"/>
                    <a:pt x="170498" y="303894"/>
                  </a:cubicBezTo>
                  <a:cubicBezTo>
                    <a:pt x="160973" y="304846"/>
                    <a:pt x="154305" y="305799"/>
                    <a:pt x="149543" y="305799"/>
                  </a:cubicBezTo>
                  <a:moveTo>
                    <a:pt x="736283" y="291511"/>
                  </a:moveTo>
                  <a:cubicBezTo>
                    <a:pt x="737235" y="292464"/>
                    <a:pt x="738188" y="294369"/>
                    <a:pt x="738188" y="295321"/>
                  </a:cubicBezTo>
                  <a:cubicBezTo>
                    <a:pt x="741045" y="295321"/>
                    <a:pt x="745808" y="294369"/>
                    <a:pt x="753428" y="292464"/>
                  </a:cubicBezTo>
                  <a:cubicBezTo>
                    <a:pt x="756285" y="291511"/>
                    <a:pt x="760095" y="290559"/>
                    <a:pt x="762953" y="289606"/>
                  </a:cubicBezTo>
                  <a:cubicBezTo>
                    <a:pt x="761048" y="282939"/>
                    <a:pt x="758190" y="277224"/>
                    <a:pt x="754380" y="271509"/>
                  </a:cubicBezTo>
                  <a:cubicBezTo>
                    <a:pt x="751523" y="274366"/>
                    <a:pt x="748665" y="276271"/>
                    <a:pt x="746760" y="279129"/>
                  </a:cubicBezTo>
                  <a:cubicBezTo>
                    <a:pt x="742950" y="282939"/>
                    <a:pt x="739140" y="287701"/>
                    <a:pt x="736283" y="291511"/>
                  </a:cubicBezTo>
                  <a:moveTo>
                    <a:pt x="736283" y="305799"/>
                  </a:moveTo>
                  <a:cubicBezTo>
                    <a:pt x="736283" y="305799"/>
                    <a:pt x="735330" y="305799"/>
                    <a:pt x="735330" y="305799"/>
                  </a:cubicBezTo>
                  <a:cubicBezTo>
                    <a:pt x="733425" y="305799"/>
                    <a:pt x="730568" y="303894"/>
                    <a:pt x="730568" y="301989"/>
                  </a:cubicBezTo>
                  <a:cubicBezTo>
                    <a:pt x="730568" y="300084"/>
                    <a:pt x="728663" y="297226"/>
                    <a:pt x="727710" y="296274"/>
                  </a:cubicBezTo>
                  <a:cubicBezTo>
                    <a:pt x="725805" y="294369"/>
                    <a:pt x="725805" y="292464"/>
                    <a:pt x="726758" y="290559"/>
                  </a:cubicBezTo>
                  <a:cubicBezTo>
                    <a:pt x="730568" y="283891"/>
                    <a:pt x="737235" y="276271"/>
                    <a:pt x="740093" y="274366"/>
                  </a:cubicBezTo>
                  <a:cubicBezTo>
                    <a:pt x="743903" y="270556"/>
                    <a:pt x="747713" y="266746"/>
                    <a:pt x="752475" y="262936"/>
                  </a:cubicBezTo>
                  <a:cubicBezTo>
                    <a:pt x="754380" y="261031"/>
                    <a:pt x="757238" y="261031"/>
                    <a:pt x="759143" y="262936"/>
                  </a:cubicBezTo>
                  <a:cubicBezTo>
                    <a:pt x="767715" y="271509"/>
                    <a:pt x="773430" y="282939"/>
                    <a:pt x="775335" y="294369"/>
                  </a:cubicBezTo>
                  <a:cubicBezTo>
                    <a:pt x="775335" y="297226"/>
                    <a:pt x="774383" y="299131"/>
                    <a:pt x="771525" y="300084"/>
                  </a:cubicBezTo>
                  <a:cubicBezTo>
                    <a:pt x="766763" y="301989"/>
                    <a:pt x="762000" y="302941"/>
                    <a:pt x="757238" y="303894"/>
                  </a:cubicBezTo>
                  <a:cubicBezTo>
                    <a:pt x="747713" y="304846"/>
                    <a:pt x="741045" y="305799"/>
                    <a:pt x="736283" y="305799"/>
                  </a:cubicBezTo>
                  <a:moveTo>
                    <a:pt x="230505" y="338184"/>
                  </a:moveTo>
                  <a:lnTo>
                    <a:pt x="619125" y="338184"/>
                  </a:lnTo>
                  <a:cubicBezTo>
                    <a:pt x="614363" y="326754"/>
                    <a:pt x="612458" y="314371"/>
                    <a:pt x="612458" y="301036"/>
                  </a:cubicBezTo>
                  <a:cubicBezTo>
                    <a:pt x="612458" y="272461"/>
                    <a:pt x="623888" y="246744"/>
                    <a:pt x="642938" y="226741"/>
                  </a:cubicBezTo>
                  <a:cubicBezTo>
                    <a:pt x="662940" y="206739"/>
                    <a:pt x="689610" y="196261"/>
                    <a:pt x="717233" y="196261"/>
                  </a:cubicBezTo>
                  <a:cubicBezTo>
                    <a:pt x="745808" y="196261"/>
                    <a:pt x="771525" y="206739"/>
                    <a:pt x="791528" y="226741"/>
                  </a:cubicBezTo>
                  <a:cubicBezTo>
                    <a:pt x="811530" y="246744"/>
                    <a:pt x="822008" y="273414"/>
                    <a:pt x="822008" y="301036"/>
                  </a:cubicBezTo>
                  <a:cubicBezTo>
                    <a:pt x="822008" y="309609"/>
                    <a:pt x="821055" y="317229"/>
                    <a:pt x="819150" y="324849"/>
                  </a:cubicBezTo>
                  <a:lnTo>
                    <a:pt x="874395" y="318181"/>
                  </a:lnTo>
                  <a:cubicBezTo>
                    <a:pt x="900113" y="267699"/>
                    <a:pt x="895350" y="219121"/>
                    <a:pt x="861060" y="176259"/>
                  </a:cubicBezTo>
                  <a:lnTo>
                    <a:pt x="674370" y="125776"/>
                  </a:lnTo>
                  <a:cubicBezTo>
                    <a:pt x="673418" y="125776"/>
                    <a:pt x="672465" y="124824"/>
                    <a:pt x="672465" y="124824"/>
                  </a:cubicBezTo>
                  <a:cubicBezTo>
                    <a:pt x="624840" y="81009"/>
                    <a:pt x="561975" y="45766"/>
                    <a:pt x="481965" y="17191"/>
                  </a:cubicBezTo>
                  <a:cubicBezTo>
                    <a:pt x="333375" y="6714"/>
                    <a:pt x="218123" y="8619"/>
                    <a:pt x="111443" y="24811"/>
                  </a:cubicBezTo>
                  <a:cubicBezTo>
                    <a:pt x="74295" y="70531"/>
                    <a:pt x="48578" y="117204"/>
                    <a:pt x="31433" y="166734"/>
                  </a:cubicBezTo>
                  <a:cubicBezTo>
                    <a:pt x="31433" y="167686"/>
                    <a:pt x="30480" y="168639"/>
                    <a:pt x="30480" y="168639"/>
                  </a:cubicBezTo>
                  <a:lnTo>
                    <a:pt x="10478" y="186736"/>
                  </a:lnTo>
                  <a:lnTo>
                    <a:pt x="23813" y="287701"/>
                  </a:lnTo>
                  <a:lnTo>
                    <a:pt x="27623" y="291511"/>
                  </a:lnTo>
                  <a:cubicBezTo>
                    <a:pt x="29528" y="266746"/>
                    <a:pt x="40005" y="244839"/>
                    <a:pt x="58103" y="226741"/>
                  </a:cubicBezTo>
                  <a:cubicBezTo>
                    <a:pt x="78105" y="206739"/>
                    <a:pt x="104775" y="196261"/>
                    <a:pt x="132398" y="196261"/>
                  </a:cubicBezTo>
                  <a:cubicBezTo>
                    <a:pt x="160020" y="196261"/>
                    <a:pt x="186690" y="206739"/>
                    <a:pt x="206693" y="226741"/>
                  </a:cubicBezTo>
                  <a:cubicBezTo>
                    <a:pt x="226695" y="246744"/>
                    <a:pt x="237173" y="273414"/>
                    <a:pt x="237173" y="301036"/>
                  </a:cubicBezTo>
                  <a:cubicBezTo>
                    <a:pt x="237173" y="314371"/>
                    <a:pt x="235268" y="326754"/>
                    <a:pt x="230505" y="338184"/>
                  </a:cubicBezTo>
                  <a:moveTo>
                    <a:pt x="626745" y="348661"/>
                  </a:moveTo>
                  <a:lnTo>
                    <a:pt x="222885" y="348661"/>
                  </a:lnTo>
                  <a:cubicBezTo>
                    <a:pt x="220980" y="348661"/>
                    <a:pt x="219075" y="347709"/>
                    <a:pt x="218123" y="345804"/>
                  </a:cubicBezTo>
                  <a:cubicBezTo>
                    <a:pt x="217170" y="343899"/>
                    <a:pt x="217170" y="341994"/>
                    <a:pt x="218123" y="341041"/>
                  </a:cubicBezTo>
                  <a:cubicBezTo>
                    <a:pt x="223838" y="328659"/>
                    <a:pt x="226695" y="315324"/>
                    <a:pt x="226695" y="301036"/>
                  </a:cubicBezTo>
                  <a:cubicBezTo>
                    <a:pt x="226695" y="275319"/>
                    <a:pt x="217170" y="252459"/>
                    <a:pt x="199073" y="234361"/>
                  </a:cubicBezTo>
                  <a:cubicBezTo>
                    <a:pt x="180975" y="216264"/>
                    <a:pt x="157163" y="206739"/>
                    <a:pt x="132398" y="206739"/>
                  </a:cubicBezTo>
                  <a:cubicBezTo>
                    <a:pt x="106680" y="206739"/>
                    <a:pt x="82868" y="216264"/>
                    <a:pt x="65723" y="234361"/>
                  </a:cubicBezTo>
                  <a:cubicBezTo>
                    <a:pt x="47625" y="252459"/>
                    <a:pt x="38100" y="276271"/>
                    <a:pt x="38100" y="301036"/>
                  </a:cubicBezTo>
                  <a:cubicBezTo>
                    <a:pt x="38100" y="301989"/>
                    <a:pt x="38100" y="303894"/>
                    <a:pt x="38100" y="304846"/>
                  </a:cubicBezTo>
                  <a:cubicBezTo>
                    <a:pt x="38100" y="306751"/>
                    <a:pt x="37148" y="309609"/>
                    <a:pt x="34290" y="309609"/>
                  </a:cubicBezTo>
                  <a:cubicBezTo>
                    <a:pt x="32385" y="310561"/>
                    <a:pt x="29528" y="309609"/>
                    <a:pt x="28575" y="308656"/>
                  </a:cubicBezTo>
                  <a:lnTo>
                    <a:pt x="15240" y="293416"/>
                  </a:lnTo>
                  <a:cubicBezTo>
                    <a:pt x="14288" y="292464"/>
                    <a:pt x="14288" y="291511"/>
                    <a:pt x="14288" y="290559"/>
                  </a:cubicBezTo>
                  <a:lnTo>
                    <a:pt x="0" y="185784"/>
                  </a:lnTo>
                  <a:cubicBezTo>
                    <a:pt x="0" y="183879"/>
                    <a:pt x="0" y="181974"/>
                    <a:pt x="1905" y="181021"/>
                  </a:cubicBezTo>
                  <a:lnTo>
                    <a:pt x="22860" y="161971"/>
                  </a:lnTo>
                  <a:cubicBezTo>
                    <a:pt x="40005" y="111489"/>
                    <a:pt x="67628" y="61959"/>
                    <a:pt x="104775" y="16239"/>
                  </a:cubicBezTo>
                  <a:cubicBezTo>
                    <a:pt x="105728" y="15286"/>
                    <a:pt x="106680" y="14334"/>
                    <a:pt x="108585" y="14334"/>
                  </a:cubicBezTo>
                  <a:cubicBezTo>
                    <a:pt x="217170" y="-1859"/>
                    <a:pt x="333375" y="-3764"/>
                    <a:pt x="485775" y="5761"/>
                  </a:cubicBezTo>
                  <a:cubicBezTo>
                    <a:pt x="486728" y="5761"/>
                    <a:pt x="486728" y="5761"/>
                    <a:pt x="486728" y="5761"/>
                  </a:cubicBezTo>
                  <a:cubicBezTo>
                    <a:pt x="567690" y="34336"/>
                    <a:pt x="630555" y="70531"/>
                    <a:pt x="680085" y="115299"/>
                  </a:cubicBezTo>
                  <a:lnTo>
                    <a:pt x="866775" y="166734"/>
                  </a:lnTo>
                  <a:cubicBezTo>
                    <a:pt x="867728" y="166734"/>
                    <a:pt x="868680" y="167686"/>
                    <a:pt x="869633" y="168639"/>
                  </a:cubicBezTo>
                  <a:cubicBezTo>
                    <a:pt x="908685" y="216264"/>
                    <a:pt x="913448" y="270556"/>
                    <a:pt x="883920" y="326754"/>
                  </a:cubicBezTo>
                  <a:cubicBezTo>
                    <a:pt x="882968" y="328659"/>
                    <a:pt x="882015" y="329611"/>
                    <a:pt x="880110" y="329611"/>
                  </a:cubicBezTo>
                  <a:lnTo>
                    <a:pt x="814388" y="338184"/>
                  </a:lnTo>
                  <a:cubicBezTo>
                    <a:pt x="812483" y="338184"/>
                    <a:pt x="810578" y="337231"/>
                    <a:pt x="809625" y="336279"/>
                  </a:cubicBezTo>
                  <a:cubicBezTo>
                    <a:pt x="808673" y="335326"/>
                    <a:pt x="807720" y="333421"/>
                    <a:pt x="808673" y="331516"/>
                  </a:cubicBezTo>
                  <a:cubicBezTo>
                    <a:pt x="811530" y="321991"/>
                    <a:pt x="813435" y="312466"/>
                    <a:pt x="813435" y="302941"/>
                  </a:cubicBezTo>
                  <a:cubicBezTo>
                    <a:pt x="813435" y="277224"/>
                    <a:pt x="803910" y="254364"/>
                    <a:pt x="785813" y="236266"/>
                  </a:cubicBezTo>
                  <a:cubicBezTo>
                    <a:pt x="767715" y="218169"/>
                    <a:pt x="743903" y="208644"/>
                    <a:pt x="719138" y="208644"/>
                  </a:cubicBezTo>
                  <a:cubicBezTo>
                    <a:pt x="693420" y="208644"/>
                    <a:pt x="669608" y="218169"/>
                    <a:pt x="652463" y="236266"/>
                  </a:cubicBezTo>
                  <a:cubicBezTo>
                    <a:pt x="634365" y="254364"/>
                    <a:pt x="624840" y="278176"/>
                    <a:pt x="624840" y="302941"/>
                  </a:cubicBezTo>
                  <a:cubicBezTo>
                    <a:pt x="624840" y="317229"/>
                    <a:pt x="627698" y="330564"/>
                    <a:pt x="633413" y="342946"/>
                  </a:cubicBezTo>
                  <a:cubicBezTo>
                    <a:pt x="634365" y="344851"/>
                    <a:pt x="634365" y="346756"/>
                    <a:pt x="633413" y="347709"/>
                  </a:cubicBezTo>
                  <a:cubicBezTo>
                    <a:pt x="630555" y="347709"/>
                    <a:pt x="628650" y="348661"/>
                    <a:pt x="626745" y="348661"/>
                  </a:cubicBezTo>
                  <a:moveTo>
                    <a:pt x="673418" y="312466"/>
                  </a:moveTo>
                  <a:cubicBezTo>
                    <a:pt x="675323" y="321039"/>
                    <a:pt x="679133" y="327706"/>
                    <a:pt x="685800" y="334374"/>
                  </a:cubicBezTo>
                  <a:cubicBezTo>
                    <a:pt x="685800" y="334374"/>
                    <a:pt x="686753" y="335326"/>
                    <a:pt x="686753" y="335326"/>
                  </a:cubicBezTo>
                  <a:cubicBezTo>
                    <a:pt x="688658" y="329611"/>
                    <a:pt x="690563" y="322944"/>
                    <a:pt x="694373" y="316276"/>
                  </a:cubicBezTo>
                  <a:cubicBezTo>
                    <a:pt x="686753" y="315324"/>
                    <a:pt x="680085" y="313419"/>
                    <a:pt x="673418" y="312466"/>
                  </a:cubicBezTo>
                  <a:moveTo>
                    <a:pt x="689610" y="348661"/>
                  </a:moveTo>
                  <a:cubicBezTo>
                    <a:pt x="688658" y="348661"/>
                    <a:pt x="687705" y="348661"/>
                    <a:pt x="686753" y="347709"/>
                  </a:cubicBezTo>
                  <a:cubicBezTo>
                    <a:pt x="683895" y="345804"/>
                    <a:pt x="681038" y="343899"/>
                    <a:pt x="679133" y="341041"/>
                  </a:cubicBezTo>
                  <a:cubicBezTo>
                    <a:pt x="669608" y="331516"/>
                    <a:pt x="663893" y="319134"/>
                    <a:pt x="662940" y="305799"/>
                  </a:cubicBezTo>
                  <a:cubicBezTo>
                    <a:pt x="662940" y="303894"/>
                    <a:pt x="663893" y="302941"/>
                    <a:pt x="664845" y="301036"/>
                  </a:cubicBezTo>
                  <a:cubicBezTo>
                    <a:pt x="665798" y="300084"/>
                    <a:pt x="667703" y="300084"/>
                    <a:pt x="669608" y="300084"/>
                  </a:cubicBezTo>
                  <a:cubicBezTo>
                    <a:pt x="682943" y="303894"/>
                    <a:pt x="694373" y="305799"/>
                    <a:pt x="702945" y="305799"/>
                  </a:cubicBezTo>
                  <a:cubicBezTo>
                    <a:pt x="704850" y="305799"/>
                    <a:pt x="706755" y="306751"/>
                    <a:pt x="707708" y="308656"/>
                  </a:cubicBezTo>
                  <a:cubicBezTo>
                    <a:pt x="708660" y="310561"/>
                    <a:pt x="708660" y="312466"/>
                    <a:pt x="707708" y="313419"/>
                  </a:cubicBezTo>
                  <a:cubicBezTo>
                    <a:pt x="701993" y="321991"/>
                    <a:pt x="698183" y="334374"/>
                    <a:pt x="695325" y="343899"/>
                  </a:cubicBezTo>
                  <a:cubicBezTo>
                    <a:pt x="695325" y="345804"/>
                    <a:pt x="693420" y="346756"/>
                    <a:pt x="692468" y="347709"/>
                  </a:cubicBezTo>
                  <a:cubicBezTo>
                    <a:pt x="690563" y="348661"/>
                    <a:pt x="690563" y="348661"/>
                    <a:pt x="689610" y="348661"/>
                  </a:cubicBezTo>
                  <a:moveTo>
                    <a:pt x="87630" y="312466"/>
                  </a:moveTo>
                  <a:cubicBezTo>
                    <a:pt x="89535" y="321039"/>
                    <a:pt x="93345" y="327706"/>
                    <a:pt x="100013" y="334374"/>
                  </a:cubicBezTo>
                  <a:cubicBezTo>
                    <a:pt x="100013" y="334374"/>
                    <a:pt x="100965" y="335326"/>
                    <a:pt x="100965" y="335326"/>
                  </a:cubicBezTo>
                  <a:cubicBezTo>
                    <a:pt x="102870" y="329611"/>
                    <a:pt x="104775" y="322944"/>
                    <a:pt x="108585" y="316276"/>
                  </a:cubicBezTo>
                  <a:cubicBezTo>
                    <a:pt x="100965" y="315324"/>
                    <a:pt x="93345" y="314371"/>
                    <a:pt x="87630" y="312466"/>
                  </a:cubicBezTo>
                  <a:moveTo>
                    <a:pt x="102870" y="348661"/>
                  </a:moveTo>
                  <a:cubicBezTo>
                    <a:pt x="101918" y="348661"/>
                    <a:pt x="100965" y="348661"/>
                    <a:pt x="100013" y="347709"/>
                  </a:cubicBezTo>
                  <a:cubicBezTo>
                    <a:pt x="97155" y="345804"/>
                    <a:pt x="94298" y="343899"/>
                    <a:pt x="92393" y="341041"/>
                  </a:cubicBezTo>
                  <a:cubicBezTo>
                    <a:pt x="82868" y="331516"/>
                    <a:pt x="77153" y="319134"/>
                    <a:pt x="76200" y="305799"/>
                  </a:cubicBezTo>
                  <a:cubicBezTo>
                    <a:pt x="76200" y="303894"/>
                    <a:pt x="77153" y="302941"/>
                    <a:pt x="78105" y="301989"/>
                  </a:cubicBezTo>
                  <a:cubicBezTo>
                    <a:pt x="79058" y="301036"/>
                    <a:pt x="80963" y="301036"/>
                    <a:pt x="82868" y="301036"/>
                  </a:cubicBezTo>
                  <a:cubicBezTo>
                    <a:pt x="96203" y="304846"/>
                    <a:pt x="107633" y="306751"/>
                    <a:pt x="116205" y="306751"/>
                  </a:cubicBezTo>
                  <a:cubicBezTo>
                    <a:pt x="118110" y="306751"/>
                    <a:pt x="120015" y="307704"/>
                    <a:pt x="120968" y="309609"/>
                  </a:cubicBezTo>
                  <a:cubicBezTo>
                    <a:pt x="121920" y="311514"/>
                    <a:pt x="121920" y="313419"/>
                    <a:pt x="120968" y="314371"/>
                  </a:cubicBezTo>
                  <a:cubicBezTo>
                    <a:pt x="116205" y="321039"/>
                    <a:pt x="112395" y="331516"/>
                    <a:pt x="108585" y="344851"/>
                  </a:cubicBezTo>
                  <a:cubicBezTo>
                    <a:pt x="108585" y="346756"/>
                    <a:pt x="106680" y="347709"/>
                    <a:pt x="105728" y="348661"/>
                  </a:cubicBezTo>
                  <a:cubicBezTo>
                    <a:pt x="104775" y="348661"/>
                    <a:pt x="103823" y="348661"/>
                    <a:pt x="102870" y="348661"/>
                  </a:cubicBezTo>
                  <a:moveTo>
                    <a:pt x="155258" y="318181"/>
                  </a:moveTo>
                  <a:cubicBezTo>
                    <a:pt x="158115" y="323896"/>
                    <a:pt x="160020" y="330564"/>
                    <a:pt x="161925" y="336279"/>
                  </a:cubicBezTo>
                  <a:cubicBezTo>
                    <a:pt x="162878" y="335326"/>
                    <a:pt x="163830" y="334374"/>
                    <a:pt x="164783" y="334374"/>
                  </a:cubicBezTo>
                  <a:cubicBezTo>
                    <a:pt x="170498" y="328659"/>
                    <a:pt x="174308" y="321991"/>
                    <a:pt x="176213" y="315324"/>
                  </a:cubicBezTo>
                  <a:cubicBezTo>
                    <a:pt x="169545" y="316276"/>
                    <a:pt x="162878" y="317229"/>
                    <a:pt x="155258" y="318181"/>
                  </a:cubicBezTo>
                  <a:moveTo>
                    <a:pt x="159068" y="349614"/>
                  </a:moveTo>
                  <a:cubicBezTo>
                    <a:pt x="158115" y="349614"/>
                    <a:pt x="158115" y="349614"/>
                    <a:pt x="157163" y="349614"/>
                  </a:cubicBezTo>
                  <a:cubicBezTo>
                    <a:pt x="155258" y="348661"/>
                    <a:pt x="154305" y="347709"/>
                    <a:pt x="154305" y="345804"/>
                  </a:cubicBezTo>
                  <a:cubicBezTo>
                    <a:pt x="152400" y="337231"/>
                    <a:pt x="148590" y="324849"/>
                    <a:pt x="142875" y="315324"/>
                  </a:cubicBezTo>
                  <a:cubicBezTo>
                    <a:pt x="141923" y="313419"/>
                    <a:pt x="141923" y="311514"/>
                    <a:pt x="142875" y="310561"/>
                  </a:cubicBezTo>
                  <a:cubicBezTo>
                    <a:pt x="143828" y="308656"/>
                    <a:pt x="145733" y="307704"/>
                    <a:pt x="147638" y="307704"/>
                  </a:cubicBezTo>
                  <a:cubicBezTo>
                    <a:pt x="156210" y="308656"/>
                    <a:pt x="167640" y="306751"/>
                    <a:pt x="180975" y="302941"/>
                  </a:cubicBezTo>
                  <a:cubicBezTo>
                    <a:pt x="182880" y="302941"/>
                    <a:pt x="184785" y="302941"/>
                    <a:pt x="185738" y="303894"/>
                  </a:cubicBezTo>
                  <a:cubicBezTo>
                    <a:pt x="186690" y="304846"/>
                    <a:pt x="187643" y="306751"/>
                    <a:pt x="187643" y="308656"/>
                  </a:cubicBezTo>
                  <a:cubicBezTo>
                    <a:pt x="185738" y="321039"/>
                    <a:pt x="180023" y="332469"/>
                    <a:pt x="171450" y="341041"/>
                  </a:cubicBezTo>
                  <a:cubicBezTo>
                    <a:pt x="168593" y="343899"/>
                    <a:pt x="164783" y="346756"/>
                    <a:pt x="161925" y="348661"/>
                  </a:cubicBezTo>
                  <a:cubicBezTo>
                    <a:pt x="160973" y="349614"/>
                    <a:pt x="160020" y="349614"/>
                    <a:pt x="159068" y="349614"/>
                  </a:cubicBezTo>
                  <a:moveTo>
                    <a:pt x="741998" y="318181"/>
                  </a:moveTo>
                  <a:cubicBezTo>
                    <a:pt x="744855" y="323896"/>
                    <a:pt x="746760" y="330564"/>
                    <a:pt x="748665" y="336279"/>
                  </a:cubicBezTo>
                  <a:cubicBezTo>
                    <a:pt x="749618" y="335326"/>
                    <a:pt x="750570" y="334374"/>
                    <a:pt x="751523" y="334374"/>
                  </a:cubicBezTo>
                  <a:cubicBezTo>
                    <a:pt x="757238" y="328659"/>
                    <a:pt x="761048" y="321991"/>
                    <a:pt x="762953" y="315324"/>
                  </a:cubicBezTo>
                  <a:cubicBezTo>
                    <a:pt x="756285" y="316276"/>
                    <a:pt x="748665" y="317229"/>
                    <a:pt x="741998" y="318181"/>
                  </a:cubicBezTo>
                  <a:moveTo>
                    <a:pt x="745808" y="349614"/>
                  </a:moveTo>
                  <a:cubicBezTo>
                    <a:pt x="744855" y="349614"/>
                    <a:pt x="744855" y="349614"/>
                    <a:pt x="743903" y="349614"/>
                  </a:cubicBezTo>
                  <a:cubicBezTo>
                    <a:pt x="741998" y="348661"/>
                    <a:pt x="741045" y="347709"/>
                    <a:pt x="741045" y="345804"/>
                  </a:cubicBezTo>
                  <a:cubicBezTo>
                    <a:pt x="739140" y="337231"/>
                    <a:pt x="735330" y="324849"/>
                    <a:pt x="729615" y="315324"/>
                  </a:cubicBezTo>
                  <a:cubicBezTo>
                    <a:pt x="728663" y="313419"/>
                    <a:pt x="728663" y="311514"/>
                    <a:pt x="729615" y="310561"/>
                  </a:cubicBezTo>
                  <a:cubicBezTo>
                    <a:pt x="730568" y="308656"/>
                    <a:pt x="732473" y="307704"/>
                    <a:pt x="734378" y="307704"/>
                  </a:cubicBezTo>
                  <a:cubicBezTo>
                    <a:pt x="742950" y="308656"/>
                    <a:pt x="754380" y="306751"/>
                    <a:pt x="767715" y="302941"/>
                  </a:cubicBezTo>
                  <a:cubicBezTo>
                    <a:pt x="769620" y="302941"/>
                    <a:pt x="771525" y="302941"/>
                    <a:pt x="772478" y="303894"/>
                  </a:cubicBezTo>
                  <a:cubicBezTo>
                    <a:pt x="773430" y="304846"/>
                    <a:pt x="774383" y="306751"/>
                    <a:pt x="774383" y="308656"/>
                  </a:cubicBezTo>
                  <a:cubicBezTo>
                    <a:pt x="772478" y="321039"/>
                    <a:pt x="766763" y="332469"/>
                    <a:pt x="758190" y="341041"/>
                  </a:cubicBezTo>
                  <a:cubicBezTo>
                    <a:pt x="755333" y="343899"/>
                    <a:pt x="751523" y="346756"/>
                    <a:pt x="748665" y="348661"/>
                  </a:cubicBezTo>
                  <a:cubicBezTo>
                    <a:pt x="747713" y="349614"/>
                    <a:pt x="746760" y="349614"/>
                    <a:pt x="745808" y="349614"/>
                  </a:cubicBezTo>
                  <a:moveTo>
                    <a:pt x="121920" y="345804"/>
                  </a:moveTo>
                  <a:cubicBezTo>
                    <a:pt x="127635" y="346756"/>
                    <a:pt x="134303" y="347709"/>
                    <a:pt x="140970" y="345804"/>
                  </a:cubicBezTo>
                  <a:cubicBezTo>
                    <a:pt x="140018" y="342946"/>
                    <a:pt x="140018" y="340089"/>
                    <a:pt x="139065" y="338184"/>
                  </a:cubicBezTo>
                  <a:cubicBezTo>
                    <a:pt x="138113" y="336279"/>
                    <a:pt x="136208" y="329611"/>
                    <a:pt x="134303" y="324849"/>
                  </a:cubicBezTo>
                  <a:cubicBezTo>
                    <a:pt x="132398" y="324849"/>
                    <a:pt x="131445" y="324849"/>
                    <a:pt x="129540" y="324849"/>
                  </a:cubicBezTo>
                  <a:cubicBezTo>
                    <a:pt x="128588" y="327706"/>
                    <a:pt x="126683" y="332469"/>
                    <a:pt x="124778" y="339136"/>
                  </a:cubicBezTo>
                  <a:cubicBezTo>
                    <a:pt x="122873" y="341041"/>
                    <a:pt x="122873" y="343899"/>
                    <a:pt x="121920" y="345804"/>
                  </a:cubicBezTo>
                  <a:moveTo>
                    <a:pt x="132398" y="357234"/>
                  </a:moveTo>
                  <a:cubicBezTo>
                    <a:pt x="126683" y="357234"/>
                    <a:pt x="120015" y="356281"/>
                    <a:pt x="114300" y="354376"/>
                  </a:cubicBezTo>
                  <a:cubicBezTo>
                    <a:pt x="111443" y="353424"/>
                    <a:pt x="110490" y="350566"/>
                    <a:pt x="111443" y="348661"/>
                  </a:cubicBezTo>
                  <a:cubicBezTo>
                    <a:pt x="112395" y="343899"/>
                    <a:pt x="113348" y="339136"/>
                    <a:pt x="114300" y="336279"/>
                  </a:cubicBezTo>
                  <a:cubicBezTo>
                    <a:pt x="117158" y="327706"/>
                    <a:pt x="120015" y="321039"/>
                    <a:pt x="121920" y="317229"/>
                  </a:cubicBezTo>
                  <a:cubicBezTo>
                    <a:pt x="122873" y="315324"/>
                    <a:pt x="125730" y="314371"/>
                    <a:pt x="127635" y="315324"/>
                  </a:cubicBezTo>
                  <a:cubicBezTo>
                    <a:pt x="129540" y="316276"/>
                    <a:pt x="132398" y="316276"/>
                    <a:pt x="134303" y="315324"/>
                  </a:cubicBezTo>
                  <a:cubicBezTo>
                    <a:pt x="136208" y="314371"/>
                    <a:pt x="139065" y="315324"/>
                    <a:pt x="140018" y="317229"/>
                  </a:cubicBezTo>
                  <a:cubicBezTo>
                    <a:pt x="143828" y="322944"/>
                    <a:pt x="146685" y="332469"/>
                    <a:pt x="147638" y="336279"/>
                  </a:cubicBezTo>
                  <a:cubicBezTo>
                    <a:pt x="148590" y="340089"/>
                    <a:pt x="149543" y="344851"/>
                    <a:pt x="151448" y="349614"/>
                  </a:cubicBezTo>
                  <a:cubicBezTo>
                    <a:pt x="152400" y="352471"/>
                    <a:pt x="150495" y="354376"/>
                    <a:pt x="147638" y="355329"/>
                  </a:cubicBezTo>
                  <a:cubicBezTo>
                    <a:pt x="142875" y="356281"/>
                    <a:pt x="137160" y="357234"/>
                    <a:pt x="132398" y="357234"/>
                  </a:cubicBezTo>
                  <a:moveTo>
                    <a:pt x="707708" y="345804"/>
                  </a:moveTo>
                  <a:cubicBezTo>
                    <a:pt x="713423" y="346756"/>
                    <a:pt x="720090" y="347709"/>
                    <a:pt x="726758" y="345804"/>
                  </a:cubicBezTo>
                  <a:cubicBezTo>
                    <a:pt x="725805" y="342946"/>
                    <a:pt x="725805" y="340089"/>
                    <a:pt x="724853" y="338184"/>
                  </a:cubicBezTo>
                  <a:cubicBezTo>
                    <a:pt x="723900" y="336279"/>
                    <a:pt x="721995" y="329611"/>
                    <a:pt x="720090" y="324849"/>
                  </a:cubicBezTo>
                  <a:cubicBezTo>
                    <a:pt x="718185" y="324849"/>
                    <a:pt x="717233" y="324849"/>
                    <a:pt x="715328" y="324849"/>
                  </a:cubicBezTo>
                  <a:cubicBezTo>
                    <a:pt x="712470" y="329611"/>
                    <a:pt x="710565" y="336279"/>
                    <a:pt x="710565" y="339136"/>
                  </a:cubicBezTo>
                  <a:cubicBezTo>
                    <a:pt x="709613" y="341041"/>
                    <a:pt x="708660" y="343899"/>
                    <a:pt x="707708" y="345804"/>
                  </a:cubicBezTo>
                  <a:moveTo>
                    <a:pt x="718185" y="357234"/>
                  </a:moveTo>
                  <a:cubicBezTo>
                    <a:pt x="712470" y="357234"/>
                    <a:pt x="705803" y="356281"/>
                    <a:pt x="700088" y="354376"/>
                  </a:cubicBezTo>
                  <a:cubicBezTo>
                    <a:pt x="697230" y="353424"/>
                    <a:pt x="696278" y="350566"/>
                    <a:pt x="697230" y="348661"/>
                  </a:cubicBezTo>
                  <a:cubicBezTo>
                    <a:pt x="698183" y="344851"/>
                    <a:pt x="699135" y="340089"/>
                    <a:pt x="700088" y="336279"/>
                  </a:cubicBezTo>
                  <a:cubicBezTo>
                    <a:pt x="701040" y="332469"/>
                    <a:pt x="703898" y="322944"/>
                    <a:pt x="707708" y="317229"/>
                  </a:cubicBezTo>
                  <a:cubicBezTo>
                    <a:pt x="708660" y="315324"/>
                    <a:pt x="711518" y="314371"/>
                    <a:pt x="713423" y="315324"/>
                  </a:cubicBezTo>
                  <a:cubicBezTo>
                    <a:pt x="715328" y="316276"/>
                    <a:pt x="718185" y="316276"/>
                    <a:pt x="721043" y="315324"/>
                  </a:cubicBezTo>
                  <a:cubicBezTo>
                    <a:pt x="722948" y="314371"/>
                    <a:pt x="725805" y="315324"/>
                    <a:pt x="726758" y="317229"/>
                  </a:cubicBezTo>
                  <a:cubicBezTo>
                    <a:pt x="730568" y="322944"/>
                    <a:pt x="733425" y="332469"/>
                    <a:pt x="734378" y="336279"/>
                  </a:cubicBezTo>
                  <a:cubicBezTo>
                    <a:pt x="735330" y="340089"/>
                    <a:pt x="737235" y="344851"/>
                    <a:pt x="738188" y="349614"/>
                  </a:cubicBezTo>
                  <a:cubicBezTo>
                    <a:pt x="739140" y="352471"/>
                    <a:pt x="737235" y="354376"/>
                    <a:pt x="734378" y="355329"/>
                  </a:cubicBezTo>
                  <a:cubicBezTo>
                    <a:pt x="729615" y="356281"/>
                    <a:pt x="723900" y="357234"/>
                    <a:pt x="718185" y="357234"/>
                  </a:cubicBezTo>
                  <a:moveTo>
                    <a:pt x="132398" y="225789"/>
                  </a:moveTo>
                  <a:cubicBezTo>
                    <a:pt x="112395" y="225789"/>
                    <a:pt x="93345" y="233409"/>
                    <a:pt x="78105" y="247696"/>
                  </a:cubicBezTo>
                  <a:cubicBezTo>
                    <a:pt x="63818" y="261984"/>
                    <a:pt x="56198" y="281034"/>
                    <a:pt x="56198" y="301036"/>
                  </a:cubicBezTo>
                  <a:cubicBezTo>
                    <a:pt x="56198" y="321039"/>
                    <a:pt x="63818" y="340089"/>
                    <a:pt x="78105" y="355329"/>
                  </a:cubicBezTo>
                  <a:cubicBezTo>
                    <a:pt x="92393" y="369616"/>
                    <a:pt x="111443" y="377236"/>
                    <a:pt x="132398" y="377236"/>
                  </a:cubicBezTo>
                  <a:cubicBezTo>
                    <a:pt x="152400" y="377236"/>
                    <a:pt x="172403" y="369616"/>
                    <a:pt x="186690" y="355329"/>
                  </a:cubicBezTo>
                  <a:cubicBezTo>
                    <a:pt x="200978" y="341041"/>
                    <a:pt x="208598" y="321991"/>
                    <a:pt x="208598" y="301036"/>
                  </a:cubicBezTo>
                  <a:cubicBezTo>
                    <a:pt x="208598" y="281034"/>
                    <a:pt x="200978" y="261984"/>
                    <a:pt x="186690" y="247696"/>
                  </a:cubicBezTo>
                  <a:cubicBezTo>
                    <a:pt x="171450" y="233409"/>
                    <a:pt x="152400" y="225789"/>
                    <a:pt x="132398" y="225789"/>
                  </a:cubicBezTo>
                  <a:moveTo>
                    <a:pt x="132398" y="387714"/>
                  </a:moveTo>
                  <a:cubicBezTo>
                    <a:pt x="109538" y="387714"/>
                    <a:pt x="87630" y="379141"/>
                    <a:pt x="71438" y="361996"/>
                  </a:cubicBezTo>
                  <a:cubicBezTo>
                    <a:pt x="55245" y="345804"/>
                    <a:pt x="45720" y="323896"/>
                    <a:pt x="45720" y="301036"/>
                  </a:cubicBezTo>
                  <a:cubicBezTo>
                    <a:pt x="45720" y="278176"/>
                    <a:pt x="54293" y="256269"/>
                    <a:pt x="71438" y="240076"/>
                  </a:cubicBezTo>
                  <a:cubicBezTo>
                    <a:pt x="87630" y="223884"/>
                    <a:pt x="109538" y="215311"/>
                    <a:pt x="132398" y="215311"/>
                  </a:cubicBezTo>
                  <a:cubicBezTo>
                    <a:pt x="155258" y="215311"/>
                    <a:pt x="177165" y="223884"/>
                    <a:pt x="193358" y="240076"/>
                  </a:cubicBezTo>
                  <a:cubicBezTo>
                    <a:pt x="209550" y="256269"/>
                    <a:pt x="219075" y="278176"/>
                    <a:pt x="219075" y="301036"/>
                  </a:cubicBezTo>
                  <a:cubicBezTo>
                    <a:pt x="219075" y="323896"/>
                    <a:pt x="210503" y="345804"/>
                    <a:pt x="193358" y="361996"/>
                  </a:cubicBezTo>
                  <a:cubicBezTo>
                    <a:pt x="177165" y="378189"/>
                    <a:pt x="155258" y="387714"/>
                    <a:pt x="132398" y="387714"/>
                  </a:cubicBezTo>
                  <a:moveTo>
                    <a:pt x="718185" y="225789"/>
                  </a:moveTo>
                  <a:cubicBezTo>
                    <a:pt x="698183" y="225789"/>
                    <a:pt x="679133" y="233409"/>
                    <a:pt x="663893" y="247696"/>
                  </a:cubicBezTo>
                  <a:cubicBezTo>
                    <a:pt x="649605" y="261984"/>
                    <a:pt x="641985" y="281034"/>
                    <a:pt x="641985" y="301989"/>
                  </a:cubicBezTo>
                  <a:cubicBezTo>
                    <a:pt x="641985" y="322944"/>
                    <a:pt x="649605" y="341041"/>
                    <a:pt x="663893" y="355329"/>
                  </a:cubicBezTo>
                  <a:cubicBezTo>
                    <a:pt x="678180" y="369616"/>
                    <a:pt x="697230" y="377236"/>
                    <a:pt x="718185" y="377236"/>
                  </a:cubicBezTo>
                  <a:cubicBezTo>
                    <a:pt x="738188" y="377236"/>
                    <a:pt x="758190" y="369616"/>
                    <a:pt x="772478" y="355329"/>
                  </a:cubicBezTo>
                  <a:cubicBezTo>
                    <a:pt x="786765" y="341041"/>
                    <a:pt x="794385" y="321991"/>
                    <a:pt x="794385" y="301989"/>
                  </a:cubicBezTo>
                  <a:cubicBezTo>
                    <a:pt x="794385" y="281986"/>
                    <a:pt x="786765" y="262936"/>
                    <a:pt x="772478" y="247696"/>
                  </a:cubicBezTo>
                  <a:cubicBezTo>
                    <a:pt x="758190" y="233409"/>
                    <a:pt x="739140" y="225789"/>
                    <a:pt x="718185" y="225789"/>
                  </a:cubicBezTo>
                  <a:moveTo>
                    <a:pt x="721043" y="387714"/>
                  </a:moveTo>
                  <a:cubicBezTo>
                    <a:pt x="698183" y="388666"/>
                    <a:pt x="676275" y="380094"/>
                    <a:pt x="659130" y="363901"/>
                  </a:cubicBezTo>
                  <a:cubicBezTo>
                    <a:pt x="641985" y="347709"/>
                    <a:pt x="632460" y="326754"/>
                    <a:pt x="632460" y="303894"/>
                  </a:cubicBezTo>
                  <a:cubicBezTo>
                    <a:pt x="631508" y="281034"/>
                    <a:pt x="640080" y="259126"/>
                    <a:pt x="656273" y="241981"/>
                  </a:cubicBezTo>
                  <a:cubicBezTo>
                    <a:pt x="672465" y="224836"/>
                    <a:pt x="693420" y="215311"/>
                    <a:pt x="716280" y="215311"/>
                  </a:cubicBezTo>
                  <a:cubicBezTo>
                    <a:pt x="739140" y="214359"/>
                    <a:pt x="761048" y="222931"/>
                    <a:pt x="778193" y="239124"/>
                  </a:cubicBezTo>
                  <a:cubicBezTo>
                    <a:pt x="795338" y="255316"/>
                    <a:pt x="804863" y="276271"/>
                    <a:pt x="804863" y="299131"/>
                  </a:cubicBezTo>
                  <a:cubicBezTo>
                    <a:pt x="805815" y="321991"/>
                    <a:pt x="797243" y="343899"/>
                    <a:pt x="781050" y="361044"/>
                  </a:cubicBezTo>
                  <a:cubicBezTo>
                    <a:pt x="764858" y="377236"/>
                    <a:pt x="743903" y="386761"/>
                    <a:pt x="721043" y="387714"/>
                  </a:cubicBezTo>
                </a:path>
              </a:pathLst>
            </a:custGeom>
            <a:solidFill>
              <a:schemeClr val="bg1"/>
            </a:solidFill>
            <a:ln w="9525" cap="flat">
              <a:noFill/>
              <a:prstDash val="solid"/>
              <a:miter/>
            </a:ln>
          </p:spPr>
          <p:txBody>
            <a:bodyPr rtlCol="0" anchor="ctr"/>
            <a:lstStyle/>
            <a:p>
              <a:endParaRPr lang="en-GB" sz="989"/>
            </a:p>
          </p:txBody>
        </p:sp>
        <p:sp>
          <p:nvSpPr>
            <p:cNvPr id="87" name="Freeform: Shape 86">
              <a:extLst>
                <a:ext uri="{FF2B5EF4-FFF2-40B4-BE49-F238E27FC236}">
                  <a16:creationId xmlns:a16="http://schemas.microsoft.com/office/drawing/2014/main" id="{49767C54-CBB3-475D-8935-EEBCDEA73668}"/>
                </a:ext>
              </a:extLst>
            </p:cNvPr>
            <p:cNvSpPr/>
            <p:nvPr/>
          </p:nvSpPr>
          <p:spPr>
            <a:xfrm>
              <a:off x="7257832" y="4612299"/>
              <a:ext cx="116718" cy="159595"/>
            </a:xfrm>
            <a:custGeom>
              <a:avLst/>
              <a:gdLst>
                <a:gd name="connsiteX0" fmla="*/ 12382 w 93344"/>
                <a:gd name="connsiteY0" fmla="*/ 110490 h 127634"/>
                <a:gd name="connsiteX1" fmla="*/ 0 w 93344"/>
                <a:gd name="connsiteY1" fmla="*/ 70485 h 127634"/>
                <a:gd name="connsiteX2" fmla="*/ 0 w 93344"/>
                <a:gd name="connsiteY2" fmla="*/ 56197 h 127634"/>
                <a:gd name="connsiteX3" fmla="*/ 12382 w 93344"/>
                <a:gd name="connsiteY3" fmla="*/ 14288 h 127634"/>
                <a:gd name="connsiteX4" fmla="*/ 50482 w 93344"/>
                <a:gd name="connsiteY4" fmla="*/ 0 h 127634"/>
                <a:gd name="connsiteX5" fmla="*/ 69532 w 93344"/>
                <a:gd name="connsiteY5" fmla="*/ 1905 h 127634"/>
                <a:gd name="connsiteX6" fmla="*/ 85725 w 93344"/>
                <a:gd name="connsiteY6" fmla="*/ 6667 h 127634"/>
                <a:gd name="connsiteX7" fmla="*/ 90488 w 93344"/>
                <a:gd name="connsiteY7" fmla="*/ 9525 h 127634"/>
                <a:gd name="connsiteX8" fmla="*/ 91440 w 93344"/>
                <a:gd name="connsiteY8" fmla="*/ 12382 h 127634"/>
                <a:gd name="connsiteX9" fmla="*/ 88582 w 93344"/>
                <a:gd name="connsiteY9" fmla="*/ 20003 h 127634"/>
                <a:gd name="connsiteX10" fmla="*/ 84772 w 93344"/>
                <a:gd name="connsiteY10" fmla="*/ 26670 h 127634"/>
                <a:gd name="connsiteX11" fmla="*/ 80963 w 93344"/>
                <a:gd name="connsiteY11" fmla="*/ 28575 h 127634"/>
                <a:gd name="connsiteX12" fmla="*/ 78105 w 93344"/>
                <a:gd name="connsiteY12" fmla="*/ 27622 h 127634"/>
                <a:gd name="connsiteX13" fmla="*/ 74295 w 93344"/>
                <a:gd name="connsiteY13" fmla="*/ 26670 h 127634"/>
                <a:gd name="connsiteX14" fmla="*/ 71438 w 93344"/>
                <a:gd name="connsiteY14" fmla="*/ 24765 h 127634"/>
                <a:gd name="connsiteX15" fmla="*/ 61913 w 93344"/>
                <a:gd name="connsiteY15" fmla="*/ 21907 h 127634"/>
                <a:gd name="connsiteX16" fmla="*/ 53340 w 93344"/>
                <a:gd name="connsiteY16" fmla="*/ 22860 h 127634"/>
                <a:gd name="connsiteX17" fmla="*/ 38100 w 93344"/>
                <a:gd name="connsiteY17" fmla="*/ 26670 h 127634"/>
                <a:gd name="connsiteX18" fmla="*/ 29527 w 93344"/>
                <a:gd name="connsiteY18" fmla="*/ 38100 h 127634"/>
                <a:gd name="connsiteX19" fmla="*/ 26670 w 93344"/>
                <a:gd name="connsiteY19" fmla="*/ 58103 h 127634"/>
                <a:gd name="connsiteX20" fmla="*/ 26670 w 93344"/>
                <a:gd name="connsiteY20" fmla="*/ 69532 h 127634"/>
                <a:gd name="connsiteX21" fmla="*/ 29527 w 93344"/>
                <a:gd name="connsiteY21" fmla="*/ 89535 h 127634"/>
                <a:gd name="connsiteX22" fmla="*/ 38100 w 93344"/>
                <a:gd name="connsiteY22" fmla="*/ 100013 h 127634"/>
                <a:gd name="connsiteX23" fmla="*/ 53340 w 93344"/>
                <a:gd name="connsiteY23" fmla="*/ 103823 h 127634"/>
                <a:gd name="connsiteX24" fmla="*/ 65722 w 93344"/>
                <a:gd name="connsiteY24" fmla="*/ 101917 h 127634"/>
                <a:gd name="connsiteX25" fmla="*/ 77152 w 93344"/>
                <a:gd name="connsiteY25" fmla="*/ 97155 h 127634"/>
                <a:gd name="connsiteX26" fmla="*/ 80010 w 93344"/>
                <a:gd name="connsiteY26" fmla="*/ 96203 h 127634"/>
                <a:gd name="connsiteX27" fmla="*/ 82868 w 93344"/>
                <a:gd name="connsiteY27" fmla="*/ 95250 h 127634"/>
                <a:gd name="connsiteX28" fmla="*/ 84772 w 93344"/>
                <a:gd name="connsiteY28" fmla="*/ 95250 h 127634"/>
                <a:gd name="connsiteX29" fmla="*/ 86677 w 93344"/>
                <a:gd name="connsiteY29" fmla="*/ 96203 h 127634"/>
                <a:gd name="connsiteX30" fmla="*/ 88582 w 93344"/>
                <a:gd name="connsiteY30" fmla="*/ 99060 h 127634"/>
                <a:gd name="connsiteX31" fmla="*/ 90488 w 93344"/>
                <a:gd name="connsiteY31" fmla="*/ 103823 h 127634"/>
                <a:gd name="connsiteX32" fmla="*/ 92393 w 93344"/>
                <a:gd name="connsiteY32" fmla="*/ 108585 h 127634"/>
                <a:gd name="connsiteX33" fmla="*/ 93345 w 93344"/>
                <a:gd name="connsiteY33" fmla="*/ 112395 h 127634"/>
                <a:gd name="connsiteX34" fmla="*/ 91440 w 93344"/>
                <a:gd name="connsiteY34" fmla="*/ 116205 h 127634"/>
                <a:gd name="connsiteX35" fmla="*/ 85725 w 93344"/>
                <a:gd name="connsiteY35" fmla="*/ 120015 h 127634"/>
                <a:gd name="connsiteX36" fmla="*/ 70485 w 93344"/>
                <a:gd name="connsiteY36" fmla="*/ 125730 h 127634"/>
                <a:gd name="connsiteX37" fmla="*/ 49530 w 93344"/>
                <a:gd name="connsiteY37" fmla="*/ 127635 h 127634"/>
                <a:gd name="connsiteX38" fmla="*/ 12382 w 93344"/>
                <a:gd name="connsiteY38" fmla="*/ 110490 h 12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344" h="127634">
                  <a:moveTo>
                    <a:pt x="12382" y="110490"/>
                  </a:moveTo>
                  <a:cubicBezTo>
                    <a:pt x="4763" y="100965"/>
                    <a:pt x="0" y="87630"/>
                    <a:pt x="0" y="70485"/>
                  </a:cubicBezTo>
                  <a:lnTo>
                    <a:pt x="0" y="56197"/>
                  </a:lnTo>
                  <a:cubicBezTo>
                    <a:pt x="0" y="38100"/>
                    <a:pt x="3810" y="23813"/>
                    <a:pt x="12382" y="14288"/>
                  </a:cubicBezTo>
                  <a:cubicBezTo>
                    <a:pt x="20955" y="4763"/>
                    <a:pt x="33338" y="0"/>
                    <a:pt x="50482" y="0"/>
                  </a:cubicBezTo>
                  <a:cubicBezTo>
                    <a:pt x="58102" y="0"/>
                    <a:pt x="63818" y="953"/>
                    <a:pt x="69532" y="1905"/>
                  </a:cubicBezTo>
                  <a:cubicBezTo>
                    <a:pt x="75247" y="2857"/>
                    <a:pt x="80010" y="4763"/>
                    <a:pt x="85725" y="6667"/>
                  </a:cubicBezTo>
                  <a:cubicBezTo>
                    <a:pt x="88582" y="7620"/>
                    <a:pt x="89535" y="8572"/>
                    <a:pt x="90488" y="9525"/>
                  </a:cubicBezTo>
                  <a:cubicBezTo>
                    <a:pt x="91440" y="10478"/>
                    <a:pt x="91440" y="11430"/>
                    <a:pt x="91440" y="12382"/>
                  </a:cubicBezTo>
                  <a:cubicBezTo>
                    <a:pt x="91440" y="13335"/>
                    <a:pt x="90488" y="16192"/>
                    <a:pt x="88582" y="20003"/>
                  </a:cubicBezTo>
                  <a:cubicBezTo>
                    <a:pt x="87630" y="22860"/>
                    <a:pt x="86677" y="25717"/>
                    <a:pt x="84772" y="26670"/>
                  </a:cubicBezTo>
                  <a:cubicBezTo>
                    <a:pt x="83820" y="27622"/>
                    <a:pt x="82868" y="28575"/>
                    <a:pt x="80963" y="28575"/>
                  </a:cubicBezTo>
                  <a:cubicBezTo>
                    <a:pt x="80010" y="28575"/>
                    <a:pt x="79057" y="28575"/>
                    <a:pt x="78105" y="27622"/>
                  </a:cubicBezTo>
                  <a:cubicBezTo>
                    <a:pt x="77152" y="27622"/>
                    <a:pt x="76200" y="26670"/>
                    <a:pt x="74295" y="26670"/>
                  </a:cubicBezTo>
                  <a:cubicBezTo>
                    <a:pt x="73343" y="25717"/>
                    <a:pt x="71438" y="25717"/>
                    <a:pt x="71438" y="24765"/>
                  </a:cubicBezTo>
                  <a:cubicBezTo>
                    <a:pt x="68580" y="23813"/>
                    <a:pt x="64770" y="22860"/>
                    <a:pt x="61913" y="21907"/>
                  </a:cubicBezTo>
                  <a:cubicBezTo>
                    <a:pt x="60960" y="22860"/>
                    <a:pt x="57150" y="22860"/>
                    <a:pt x="53340" y="22860"/>
                  </a:cubicBezTo>
                  <a:cubicBezTo>
                    <a:pt x="46672" y="22860"/>
                    <a:pt x="41910" y="23813"/>
                    <a:pt x="38100" y="26670"/>
                  </a:cubicBezTo>
                  <a:cubicBezTo>
                    <a:pt x="34290" y="29528"/>
                    <a:pt x="31432" y="32385"/>
                    <a:pt x="29527" y="38100"/>
                  </a:cubicBezTo>
                  <a:cubicBezTo>
                    <a:pt x="27622" y="42863"/>
                    <a:pt x="26670" y="49530"/>
                    <a:pt x="26670" y="58103"/>
                  </a:cubicBezTo>
                  <a:lnTo>
                    <a:pt x="26670" y="69532"/>
                  </a:lnTo>
                  <a:cubicBezTo>
                    <a:pt x="26670" y="78105"/>
                    <a:pt x="27622" y="84773"/>
                    <a:pt x="29527" y="89535"/>
                  </a:cubicBezTo>
                  <a:cubicBezTo>
                    <a:pt x="31432" y="94298"/>
                    <a:pt x="34290" y="98107"/>
                    <a:pt x="38100" y="100013"/>
                  </a:cubicBezTo>
                  <a:cubicBezTo>
                    <a:pt x="41910" y="101917"/>
                    <a:pt x="46672" y="103823"/>
                    <a:pt x="53340" y="103823"/>
                  </a:cubicBezTo>
                  <a:cubicBezTo>
                    <a:pt x="57150" y="103823"/>
                    <a:pt x="61913" y="102870"/>
                    <a:pt x="65722" y="101917"/>
                  </a:cubicBezTo>
                  <a:cubicBezTo>
                    <a:pt x="69532" y="100965"/>
                    <a:pt x="73343" y="99060"/>
                    <a:pt x="77152" y="97155"/>
                  </a:cubicBezTo>
                  <a:cubicBezTo>
                    <a:pt x="78105" y="97155"/>
                    <a:pt x="78105" y="96203"/>
                    <a:pt x="80010" y="96203"/>
                  </a:cubicBezTo>
                  <a:cubicBezTo>
                    <a:pt x="80963" y="95250"/>
                    <a:pt x="81915" y="95250"/>
                    <a:pt x="82868" y="95250"/>
                  </a:cubicBezTo>
                  <a:cubicBezTo>
                    <a:pt x="83820" y="95250"/>
                    <a:pt x="84772" y="95250"/>
                    <a:pt x="84772" y="95250"/>
                  </a:cubicBezTo>
                  <a:cubicBezTo>
                    <a:pt x="85725" y="95250"/>
                    <a:pt x="86677" y="95250"/>
                    <a:pt x="86677" y="96203"/>
                  </a:cubicBezTo>
                  <a:cubicBezTo>
                    <a:pt x="87630" y="96203"/>
                    <a:pt x="87630" y="97155"/>
                    <a:pt x="88582" y="99060"/>
                  </a:cubicBezTo>
                  <a:cubicBezTo>
                    <a:pt x="89535" y="100013"/>
                    <a:pt x="90488" y="101917"/>
                    <a:pt x="90488" y="103823"/>
                  </a:cubicBezTo>
                  <a:cubicBezTo>
                    <a:pt x="91440" y="105728"/>
                    <a:pt x="91440" y="106680"/>
                    <a:pt x="92393" y="108585"/>
                  </a:cubicBezTo>
                  <a:cubicBezTo>
                    <a:pt x="93345" y="110490"/>
                    <a:pt x="93345" y="111442"/>
                    <a:pt x="93345" y="112395"/>
                  </a:cubicBezTo>
                  <a:cubicBezTo>
                    <a:pt x="93345" y="113348"/>
                    <a:pt x="92393" y="115253"/>
                    <a:pt x="91440" y="116205"/>
                  </a:cubicBezTo>
                  <a:cubicBezTo>
                    <a:pt x="90488" y="117157"/>
                    <a:pt x="88582" y="118110"/>
                    <a:pt x="85725" y="120015"/>
                  </a:cubicBezTo>
                  <a:cubicBezTo>
                    <a:pt x="81915" y="122873"/>
                    <a:pt x="76200" y="124778"/>
                    <a:pt x="70485" y="125730"/>
                  </a:cubicBezTo>
                  <a:cubicBezTo>
                    <a:pt x="64770" y="127635"/>
                    <a:pt x="57150" y="127635"/>
                    <a:pt x="49530" y="127635"/>
                  </a:cubicBezTo>
                  <a:cubicBezTo>
                    <a:pt x="33338" y="124778"/>
                    <a:pt x="20955" y="120015"/>
                    <a:pt x="12382" y="110490"/>
                  </a:cubicBezTo>
                </a:path>
              </a:pathLst>
            </a:custGeom>
            <a:solidFill>
              <a:schemeClr val="bg1"/>
            </a:solidFill>
            <a:ln w="9525" cap="flat">
              <a:noFill/>
              <a:prstDash val="solid"/>
              <a:miter/>
            </a:ln>
          </p:spPr>
          <p:txBody>
            <a:bodyPr rtlCol="0" anchor="ctr"/>
            <a:lstStyle/>
            <a:p>
              <a:endParaRPr lang="en-GB" sz="989"/>
            </a:p>
          </p:txBody>
        </p:sp>
        <p:sp>
          <p:nvSpPr>
            <p:cNvPr id="88" name="Freeform: Shape 87">
              <a:extLst>
                <a:ext uri="{FF2B5EF4-FFF2-40B4-BE49-F238E27FC236}">
                  <a16:creationId xmlns:a16="http://schemas.microsoft.com/office/drawing/2014/main" id="{76E270ED-772A-435D-9A5F-2434F1903461}"/>
                </a:ext>
              </a:extLst>
            </p:cNvPr>
            <p:cNvSpPr/>
            <p:nvPr/>
          </p:nvSpPr>
          <p:spPr>
            <a:xfrm>
              <a:off x="7391226" y="4613489"/>
              <a:ext cx="136966" cy="154832"/>
            </a:xfrm>
            <a:custGeom>
              <a:avLst/>
              <a:gdLst>
                <a:gd name="connsiteX0" fmla="*/ 80010 w 109537"/>
                <a:gd name="connsiteY0" fmla="*/ 37147 h 123825"/>
                <a:gd name="connsiteX1" fmla="*/ 71438 w 109537"/>
                <a:gd name="connsiteY1" fmla="*/ 25717 h 123825"/>
                <a:gd name="connsiteX2" fmla="*/ 55245 w 109537"/>
                <a:gd name="connsiteY2" fmla="*/ 21907 h 123825"/>
                <a:gd name="connsiteX3" fmla="*/ 53340 w 109537"/>
                <a:gd name="connsiteY3" fmla="*/ 21907 h 123825"/>
                <a:gd name="connsiteX4" fmla="*/ 37147 w 109537"/>
                <a:gd name="connsiteY4" fmla="*/ 25717 h 123825"/>
                <a:gd name="connsiteX5" fmla="*/ 28575 w 109537"/>
                <a:gd name="connsiteY5" fmla="*/ 37147 h 123825"/>
                <a:gd name="connsiteX6" fmla="*/ 25717 w 109537"/>
                <a:gd name="connsiteY6" fmla="*/ 56197 h 123825"/>
                <a:gd name="connsiteX7" fmla="*/ 25717 w 109537"/>
                <a:gd name="connsiteY7" fmla="*/ 68580 h 123825"/>
                <a:gd name="connsiteX8" fmla="*/ 28575 w 109537"/>
                <a:gd name="connsiteY8" fmla="*/ 87630 h 123825"/>
                <a:gd name="connsiteX9" fmla="*/ 37147 w 109537"/>
                <a:gd name="connsiteY9" fmla="*/ 99060 h 123825"/>
                <a:gd name="connsiteX10" fmla="*/ 53340 w 109537"/>
                <a:gd name="connsiteY10" fmla="*/ 102870 h 123825"/>
                <a:gd name="connsiteX11" fmla="*/ 55245 w 109537"/>
                <a:gd name="connsiteY11" fmla="*/ 102870 h 123825"/>
                <a:gd name="connsiteX12" fmla="*/ 70485 w 109537"/>
                <a:gd name="connsiteY12" fmla="*/ 99060 h 123825"/>
                <a:gd name="connsiteX13" fmla="*/ 79057 w 109537"/>
                <a:gd name="connsiteY13" fmla="*/ 87630 h 123825"/>
                <a:gd name="connsiteX14" fmla="*/ 81915 w 109537"/>
                <a:gd name="connsiteY14" fmla="*/ 68580 h 123825"/>
                <a:gd name="connsiteX15" fmla="*/ 81915 w 109537"/>
                <a:gd name="connsiteY15" fmla="*/ 56197 h 123825"/>
                <a:gd name="connsiteX16" fmla="*/ 80010 w 109537"/>
                <a:gd name="connsiteY16" fmla="*/ 37147 h 123825"/>
                <a:gd name="connsiteX17" fmla="*/ 54292 w 109537"/>
                <a:gd name="connsiteY17" fmla="*/ 0 h 123825"/>
                <a:gd name="connsiteX18" fmla="*/ 56197 w 109537"/>
                <a:gd name="connsiteY18" fmla="*/ 0 h 123825"/>
                <a:gd name="connsiteX19" fmla="*/ 96202 w 109537"/>
                <a:gd name="connsiteY19" fmla="*/ 13335 h 123825"/>
                <a:gd name="connsiteX20" fmla="*/ 109538 w 109537"/>
                <a:gd name="connsiteY20" fmla="*/ 53340 h 123825"/>
                <a:gd name="connsiteX21" fmla="*/ 109538 w 109537"/>
                <a:gd name="connsiteY21" fmla="*/ 69532 h 123825"/>
                <a:gd name="connsiteX22" fmla="*/ 55245 w 109537"/>
                <a:gd name="connsiteY22" fmla="*/ 123825 h 123825"/>
                <a:gd name="connsiteX23" fmla="*/ 53340 w 109537"/>
                <a:gd name="connsiteY23" fmla="*/ 123825 h 123825"/>
                <a:gd name="connsiteX24" fmla="*/ 14288 w 109537"/>
                <a:gd name="connsiteY24" fmla="*/ 110490 h 123825"/>
                <a:gd name="connsiteX25" fmla="*/ 0 w 109537"/>
                <a:gd name="connsiteY25" fmla="*/ 69532 h 123825"/>
                <a:gd name="connsiteX26" fmla="*/ 0 w 109537"/>
                <a:gd name="connsiteY26" fmla="*/ 53340 h 123825"/>
                <a:gd name="connsiteX27" fmla="*/ 54292 w 109537"/>
                <a:gd name="connsiteY27"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537" h="123825">
                  <a:moveTo>
                    <a:pt x="80010" y="37147"/>
                  </a:moveTo>
                  <a:cubicBezTo>
                    <a:pt x="78105" y="32385"/>
                    <a:pt x="75247" y="28575"/>
                    <a:pt x="71438" y="25717"/>
                  </a:cubicBezTo>
                  <a:cubicBezTo>
                    <a:pt x="67627" y="22860"/>
                    <a:pt x="61913" y="21907"/>
                    <a:pt x="55245" y="21907"/>
                  </a:cubicBezTo>
                  <a:lnTo>
                    <a:pt x="53340" y="21907"/>
                  </a:lnTo>
                  <a:cubicBezTo>
                    <a:pt x="46672" y="21907"/>
                    <a:pt x="40957" y="22860"/>
                    <a:pt x="37147" y="25717"/>
                  </a:cubicBezTo>
                  <a:cubicBezTo>
                    <a:pt x="33338" y="28575"/>
                    <a:pt x="30480" y="32385"/>
                    <a:pt x="28575" y="37147"/>
                  </a:cubicBezTo>
                  <a:cubicBezTo>
                    <a:pt x="26670" y="41910"/>
                    <a:pt x="25717" y="48577"/>
                    <a:pt x="25717" y="56197"/>
                  </a:cubicBezTo>
                  <a:lnTo>
                    <a:pt x="25717" y="68580"/>
                  </a:lnTo>
                  <a:cubicBezTo>
                    <a:pt x="25717" y="76200"/>
                    <a:pt x="26670" y="82867"/>
                    <a:pt x="28575" y="87630"/>
                  </a:cubicBezTo>
                  <a:cubicBezTo>
                    <a:pt x="30480" y="92392"/>
                    <a:pt x="33338" y="96202"/>
                    <a:pt x="37147" y="99060"/>
                  </a:cubicBezTo>
                  <a:cubicBezTo>
                    <a:pt x="40957" y="101917"/>
                    <a:pt x="46672" y="102870"/>
                    <a:pt x="53340" y="102870"/>
                  </a:cubicBezTo>
                  <a:lnTo>
                    <a:pt x="55245" y="102870"/>
                  </a:lnTo>
                  <a:cubicBezTo>
                    <a:pt x="61913" y="102870"/>
                    <a:pt x="66675" y="101917"/>
                    <a:pt x="70485" y="99060"/>
                  </a:cubicBezTo>
                  <a:cubicBezTo>
                    <a:pt x="74295" y="96202"/>
                    <a:pt x="77152" y="93345"/>
                    <a:pt x="79057" y="87630"/>
                  </a:cubicBezTo>
                  <a:cubicBezTo>
                    <a:pt x="80963" y="82867"/>
                    <a:pt x="81915" y="76200"/>
                    <a:pt x="81915" y="68580"/>
                  </a:cubicBezTo>
                  <a:lnTo>
                    <a:pt x="81915" y="56197"/>
                  </a:lnTo>
                  <a:cubicBezTo>
                    <a:pt x="82867" y="48577"/>
                    <a:pt x="81915" y="41910"/>
                    <a:pt x="80010" y="37147"/>
                  </a:cubicBezTo>
                  <a:moveTo>
                    <a:pt x="54292" y="0"/>
                  </a:moveTo>
                  <a:lnTo>
                    <a:pt x="56197" y="0"/>
                  </a:lnTo>
                  <a:cubicBezTo>
                    <a:pt x="73342" y="0"/>
                    <a:pt x="86677" y="4763"/>
                    <a:pt x="96202" y="13335"/>
                  </a:cubicBezTo>
                  <a:cubicBezTo>
                    <a:pt x="104775" y="21907"/>
                    <a:pt x="109538" y="35242"/>
                    <a:pt x="109538" y="53340"/>
                  </a:cubicBezTo>
                  <a:lnTo>
                    <a:pt x="109538" y="69532"/>
                  </a:lnTo>
                  <a:cubicBezTo>
                    <a:pt x="109538" y="105727"/>
                    <a:pt x="91440" y="123825"/>
                    <a:pt x="55245" y="123825"/>
                  </a:cubicBezTo>
                  <a:lnTo>
                    <a:pt x="53340" y="123825"/>
                  </a:lnTo>
                  <a:cubicBezTo>
                    <a:pt x="37147" y="123825"/>
                    <a:pt x="23813" y="119063"/>
                    <a:pt x="14288" y="110490"/>
                  </a:cubicBezTo>
                  <a:cubicBezTo>
                    <a:pt x="4763" y="101917"/>
                    <a:pt x="0" y="88582"/>
                    <a:pt x="0" y="69532"/>
                  </a:cubicBezTo>
                  <a:lnTo>
                    <a:pt x="0" y="53340"/>
                  </a:lnTo>
                  <a:cubicBezTo>
                    <a:pt x="0" y="18097"/>
                    <a:pt x="18097" y="0"/>
                    <a:pt x="54292" y="0"/>
                  </a:cubicBezTo>
                </a:path>
              </a:pathLst>
            </a:custGeom>
            <a:solidFill>
              <a:schemeClr val="bg1"/>
            </a:solidFill>
            <a:ln w="9525" cap="flat">
              <a:noFill/>
              <a:prstDash val="solid"/>
              <a:miter/>
            </a:ln>
          </p:spPr>
          <p:txBody>
            <a:bodyPr rtlCol="0" anchor="ctr"/>
            <a:lstStyle/>
            <a:p>
              <a:endParaRPr lang="en-GB" sz="989"/>
            </a:p>
          </p:txBody>
        </p:sp>
        <p:sp>
          <p:nvSpPr>
            <p:cNvPr id="89" name="Freeform: Shape 88">
              <a:extLst>
                <a:ext uri="{FF2B5EF4-FFF2-40B4-BE49-F238E27FC236}">
                  <a16:creationId xmlns:a16="http://schemas.microsoft.com/office/drawing/2014/main" id="{5162B087-C1FC-413A-ADC9-62700153BFCD}"/>
                </a:ext>
              </a:extLst>
            </p:cNvPr>
            <p:cNvSpPr/>
            <p:nvPr/>
          </p:nvSpPr>
          <p:spPr>
            <a:xfrm>
              <a:off x="7546057" y="4694478"/>
              <a:ext cx="64313" cy="90516"/>
            </a:xfrm>
            <a:custGeom>
              <a:avLst/>
              <a:gdLst>
                <a:gd name="connsiteX0" fmla="*/ 10477 w 51434"/>
                <a:gd name="connsiteY0" fmla="*/ 20955 h 72389"/>
                <a:gd name="connsiteX1" fmla="*/ 8572 w 51434"/>
                <a:gd name="connsiteY1" fmla="*/ 21907 h 72389"/>
                <a:gd name="connsiteX2" fmla="*/ 6667 w 51434"/>
                <a:gd name="connsiteY2" fmla="*/ 20955 h 72389"/>
                <a:gd name="connsiteX3" fmla="*/ 3810 w 51434"/>
                <a:gd name="connsiteY3" fmla="*/ 19050 h 72389"/>
                <a:gd name="connsiteX4" fmla="*/ 952 w 51434"/>
                <a:gd name="connsiteY4" fmla="*/ 17145 h 72389"/>
                <a:gd name="connsiteX5" fmla="*/ 0 w 51434"/>
                <a:gd name="connsiteY5" fmla="*/ 15240 h 72389"/>
                <a:gd name="connsiteX6" fmla="*/ 952 w 51434"/>
                <a:gd name="connsiteY6" fmla="*/ 11430 h 72389"/>
                <a:gd name="connsiteX7" fmla="*/ 4763 w 51434"/>
                <a:gd name="connsiteY7" fmla="*/ 6668 h 72389"/>
                <a:gd name="connsiteX8" fmla="*/ 13335 w 51434"/>
                <a:gd name="connsiteY8" fmla="*/ 1905 h 72389"/>
                <a:gd name="connsiteX9" fmla="*/ 25717 w 51434"/>
                <a:gd name="connsiteY9" fmla="*/ 0 h 72389"/>
                <a:gd name="connsiteX10" fmla="*/ 39052 w 51434"/>
                <a:gd name="connsiteY10" fmla="*/ 1905 h 72389"/>
                <a:gd name="connsiteX11" fmla="*/ 47625 w 51434"/>
                <a:gd name="connsiteY11" fmla="*/ 8572 h 72389"/>
                <a:gd name="connsiteX12" fmla="*/ 50482 w 51434"/>
                <a:gd name="connsiteY12" fmla="*/ 19050 h 72389"/>
                <a:gd name="connsiteX13" fmla="*/ 48577 w 51434"/>
                <a:gd name="connsiteY13" fmla="*/ 29528 h 72389"/>
                <a:gd name="connsiteX14" fmla="*/ 41910 w 51434"/>
                <a:gd name="connsiteY14" fmla="*/ 37147 h 72389"/>
                <a:gd name="connsiteX15" fmla="*/ 30480 w 51434"/>
                <a:gd name="connsiteY15" fmla="*/ 42863 h 72389"/>
                <a:gd name="connsiteX16" fmla="*/ 25717 w 51434"/>
                <a:gd name="connsiteY16" fmla="*/ 44768 h 72389"/>
                <a:gd name="connsiteX17" fmla="*/ 18097 w 51434"/>
                <a:gd name="connsiteY17" fmla="*/ 50482 h 72389"/>
                <a:gd name="connsiteX18" fmla="*/ 16192 w 51434"/>
                <a:gd name="connsiteY18" fmla="*/ 58102 h 72389"/>
                <a:gd name="connsiteX19" fmla="*/ 16192 w 51434"/>
                <a:gd name="connsiteY19" fmla="*/ 59055 h 72389"/>
                <a:gd name="connsiteX20" fmla="*/ 47625 w 51434"/>
                <a:gd name="connsiteY20" fmla="*/ 59055 h 72389"/>
                <a:gd name="connsiteX21" fmla="*/ 50482 w 51434"/>
                <a:gd name="connsiteY21" fmla="*/ 59055 h 72389"/>
                <a:gd name="connsiteX22" fmla="*/ 51435 w 51434"/>
                <a:gd name="connsiteY22" fmla="*/ 60007 h 72389"/>
                <a:gd name="connsiteX23" fmla="*/ 51435 w 51434"/>
                <a:gd name="connsiteY23" fmla="*/ 62865 h 72389"/>
                <a:gd name="connsiteX24" fmla="*/ 51435 w 51434"/>
                <a:gd name="connsiteY24" fmla="*/ 68580 h 72389"/>
                <a:gd name="connsiteX25" fmla="*/ 51435 w 51434"/>
                <a:gd name="connsiteY25" fmla="*/ 71438 h 72389"/>
                <a:gd name="connsiteX26" fmla="*/ 50482 w 51434"/>
                <a:gd name="connsiteY26" fmla="*/ 72390 h 72389"/>
                <a:gd name="connsiteX27" fmla="*/ 48577 w 51434"/>
                <a:gd name="connsiteY27" fmla="*/ 72390 h 72389"/>
                <a:gd name="connsiteX28" fmla="*/ 4763 w 51434"/>
                <a:gd name="connsiteY28" fmla="*/ 72390 h 72389"/>
                <a:gd name="connsiteX29" fmla="*/ 1905 w 51434"/>
                <a:gd name="connsiteY29" fmla="*/ 72390 h 72389"/>
                <a:gd name="connsiteX30" fmla="*/ 952 w 51434"/>
                <a:gd name="connsiteY30" fmla="*/ 71438 h 72389"/>
                <a:gd name="connsiteX31" fmla="*/ 952 w 51434"/>
                <a:gd name="connsiteY31" fmla="*/ 68580 h 72389"/>
                <a:gd name="connsiteX32" fmla="*/ 952 w 51434"/>
                <a:gd name="connsiteY32" fmla="*/ 65723 h 72389"/>
                <a:gd name="connsiteX33" fmla="*/ 5715 w 51434"/>
                <a:gd name="connsiteY33" fmla="*/ 46672 h 72389"/>
                <a:gd name="connsiteX34" fmla="*/ 20955 w 51434"/>
                <a:gd name="connsiteY34" fmla="*/ 34290 h 72389"/>
                <a:gd name="connsiteX35" fmla="*/ 24765 w 51434"/>
                <a:gd name="connsiteY35" fmla="*/ 32385 h 72389"/>
                <a:gd name="connsiteX36" fmla="*/ 31432 w 51434"/>
                <a:gd name="connsiteY36" fmla="*/ 29528 h 72389"/>
                <a:gd name="connsiteX37" fmla="*/ 35242 w 51434"/>
                <a:gd name="connsiteY37" fmla="*/ 26670 h 72389"/>
                <a:gd name="connsiteX38" fmla="*/ 36195 w 51434"/>
                <a:gd name="connsiteY38" fmla="*/ 21907 h 72389"/>
                <a:gd name="connsiteX39" fmla="*/ 25717 w 51434"/>
                <a:gd name="connsiteY39" fmla="*/ 14288 h 72389"/>
                <a:gd name="connsiteX40" fmla="*/ 18097 w 51434"/>
                <a:gd name="connsiteY40" fmla="*/ 16193 h 72389"/>
                <a:gd name="connsiteX41" fmla="*/ 13335 w 51434"/>
                <a:gd name="connsiteY41" fmla="*/ 20955 h 72389"/>
                <a:gd name="connsiteX42" fmla="*/ 10477 w 51434"/>
                <a:gd name="connsiteY42" fmla="*/ 20955 h 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434" h="72389">
                  <a:moveTo>
                    <a:pt x="10477" y="20955"/>
                  </a:moveTo>
                  <a:cubicBezTo>
                    <a:pt x="10477" y="20955"/>
                    <a:pt x="9525" y="21907"/>
                    <a:pt x="8572" y="21907"/>
                  </a:cubicBezTo>
                  <a:cubicBezTo>
                    <a:pt x="7620" y="21907"/>
                    <a:pt x="7620" y="21907"/>
                    <a:pt x="6667" y="20955"/>
                  </a:cubicBezTo>
                  <a:cubicBezTo>
                    <a:pt x="5715" y="20955"/>
                    <a:pt x="4763" y="20003"/>
                    <a:pt x="3810" y="19050"/>
                  </a:cubicBezTo>
                  <a:cubicBezTo>
                    <a:pt x="2857" y="18097"/>
                    <a:pt x="1905" y="17145"/>
                    <a:pt x="952" y="17145"/>
                  </a:cubicBezTo>
                  <a:cubicBezTo>
                    <a:pt x="0" y="16193"/>
                    <a:pt x="0" y="16193"/>
                    <a:pt x="0" y="15240"/>
                  </a:cubicBezTo>
                  <a:cubicBezTo>
                    <a:pt x="0" y="14288"/>
                    <a:pt x="0" y="13335"/>
                    <a:pt x="952" y="11430"/>
                  </a:cubicBezTo>
                  <a:cubicBezTo>
                    <a:pt x="1905" y="9525"/>
                    <a:pt x="2857" y="8572"/>
                    <a:pt x="4763" y="6668"/>
                  </a:cubicBezTo>
                  <a:cubicBezTo>
                    <a:pt x="7620" y="4763"/>
                    <a:pt x="10477" y="2857"/>
                    <a:pt x="13335" y="1905"/>
                  </a:cubicBezTo>
                  <a:cubicBezTo>
                    <a:pt x="17145" y="953"/>
                    <a:pt x="20955" y="0"/>
                    <a:pt x="25717" y="0"/>
                  </a:cubicBezTo>
                  <a:cubicBezTo>
                    <a:pt x="30480" y="0"/>
                    <a:pt x="35242" y="953"/>
                    <a:pt x="39052" y="1905"/>
                  </a:cubicBezTo>
                  <a:cubicBezTo>
                    <a:pt x="42863" y="3810"/>
                    <a:pt x="45720" y="5715"/>
                    <a:pt x="47625" y="8572"/>
                  </a:cubicBezTo>
                  <a:cubicBezTo>
                    <a:pt x="49530" y="11430"/>
                    <a:pt x="50482" y="15240"/>
                    <a:pt x="50482" y="19050"/>
                  </a:cubicBezTo>
                  <a:cubicBezTo>
                    <a:pt x="50482" y="23813"/>
                    <a:pt x="49530" y="26670"/>
                    <a:pt x="48577" y="29528"/>
                  </a:cubicBezTo>
                  <a:cubicBezTo>
                    <a:pt x="46672" y="32385"/>
                    <a:pt x="44767" y="35243"/>
                    <a:pt x="41910" y="37147"/>
                  </a:cubicBezTo>
                  <a:cubicBezTo>
                    <a:pt x="39052" y="39053"/>
                    <a:pt x="35242" y="40957"/>
                    <a:pt x="30480" y="42863"/>
                  </a:cubicBezTo>
                  <a:lnTo>
                    <a:pt x="25717" y="44768"/>
                  </a:lnTo>
                  <a:cubicBezTo>
                    <a:pt x="21907" y="45720"/>
                    <a:pt x="20002" y="47625"/>
                    <a:pt x="18097" y="50482"/>
                  </a:cubicBezTo>
                  <a:cubicBezTo>
                    <a:pt x="16192" y="53340"/>
                    <a:pt x="16192" y="55245"/>
                    <a:pt x="16192" y="58102"/>
                  </a:cubicBezTo>
                  <a:lnTo>
                    <a:pt x="16192" y="59055"/>
                  </a:lnTo>
                  <a:lnTo>
                    <a:pt x="47625" y="59055"/>
                  </a:lnTo>
                  <a:cubicBezTo>
                    <a:pt x="48577" y="59055"/>
                    <a:pt x="49530" y="59055"/>
                    <a:pt x="50482" y="59055"/>
                  </a:cubicBezTo>
                  <a:cubicBezTo>
                    <a:pt x="51435" y="59055"/>
                    <a:pt x="51435" y="60007"/>
                    <a:pt x="51435" y="60007"/>
                  </a:cubicBezTo>
                  <a:cubicBezTo>
                    <a:pt x="51435" y="60960"/>
                    <a:pt x="51435" y="60960"/>
                    <a:pt x="51435" y="62865"/>
                  </a:cubicBezTo>
                  <a:lnTo>
                    <a:pt x="51435" y="68580"/>
                  </a:lnTo>
                  <a:cubicBezTo>
                    <a:pt x="51435" y="69532"/>
                    <a:pt x="51435" y="70485"/>
                    <a:pt x="51435" y="71438"/>
                  </a:cubicBezTo>
                  <a:cubicBezTo>
                    <a:pt x="51435" y="72390"/>
                    <a:pt x="50482" y="72390"/>
                    <a:pt x="50482" y="72390"/>
                  </a:cubicBezTo>
                  <a:cubicBezTo>
                    <a:pt x="50482" y="72390"/>
                    <a:pt x="49530" y="72390"/>
                    <a:pt x="48577" y="72390"/>
                  </a:cubicBezTo>
                  <a:lnTo>
                    <a:pt x="4763" y="72390"/>
                  </a:lnTo>
                  <a:cubicBezTo>
                    <a:pt x="3810" y="72390"/>
                    <a:pt x="2857" y="72390"/>
                    <a:pt x="1905" y="72390"/>
                  </a:cubicBezTo>
                  <a:cubicBezTo>
                    <a:pt x="952" y="72390"/>
                    <a:pt x="952" y="71438"/>
                    <a:pt x="952" y="71438"/>
                  </a:cubicBezTo>
                  <a:cubicBezTo>
                    <a:pt x="952" y="70485"/>
                    <a:pt x="952" y="70485"/>
                    <a:pt x="952" y="68580"/>
                  </a:cubicBezTo>
                  <a:lnTo>
                    <a:pt x="952" y="65723"/>
                  </a:lnTo>
                  <a:cubicBezTo>
                    <a:pt x="952" y="58102"/>
                    <a:pt x="2857" y="52388"/>
                    <a:pt x="5715" y="46672"/>
                  </a:cubicBezTo>
                  <a:cubicBezTo>
                    <a:pt x="8572" y="40957"/>
                    <a:pt x="13335" y="37147"/>
                    <a:pt x="20955" y="34290"/>
                  </a:cubicBezTo>
                  <a:lnTo>
                    <a:pt x="24765" y="32385"/>
                  </a:lnTo>
                  <a:cubicBezTo>
                    <a:pt x="27622" y="31432"/>
                    <a:pt x="30480" y="30480"/>
                    <a:pt x="31432" y="29528"/>
                  </a:cubicBezTo>
                  <a:cubicBezTo>
                    <a:pt x="33338" y="28575"/>
                    <a:pt x="34290" y="27622"/>
                    <a:pt x="35242" y="26670"/>
                  </a:cubicBezTo>
                  <a:cubicBezTo>
                    <a:pt x="36195" y="25718"/>
                    <a:pt x="36195" y="23813"/>
                    <a:pt x="36195" y="21907"/>
                  </a:cubicBezTo>
                  <a:cubicBezTo>
                    <a:pt x="36195" y="17145"/>
                    <a:pt x="32385" y="14288"/>
                    <a:pt x="25717" y="14288"/>
                  </a:cubicBezTo>
                  <a:cubicBezTo>
                    <a:pt x="22860" y="14288"/>
                    <a:pt x="20002" y="15240"/>
                    <a:pt x="18097" y="16193"/>
                  </a:cubicBezTo>
                  <a:cubicBezTo>
                    <a:pt x="16192" y="17145"/>
                    <a:pt x="14288" y="19050"/>
                    <a:pt x="13335" y="20955"/>
                  </a:cubicBezTo>
                  <a:cubicBezTo>
                    <a:pt x="11430" y="20003"/>
                    <a:pt x="10477" y="20955"/>
                    <a:pt x="10477" y="20955"/>
                  </a:cubicBezTo>
                </a:path>
              </a:pathLst>
            </a:custGeom>
            <a:solidFill>
              <a:schemeClr val="bg1"/>
            </a:solidFill>
            <a:ln w="9525" cap="flat">
              <a:noFill/>
              <a:prstDash val="solid"/>
              <a:miter/>
            </a:ln>
          </p:spPr>
          <p:txBody>
            <a:bodyPr rtlCol="0" anchor="ctr"/>
            <a:lstStyle/>
            <a:p>
              <a:endParaRPr lang="en-GB" sz="989"/>
            </a:p>
          </p:txBody>
        </p:sp>
      </p:grpSp>
      <p:pic>
        <p:nvPicPr>
          <p:cNvPr id="90" name="Graphic 89">
            <a:extLst>
              <a:ext uri="{FF2B5EF4-FFF2-40B4-BE49-F238E27FC236}">
                <a16:creationId xmlns:a16="http://schemas.microsoft.com/office/drawing/2014/main" id="{F3B09CB1-3F5E-45B8-A930-C96A687419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06861" y="8092732"/>
            <a:ext cx="418784" cy="366436"/>
          </a:xfrm>
          <a:prstGeom prst="rect">
            <a:avLst/>
          </a:prstGeom>
        </p:spPr>
      </p:pic>
      <p:pic>
        <p:nvPicPr>
          <p:cNvPr id="91" name="Graphic 90">
            <a:extLst>
              <a:ext uri="{FF2B5EF4-FFF2-40B4-BE49-F238E27FC236}">
                <a16:creationId xmlns:a16="http://schemas.microsoft.com/office/drawing/2014/main" id="{505D87E0-06F0-4066-B07E-BA531B2A031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7605" y="8095410"/>
            <a:ext cx="392481" cy="361083"/>
          </a:xfrm>
          <a:prstGeom prst="rect">
            <a:avLst/>
          </a:prstGeom>
        </p:spPr>
      </p:pic>
    </p:spTree>
    <p:extLst>
      <p:ext uri="{BB962C8B-B14F-4D97-AF65-F5344CB8AC3E}">
        <p14:creationId xmlns:p14="http://schemas.microsoft.com/office/powerpoint/2010/main" val="34265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stain">
  <a:themeElements>
    <a:clrScheme name="Costain">
      <a:dk1>
        <a:srgbClr val="000000"/>
      </a:dk1>
      <a:lt1>
        <a:sysClr val="window" lastClr="FFFFFF"/>
      </a:lt1>
      <a:dk2>
        <a:srgbClr val="00234C"/>
      </a:dk2>
      <a:lt2>
        <a:srgbClr val="E7E8E8"/>
      </a:lt2>
      <a:accent1>
        <a:srgbClr val="0067C6"/>
      </a:accent1>
      <a:accent2>
        <a:srgbClr val="4F868E"/>
      </a:accent2>
      <a:accent3>
        <a:srgbClr val="00234C"/>
      </a:accent3>
      <a:accent4>
        <a:srgbClr val="69599E"/>
      </a:accent4>
      <a:accent5>
        <a:srgbClr val="ABAFAF"/>
      </a:accent5>
      <a:accent6>
        <a:srgbClr val="009CDE"/>
      </a:accent6>
      <a:hlink>
        <a:srgbClr val="00234C"/>
      </a:hlink>
      <a:folHlink>
        <a:srgbClr val="00234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Petrol Blue">
      <a:srgbClr val="234D61"/>
    </a:custClr>
    <a:custClr name="Aqua">
      <a:srgbClr val="74B6AD"/>
    </a:custClr>
    <a:custClr name="Bright Green">
      <a:srgbClr val="A1BF37"/>
    </a:custClr>
    <a:custClr name="Dark Green">
      <a:srgbClr val="215732"/>
    </a:custClr>
    <a:custClr name="Dark Red">
      <a:srgbClr val="930041"/>
    </a:custClr>
    <a:custClr name="Dark Orange">
      <a:srgbClr val="BE531C"/>
    </a:custClr>
    <a:custClr name="Orange">
      <a:srgbClr val="DE7C00"/>
    </a:custClr>
    <a:custClr name="Ochre">
      <a:srgbClr val="BD9625"/>
    </a:custClr>
    <a:custClr name="Dark Purple">
      <a:srgbClr val="4D306B"/>
    </a:custClr>
    <a:custClr name="Purple">
      <a:srgbClr val="69589D"/>
    </a:custClr>
    <a:custClr name="Highlight Blue">
      <a:srgbClr val="00B5E2"/>
    </a:custClr>
    <a:custClr name="Highlight Green">
      <a:srgbClr val="009639"/>
    </a:custClr>
    <a:custClr name="Highlight Yellow">
      <a:srgbClr val="F6E200"/>
    </a:custClr>
    <a:custClr name="Highlight Pink">
      <a:srgbClr val="A51890"/>
    </a:custClr>
    <a:custClr name="Highlight Red">
      <a:srgbClr val="C4192E"/>
    </a:custClr>
  </a:custClrLst>
  <a:extLst>
    <a:ext uri="{05A4C25C-085E-4340-85A3-A5531E510DB2}">
      <thm15:themeFamily xmlns:thm15="http://schemas.microsoft.com/office/thememl/2012/main" name="Costain digital deck_Nov 2020_v4" id="{25574703-F57E-4512-AE07-91C51DE5D2E2}" vid="{D4C23C3E-D54F-4178-8B7A-A1E43E94D1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84E1A459CD45499E3BA177E48E09CA" ma:contentTypeVersion="13" ma:contentTypeDescription="Create a new document." ma:contentTypeScope="" ma:versionID="352deca2a8d2ac68d7ba8caffe1eefd3">
  <xsd:schema xmlns:xsd="http://www.w3.org/2001/XMLSchema" xmlns:xs="http://www.w3.org/2001/XMLSchema" xmlns:p="http://schemas.microsoft.com/office/2006/metadata/properties" xmlns:ns2="676e8468-ee85-40bb-98fa-96c3c2e5d426" xmlns:ns3="19178072-7812-429b-8f9e-06e500e2ccab" targetNamespace="http://schemas.microsoft.com/office/2006/metadata/properties" ma:root="true" ma:fieldsID="bef150d7a8d176d1643d99453c6dc63a" ns2:_="" ns3:_="">
    <xsd:import namespace="676e8468-ee85-40bb-98fa-96c3c2e5d426"/>
    <xsd:import namespace="19178072-7812-429b-8f9e-06e500e2cca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6e8468-ee85-40bb-98fa-96c3c2e5d4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178072-7812-429b-8f9e-06e500e2cca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966E8E-E3F5-44DC-9C2E-EC9C89ECE203}">
  <ds:schemaRefs>
    <ds:schemaRef ds:uri="http://purl.org/dc/elements/1.1/"/>
    <ds:schemaRef ds:uri="http://schemas.microsoft.com/office/2006/metadata/properties"/>
    <ds:schemaRef ds:uri="9bc56917-3c65-478d-9119-f8c60207087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F6E4C6F-7D4E-47D7-9CA9-2A6E45E66A0D}">
  <ds:schemaRefs>
    <ds:schemaRef ds:uri="http://schemas.microsoft.com/sharepoint/v3/contenttype/forms"/>
  </ds:schemaRefs>
</ds:datastoreItem>
</file>

<file path=customXml/itemProps3.xml><?xml version="1.0" encoding="utf-8"?>
<ds:datastoreItem xmlns:ds="http://schemas.openxmlformats.org/officeDocument/2006/customXml" ds:itemID="{135E6A9D-6913-48E0-B5B1-E82755823EC7}"/>
</file>

<file path=docProps/app.xml><?xml version="1.0" encoding="utf-8"?>
<Properties xmlns="http://schemas.openxmlformats.org/officeDocument/2006/extended-properties" xmlns:vt="http://schemas.openxmlformats.org/officeDocument/2006/docPropsVTypes">
  <Template>Costain digital deck_Feb 2021</Template>
  <TotalTime>27</TotalTime>
  <Words>4025</Words>
  <Application>Microsoft Office PowerPoint</Application>
  <PresentationFormat>Custom</PresentationFormat>
  <Paragraphs>495</Paragraphs>
  <Slides>41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avenir</vt:lpstr>
      <vt:lpstr>Calibri</vt:lpstr>
      <vt:lpstr>Costain</vt:lpstr>
      <vt:lpstr>PowerPoint Presentation</vt:lpstr>
      <vt:lpstr>Why Costain? </vt:lpstr>
      <vt:lpstr>Why Costain? </vt:lpstr>
      <vt:lpstr>Why Costain?</vt:lpstr>
      <vt:lpstr>Why Costain?</vt:lpstr>
      <vt:lpstr>Why Costain? </vt:lpstr>
      <vt:lpstr>Why Costain?</vt:lpstr>
      <vt:lpstr>Why Costain? </vt:lpstr>
      <vt:lpstr>Why Costain? </vt:lpstr>
      <vt:lpstr>Why Costain? </vt:lpstr>
      <vt:lpstr>Why Costain? </vt:lpstr>
      <vt:lpstr>PowerPoint Presentation</vt:lpstr>
      <vt:lpstr>PowerPoint Presentation</vt:lpstr>
      <vt:lpstr>What our clients say</vt:lpstr>
      <vt:lpstr>What our clients say</vt:lpstr>
      <vt:lpstr>What our clients say</vt:lpstr>
      <vt:lpstr>PowerPoint Presentation</vt:lpstr>
      <vt:lpstr>PowerPoint Presentation</vt:lpstr>
      <vt:lpstr>Our people</vt:lpstr>
      <vt:lpstr>Our people</vt:lpstr>
      <vt:lpstr>Our people</vt:lpstr>
      <vt:lpstr>PowerPoint Presentation</vt:lpstr>
      <vt:lpstr>PowerPoint Presentation</vt:lpstr>
      <vt:lpstr>Our services are demand led</vt:lpstr>
      <vt:lpstr>Our digital services</vt:lpstr>
      <vt:lpstr>Our digital services</vt:lpstr>
      <vt:lpstr>Our digital services</vt:lpstr>
      <vt:lpstr>PowerPoint Presentation</vt:lpstr>
      <vt:lpstr>PowerPoint Presentation</vt:lpstr>
      <vt:lpstr>A selection of our projects and products</vt:lpstr>
      <vt:lpstr>Our projects</vt:lpstr>
      <vt:lpstr>Our projects</vt:lpstr>
      <vt:lpstr>Our projects</vt:lpstr>
      <vt:lpstr>Our projects</vt:lpstr>
      <vt:lpstr>Our projects</vt:lpstr>
      <vt:lpstr>Our projects</vt:lpstr>
      <vt:lpstr>Our projects</vt:lpstr>
      <vt:lpstr>Our projects</vt:lpstr>
      <vt:lpstr>Our projects</vt:lpstr>
      <vt:lpstr>Our projects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Digital sales deck </dc:title>
  <dc:creator>Benjamin Sayers</dc:creator>
  <cp:lastModifiedBy>Benjamin Sayers</cp:lastModifiedBy>
  <cp:revision>1</cp:revision>
  <dcterms:created xsi:type="dcterms:W3CDTF">2021-12-01T11:39:55Z</dcterms:created>
  <dcterms:modified xsi:type="dcterms:W3CDTF">2021-12-01T12:07:48Z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0x0101007A84E1A459CD45499E3BA177E48E09CA</vt:lpwstr>
  </property>
  <property fmtid="{D5CDD505-2E9C-101B-9397-08002B2CF9AE}" pid="3" name="MSIP_Label_40f4e3bb-2789-472c-845a-7cbc76f0c7b4_Enabled">
    <vt:lpwstr>true</vt:lpwstr>
  </property>
  <property fmtid="{D5CDD505-2E9C-101B-9397-08002B2CF9AE}" pid="4" name="MSIP_Label_40f4e3bb-2789-472c-845a-7cbc76f0c7b4_SetDate">
    <vt:lpwstr>2021-12-01T11:40:08Z</vt:lpwstr>
  </property>
  <property fmtid="{D5CDD505-2E9C-101B-9397-08002B2CF9AE}" pid="5" name="MSIP_Label_40f4e3bb-2789-472c-845a-7cbc76f0c7b4_Method">
    <vt:lpwstr>Standard</vt:lpwstr>
  </property>
  <property fmtid="{D5CDD505-2E9C-101B-9397-08002B2CF9AE}" pid="6" name="MSIP_Label_40f4e3bb-2789-472c-845a-7cbc76f0c7b4_Name">
    <vt:lpwstr>Costain Low_0</vt:lpwstr>
  </property>
  <property fmtid="{D5CDD505-2E9C-101B-9397-08002B2CF9AE}" pid="7" name="MSIP_Label_40f4e3bb-2789-472c-845a-7cbc76f0c7b4_SiteId">
    <vt:lpwstr>8cb09124-b2c7-4dab-89ab-b3781aa4e809</vt:lpwstr>
  </property>
  <property fmtid="{D5CDD505-2E9C-101B-9397-08002B2CF9AE}" pid="8" name="MSIP_Label_40f4e3bb-2789-472c-845a-7cbc76f0c7b4_ActionId">
    <vt:lpwstr>34a04890-a4d2-4754-ac7f-0904bdb4d1fc</vt:lpwstr>
  </property>
  <property fmtid="{D5CDD505-2E9C-101B-9397-08002B2CF9AE}" pid="9" name="MSIP_Label_40f4e3bb-2789-472c-845a-7cbc76f0c7b4_ContentBits">
    <vt:lpwstr>0</vt:lpwstr>
  </property>
</Properties>
</file>